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819" autoAdjust="0"/>
  </p:normalViewPr>
  <p:slideViewPr>
    <p:cSldViewPr>
      <p:cViewPr varScale="1">
        <p:scale>
          <a:sx n="62" d="100"/>
          <a:sy n="62" d="100"/>
        </p:scale>
        <p:origin x="16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44CA2-5836-43E7-AD41-9FDEC94D60A8}" type="datetimeFigureOut">
              <a:rPr lang="tr-TR" smtClean="0"/>
              <a:t>23.10.2019</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ABEB2-FFAC-4240-9D08-FBB0A308BAEF}" type="slidenum">
              <a:rPr lang="tr-TR" smtClean="0"/>
              <a:t>‹#›</a:t>
            </a:fld>
            <a:endParaRPr lang="tr-TR"/>
          </a:p>
        </p:txBody>
      </p:sp>
    </p:spTree>
    <p:extLst>
      <p:ext uri="{BB962C8B-B14F-4D97-AF65-F5344CB8AC3E}">
        <p14:creationId xmlns:p14="http://schemas.microsoft.com/office/powerpoint/2010/main" val="172633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p>
        </p:txBody>
      </p:sp>
      <p:sp>
        <p:nvSpPr>
          <p:cNvPr id="4" name="Veri Yer Tutucusu 3"/>
          <p:cNvSpPr>
            <a:spLocks noGrp="1"/>
          </p:cNvSpPr>
          <p:nvPr>
            <p:ph type="dt" sz="half" idx="10"/>
          </p:nvPr>
        </p:nvSpPr>
        <p:spPr/>
        <p:txBody>
          <a:bodyPr/>
          <a:lstStyle>
            <a:lvl1pPr>
              <a:defRPr/>
            </a:lvl1pPr>
          </a:lstStyle>
          <a:p>
            <a:pPr>
              <a:defRPr/>
            </a:pPr>
            <a:fld id="{0EC3932A-E6A8-4A89-90F7-793039E2E14B}" type="datetimeFigureOut">
              <a:rPr lang="tr-TR"/>
              <a:pPr>
                <a:defRPr/>
              </a:pPr>
              <a:t>23.10.2019</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1659A83C-34DE-40F0-82D2-E893EB191DED}" type="slidenum">
              <a:rPr lang="tr-TR" altLang="tr-TR"/>
              <a:pPr/>
              <a:t>‹#›</a:t>
            </a:fld>
            <a:endParaRPr lang="tr-TR" altLang="tr-TR"/>
          </a:p>
        </p:txBody>
      </p:sp>
    </p:spTree>
    <p:extLst>
      <p:ext uri="{BB962C8B-B14F-4D97-AF65-F5344CB8AC3E}">
        <p14:creationId xmlns:p14="http://schemas.microsoft.com/office/powerpoint/2010/main" val="73939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538D657A-F8F7-40E0-9606-9AD71CB8A532}" type="datetimeFigureOut">
              <a:rPr lang="tr-TR"/>
              <a:pPr>
                <a:defRPr/>
              </a:pPr>
              <a:t>23.10.2019</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65A04539-F59A-42A0-AA5D-A865EB867357}" type="slidenum">
              <a:rPr lang="tr-TR" altLang="tr-TR"/>
              <a:pPr/>
              <a:t>‹#›</a:t>
            </a:fld>
            <a:endParaRPr lang="tr-TR" altLang="tr-TR"/>
          </a:p>
        </p:txBody>
      </p:sp>
    </p:spTree>
    <p:extLst>
      <p:ext uri="{BB962C8B-B14F-4D97-AF65-F5344CB8AC3E}">
        <p14:creationId xmlns:p14="http://schemas.microsoft.com/office/powerpoint/2010/main" val="279248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D2D1202B-9C8B-4F6D-BE1F-CBE22EB49DE6}" type="datetimeFigureOut">
              <a:rPr lang="tr-TR"/>
              <a:pPr>
                <a:defRPr/>
              </a:pPr>
              <a:t>23.10.2019</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8F360117-E65B-4113-B219-62337664D67C}" type="slidenum">
              <a:rPr lang="tr-TR" altLang="tr-TR"/>
              <a:pPr/>
              <a:t>‹#›</a:t>
            </a:fld>
            <a:endParaRPr lang="tr-TR" altLang="tr-TR"/>
          </a:p>
        </p:txBody>
      </p:sp>
    </p:spTree>
    <p:extLst>
      <p:ext uri="{BB962C8B-B14F-4D97-AF65-F5344CB8AC3E}">
        <p14:creationId xmlns:p14="http://schemas.microsoft.com/office/powerpoint/2010/main" val="161875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93B2D44B-BC95-4017-9C07-43531D0D8277}" type="datetimeFigureOut">
              <a:rPr lang="tr-TR"/>
              <a:pPr>
                <a:defRPr/>
              </a:pPr>
              <a:t>23.10.2019</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5C881EB5-1C9E-4DAA-BCB5-22DC9D5F9A52}" type="slidenum">
              <a:rPr lang="tr-TR" altLang="tr-TR"/>
              <a:pPr/>
              <a:t>‹#›</a:t>
            </a:fld>
            <a:endParaRPr lang="tr-TR" altLang="tr-TR"/>
          </a:p>
        </p:txBody>
      </p:sp>
    </p:spTree>
    <p:extLst>
      <p:ext uri="{BB962C8B-B14F-4D97-AF65-F5344CB8AC3E}">
        <p14:creationId xmlns:p14="http://schemas.microsoft.com/office/powerpoint/2010/main" val="394891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lvl1pPr>
              <a:defRPr/>
            </a:lvl1pPr>
          </a:lstStyle>
          <a:p>
            <a:pPr>
              <a:defRPr/>
            </a:pPr>
            <a:fld id="{0466DA77-7C38-4BA3-B290-F01ABAF68B81}" type="datetimeFigureOut">
              <a:rPr lang="tr-TR"/>
              <a:pPr>
                <a:defRPr/>
              </a:pPr>
              <a:t>23.10.2019</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fld id="{42DB5FE0-A195-4931-9571-0C556EF240CD}" type="slidenum">
              <a:rPr lang="tr-TR" altLang="tr-TR"/>
              <a:pPr/>
              <a:t>‹#›</a:t>
            </a:fld>
            <a:endParaRPr lang="tr-TR" altLang="tr-TR"/>
          </a:p>
        </p:txBody>
      </p:sp>
    </p:spTree>
    <p:extLst>
      <p:ext uri="{BB962C8B-B14F-4D97-AF65-F5344CB8AC3E}">
        <p14:creationId xmlns:p14="http://schemas.microsoft.com/office/powerpoint/2010/main" val="209334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3"/>
          <p:cNvSpPr>
            <a:spLocks noGrp="1"/>
          </p:cNvSpPr>
          <p:nvPr>
            <p:ph type="dt" sz="half" idx="10"/>
          </p:nvPr>
        </p:nvSpPr>
        <p:spPr/>
        <p:txBody>
          <a:bodyPr/>
          <a:lstStyle>
            <a:lvl1pPr>
              <a:defRPr/>
            </a:lvl1pPr>
          </a:lstStyle>
          <a:p>
            <a:pPr>
              <a:defRPr/>
            </a:pPr>
            <a:fld id="{E3CF2B9C-FB83-4BD2-A2EB-DB433619C826}" type="datetimeFigureOut">
              <a:rPr lang="tr-TR"/>
              <a:pPr>
                <a:defRPr/>
              </a:pPr>
              <a:t>23.10.2019</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10D1878C-B0D1-4BBA-BDC1-BB4BBCD0BB4C}" type="slidenum">
              <a:rPr lang="tr-TR" altLang="tr-TR"/>
              <a:pPr/>
              <a:t>‹#›</a:t>
            </a:fld>
            <a:endParaRPr lang="tr-TR" altLang="tr-TR"/>
          </a:p>
        </p:txBody>
      </p:sp>
    </p:spTree>
    <p:extLst>
      <p:ext uri="{BB962C8B-B14F-4D97-AF65-F5344CB8AC3E}">
        <p14:creationId xmlns:p14="http://schemas.microsoft.com/office/powerpoint/2010/main" val="50351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3"/>
          <p:cNvSpPr>
            <a:spLocks noGrp="1"/>
          </p:cNvSpPr>
          <p:nvPr>
            <p:ph type="dt" sz="half" idx="10"/>
          </p:nvPr>
        </p:nvSpPr>
        <p:spPr/>
        <p:txBody>
          <a:bodyPr/>
          <a:lstStyle>
            <a:lvl1pPr>
              <a:defRPr/>
            </a:lvl1pPr>
          </a:lstStyle>
          <a:p>
            <a:pPr>
              <a:defRPr/>
            </a:pPr>
            <a:fld id="{C83E3917-A262-4E3B-A5A6-EA2C734A3037}" type="datetimeFigureOut">
              <a:rPr lang="tr-TR"/>
              <a:pPr>
                <a:defRPr/>
              </a:pPr>
              <a:t>23.10.2019</a:t>
            </a:fld>
            <a:endParaRPr lang="tr-TR"/>
          </a:p>
        </p:txBody>
      </p:sp>
      <p:sp>
        <p:nvSpPr>
          <p:cNvPr id="8" name="Altbilgi Yer Tutucusu 4"/>
          <p:cNvSpPr>
            <a:spLocks noGrp="1"/>
          </p:cNvSpPr>
          <p:nvPr>
            <p:ph type="ftr" sz="quarter" idx="11"/>
          </p:nvPr>
        </p:nvSpPr>
        <p:spPr/>
        <p:txBody>
          <a:bodyPr/>
          <a:lstStyle>
            <a:lvl1pPr>
              <a:defRPr/>
            </a:lvl1pPr>
          </a:lstStyle>
          <a:p>
            <a:pPr>
              <a:defRPr/>
            </a:pPr>
            <a:endParaRPr lang="tr-TR"/>
          </a:p>
        </p:txBody>
      </p:sp>
      <p:sp>
        <p:nvSpPr>
          <p:cNvPr id="9" name="Slayt Numarası Yer Tutucusu 5"/>
          <p:cNvSpPr>
            <a:spLocks noGrp="1"/>
          </p:cNvSpPr>
          <p:nvPr>
            <p:ph type="sldNum" sz="quarter" idx="12"/>
          </p:nvPr>
        </p:nvSpPr>
        <p:spPr/>
        <p:txBody>
          <a:bodyPr/>
          <a:lstStyle>
            <a:lvl1pPr>
              <a:defRPr/>
            </a:lvl1pPr>
          </a:lstStyle>
          <a:p>
            <a:fld id="{05E8D963-E325-48BB-836D-D72DCD2B6CDA}" type="slidenum">
              <a:rPr lang="tr-TR" altLang="tr-TR"/>
              <a:pPr/>
              <a:t>‹#›</a:t>
            </a:fld>
            <a:endParaRPr lang="tr-TR" altLang="tr-TR"/>
          </a:p>
        </p:txBody>
      </p:sp>
    </p:spTree>
    <p:extLst>
      <p:ext uri="{BB962C8B-B14F-4D97-AF65-F5344CB8AC3E}">
        <p14:creationId xmlns:p14="http://schemas.microsoft.com/office/powerpoint/2010/main" val="61944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3"/>
          <p:cNvSpPr>
            <a:spLocks noGrp="1"/>
          </p:cNvSpPr>
          <p:nvPr>
            <p:ph type="dt" sz="half" idx="10"/>
          </p:nvPr>
        </p:nvSpPr>
        <p:spPr/>
        <p:txBody>
          <a:bodyPr/>
          <a:lstStyle>
            <a:lvl1pPr>
              <a:defRPr/>
            </a:lvl1pPr>
          </a:lstStyle>
          <a:p>
            <a:pPr>
              <a:defRPr/>
            </a:pPr>
            <a:fld id="{826152B6-4B70-4D36-AE15-ED9918B9B9B9}" type="datetimeFigureOut">
              <a:rPr lang="tr-TR"/>
              <a:pPr>
                <a:defRPr/>
              </a:pPr>
              <a:t>23.10.2019</a:t>
            </a:fld>
            <a:endParaRPr lang="tr-TR"/>
          </a:p>
        </p:txBody>
      </p:sp>
      <p:sp>
        <p:nvSpPr>
          <p:cNvPr id="4" name="Altbilgi Yer Tutucusu 4"/>
          <p:cNvSpPr>
            <a:spLocks noGrp="1"/>
          </p:cNvSpPr>
          <p:nvPr>
            <p:ph type="ftr" sz="quarter" idx="11"/>
          </p:nvPr>
        </p:nvSpPr>
        <p:spPr/>
        <p:txBody>
          <a:bodyPr/>
          <a:lstStyle>
            <a:lvl1pPr>
              <a:defRPr/>
            </a:lvl1pPr>
          </a:lstStyle>
          <a:p>
            <a:pPr>
              <a:defRPr/>
            </a:pPr>
            <a:endParaRPr lang="tr-TR"/>
          </a:p>
        </p:txBody>
      </p:sp>
      <p:sp>
        <p:nvSpPr>
          <p:cNvPr id="5" name="Slayt Numarası Yer Tutucusu 5"/>
          <p:cNvSpPr>
            <a:spLocks noGrp="1"/>
          </p:cNvSpPr>
          <p:nvPr>
            <p:ph type="sldNum" sz="quarter" idx="12"/>
          </p:nvPr>
        </p:nvSpPr>
        <p:spPr/>
        <p:txBody>
          <a:bodyPr/>
          <a:lstStyle>
            <a:lvl1pPr>
              <a:defRPr/>
            </a:lvl1pPr>
          </a:lstStyle>
          <a:p>
            <a:fld id="{02A43DA0-FCD7-4D4A-9114-8090EC280497}" type="slidenum">
              <a:rPr lang="tr-TR" altLang="tr-TR"/>
              <a:pPr/>
              <a:t>‹#›</a:t>
            </a:fld>
            <a:endParaRPr lang="tr-TR" altLang="tr-TR"/>
          </a:p>
        </p:txBody>
      </p:sp>
    </p:spTree>
    <p:extLst>
      <p:ext uri="{BB962C8B-B14F-4D97-AF65-F5344CB8AC3E}">
        <p14:creationId xmlns:p14="http://schemas.microsoft.com/office/powerpoint/2010/main" val="290036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D25AE226-2F1C-4AC2-AD0A-DD04BDD97266}" type="datetimeFigureOut">
              <a:rPr lang="tr-TR"/>
              <a:pPr>
                <a:defRPr/>
              </a:pPr>
              <a:t>23.10.2019</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fld id="{80086BB4-C20E-46D3-9022-7D77A24EDA69}" type="slidenum">
              <a:rPr lang="tr-TR" altLang="tr-TR"/>
              <a:pPr/>
              <a:t>‹#›</a:t>
            </a:fld>
            <a:endParaRPr lang="tr-TR" altLang="tr-TR"/>
          </a:p>
        </p:txBody>
      </p:sp>
    </p:spTree>
    <p:extLst>
      <p:ext uri="{BB962C8B-B14F-4D97-AF65-F5344CB8AC3E}">
        <p14:creationId xmlns:p14="http://schemas.microsoft.com/office/powerpoint/2010/main" val="327978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Veri Yer Tutucusu 3"/>
          <p:cNvSpPr>
            <a:spLocks noGrp="1"/>
          </p:cNvSpPr>
          <p:nvPr>
            <p:ph type="dt" sz="half" idx="10"/>
          </p:nvPr>
        </p:nvSpPr>
        <p:spPr/>
        <p:txBody>
          <a:bodyPr/>
          <a:lstStyle>
            <a:lvl1pPr>
              <a:defRPr/>
            </a:lvl1pPr>
          </a:lstStyle>
          <a:p>
            <a:pPr>
              <a:defRPr/>
            </a:pPr>
            <a:fld id="{D59AB3F5-A12A-4EF5-99F2-3E118BA44A4D}" type="datetimeFigureOut">
              <a:rPr lang="tr-TR"/>
              <a:pPr>
                <a:defRPr/>
              </a:pPr>
              <a:t>23.10.2019</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618607F1-21E0-4DBE-A90B-39D376C61264}" type="slidenum">
              <a:rPr lang="tr-TR" altLang="tr-TR"/>
              <a:pPr/>
              <a:t>‹#›</a:t>
            </a:fld>
            <a:endParaRPr lang="tr-TR" altLang="tr-TR"/>
          </a:p>
        </p:txBody>
      </p:sp>
    </p:spTree>
    <p:extLst>
      <p:ext uri="{BB962C8B-B14F-4D97-AF65-F5344CB8AC3E}">
        <p14:creationId xmlns:p14="http://schemas.microsoft.com/office/powerpoint/2010/main" val="378509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a:t>Resim eklemek için simgeyi tıklatın</a:t>
            </a: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Veri Yer Tutucusu 3"/>
          <p:cNvSpPr>
            <a:spLocks noGrp="1"/>
          </p:cNvSpPr>
          <p:nvPr>
            <p:ph type="dt" sz="half" idx="10"/>
          </p:nvPr>
        </p:nvSpPr>
        <p:spPr/>
        <p:txBody>
          <a:bodyPr/>
          <a:lstStyle>
            <a:lvl1pPr>
              <a:defRPr/>
            </a:lvl1pPr>
          </a:lstStyle>
          <a:p>
            <a:pPr>
              <a:defRPr/>
            </a:pPr>
            <a:fld id="{42706C09-BC10-43CB-B427-8078A4538D3D}" type="datetimeFigureOut">
              <a:rPr lang="tr-TR"/>
              <a:pPr>
                <a:defRPr/>
              </a:pPr>
              <a:t>23.10.2019</a:t>
            </a:fld>
            <a:endParaRPr lang="tr-TR"/>
          </a:p>
        </p:txBody>
      </p:sp>
      <p:sp>
        <p:nvSpPr>
          <p:cNvPr id="6" name="Altbilgi Yer Tutucusu 4"/>
          <p:cNvSpPr>
            <a:spLocks noGrp="1"/>
          </p:cNvSpPr>
          <p:nvPr>
            <p:ph type="ftr" sz="quarter" idx="11"/>
          </p:nvPr>
        </p:nvSpPr>
        <p:spPr/>
        <p:txBody>
          <a:bodyPr/>
          <a:lstStyle>
            <a:lvl1pPr>
              <a:defRPr/>
            </a:lvl1pPr>
          </a:lstStyle>
          <a:p>
            <a:pPr>
              <a:defRPr/>
            </a:pPr>
            <a:endParaRPr lang="tr-TR"/>
          </a:p>
        </p:txBody>
      </p:sp>
      <p:sp>
        <p:nvSpPr>
          <p:cNvPr id="7" name="Slayt Numarası Yer Tutucusu 5"/>
          <p:cNvSpPr>
            <a:spLocks noGrp="1"/>
          </p:cNvSpPr>
          <p:nvPr>
            <p:ph type="sldNum" sz="quarter" idx="12"/>
          </p:nvPr>
        </p:nvSpPr>
        <p:spPr/>
        <p:txBody>
          <a:bodyPr/>
          <a:lstStyle>
            <a:lvl1pPr>
              <a:defRPr/>
            </a:lvl1pPr>
          </a:lstStyle>
          <a:p>
            <a:fld id="{3FFCA749-7477-4D94-BBCC-8F1E76A3F7B1}" type="slidenum">
              <a:rPr lang="tr-TR" altLang="tr-TR"/>
              <a:pPr/>
              <a:t>‹#›</a:t>
            </a:fld>
            <a:endParaRPr lang="tr-TR" altLang="tr-TR"/>
          </a:p>
        </p:txBody>
      </p:sp>
    </p:spTree>
    <p:extLst>
      <p:ext uri="{BB962C8B-B14F-4D97-AF65-F5344CB8AC3E}">
        <p14:creationId xmlns:p14="http://schemas.microsoft.com/office/powerpoint/2010/main" val="24076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a:t>Asıl başlık stili için tıklatın</a:t>
            </a:r>
          </a:p>
        </p:txBody>
      </p:sp>
      <p:sp>
        <p:nvSpPr>
          <p:cNvPr id="1027" name="Metin Yer Tutucus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a:t>Asıl metin stillerini düzenlemek için tıklatın</a:t>
            </a:r>
          </a:p>
          <a:p>
            <a:pPr lvl="1"/>
            <a:r>
              <a:rPr lang="tr-TR" altLang="tr-TR"/>
              <a:t>İkinci düzey</a:t>
            </a:r>
          </a:p>
          <a:p>
            <a:pPr lvl="2"/>
            <a:r>
              <a:rPr lang="tr-TR" altLang="tr-TR"/>
              <a:t>Üçüncü düzey</a:t>
            </a:r>
          </a:p>
          <a:p>
            <a:pPr lvl="3"/>
            <a:r>
              <a:rPr lang="tr-TR" altLang="tr-TR"/>
              <a:t>Dördüncü düzey</a:t>
            </a:r>
          </a:p>
          <a:p>
            <a:pPr lvl="4"/>
            <a:r>
              <a:rPr lang="tr-TR" alt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D85743D-6D84-4891-B8B3-172625933FC1}" type="datetimeFigureOut">
              <a:rPr lang="tr-TR"/>
              <a:pPr>
                <a:defRPr/>
              </a:pPr>
              <a:t>23.10.2019</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BA6BFE0-0682-4654-8E47-CB44E1BE1151}"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346450" y="1412875"/>
            <a:ext cx="2451100" cy="2901950"/>
          </a:xfrm>
        </p:spPr>
      </p:pic>
      <p:grpSp>
        <p:nvGrpSpPr>
          <p:cNvPr id="2051" name="Grup 4"/>
          <p:cNvGrpSpPr>
            <a:grpSpLocks/>
          </p:cNvGrpSpPr>
          <p:nvPr/>
        </p:nvGrpSpPr>
        <p:grpSpPr bwMode="auto">
          <a:xfrm>
            <a:off x="0" y="5516563"/>
            <a:ext cx="9144000" cy="1109662"/>
            <a:chOff x="0" y="5719432"/>
            <a:chExt cx="9144000" cy="907020"/>
          </a:xfrm>
        </p:grpSpPr>
        <p:pic>
          <p:nvPicPr>
            <p:cNvPr id="2052"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Alt Başlık 2"/>
            <p:cNvSpPr txBox="1">
              <a:spLocks/>
            </p:cNvSpPr>
            <p:nvPr/>
          </p:nvSpPr>
          <p:spPr bwMode="auto">
            <a:xfrm>
              <a:off x="6588224" y="6278988"/>
              <a:ext cx="2547214" cy="34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sz="2000">
                  <a:solidFill>
                    <a:srgbClr val="898989"/>
                  </a:solidFill>
                </a:rPr>
                <a:t>www.sakarya.edu.tr</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Projeye Benzer Çalışmalar</a:t>
            </a:r>
          </a:p>
        </p:txBody>
      </p:sp>
      <p:sp>
        <p:nvSpPr>
          <p:cNvPr id="4099" name="İçerik Yer Tutucusu 2"/>
          <p:cNvSpPr>
            <a:spLocks noGrp="1"/>
          </p:cNvSpPr>
          <p:nvPr>
            <p:ph idx="1"/>
          </p:nvPr>
        </p:nvSpPr>
        <p:spPr>
          <a:xfrm>
            <a:off x="457200" y="1600200"/>
            <a:ext cx="8229600" cy="4205064"/>
          </a:xfrm>
        </p:spPr>
        <p:txBody>
          <a:bodyPr>
            <a:normAutofit/>
          </a:bodyPr>
          <a:lstStyle/>
          <a:p>
            <a:r>
              <a:rPr lang="tr-TR" altLang="tr-TR" dirty="0"/>
              <a:t>Cep telefonuna kablo ile bağlı portatif taşınabilir EKG cihazı.</a:t>
            </a:r>
          </a:p>
          <a:p>
            <a:endParaRPr lang="tr-TR" altLang="tr-TR" dirty="0"/>
          </a:p>
          <a:p>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Resim 2" descr="beyaz, tablo, oturma içeren bir resim&#10;&#10;Açıklama otomatik olarak oluşturuldu">
            <a:extLst>
              <a:ext uri="{FF2B5EF4-FFF2-40B4-BE49-F238E27FC236}">
                <a16:creationId xmlns:a16="http://schemas.microsoft.com/office/drawing/2014/main" id="{45F3B09A-84F7-405C-ACB0-771554585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3104304"/>
            <a:ext cx="6510457" cy="2556944"/>
          </a:xfrm>
          <a:prstGeom prst="rect">
            <a:avLst/>
          </a:prstGeom>
        </p:spPr>
      </p:pic>
    </p:spTree>
    <p:extLst>
      <p:ext uri="{BB962C8B-B14F-4D97-AF65-F5344CB8AC3E}">
        <p14:creationId xmlns:p14="http://schemas.microsoft.com/office/powerpoint/2010/main" val="14769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Proje Riskleri</a:t>
            </a:r>
          </a:p>
        </p:txBody>
      </p:sp>
      <p:sp>
        <p:nvSpPr>
          <p:cNvPr id="4099" name="İçerik Yer Tutucusu 2"/>
          <p:cNvSpPr>
            <a:spLocks noGrp="1"/>
          </p:cNvSpPr>
          <p:nvPr>
            <p:ph idx="1"/>
          </p:nvPr>
        </p:nvSpPr>
        <p:spPr>
          <a:xfrm>
            <a:off x="457200" y="1600200"/>
            <a:ext cx="8229600" cy="4205064"/>
          </a:xfrm>
        </p:spPr>
        <p:txBody>
          <a:bodyPr>
            <a:normAutofit/>
          </a:bodyPr>
          <a:lstStyle/>
          <a:p>
            <a:r>
              <a:rPr lang="tr-TR" altLang="tr-TR" dirty="0"/>
              <a:t>Kartın </a:t>
            </a:r>
            <a:r>
              <a:rPr lang="tr-TR" altLang="tr-TR" dirty="0" err="1"/>
              <a:t>arge</a:t>
            </a:r>
            <a:r>
              <a:rPr lang="tr-TR" altLang="tr-TR" dirty="0"/>
              <a:t> süresinde kredi kartı boyutuna indirgenememesi</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52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Proje Bütçesi</a:t>
            </a:r>
          </a:p>
        </p:txBody>
      </p:sp>
      <p:sp>
        <p:nvSpPr>
          <p:cNvPr id="4099" name="İçerik Yer Tutucusu 2"/>
          <p:cNvSpPr>
            <a:spLocks noGrp="1"/>
          </p:cNvSpPr>
          <p:nvPr>
            <p:ph idx="1"/>
          </p:nvPr>
        </p:nvSpPr>
        <p:spPr>
          <a:xfrm>
            <a:off x="457200" y="1600200"/>
            <a:ext cx="8229600" cy="4205064"/>
          </a:xfrm>
        </p:spPr>
        <p:txBody>
          <a:bodyPr>
            <a:normAutofit/>
          </a:bodyPr>
          <a:lstStyle/>
          <a:p>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17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Proje Süresi ve Zaman Çizelgesi</a:t>
            </a:r>
          </a:p>
        </p:txBody>
      </p:sp>
      <p:sp>
        <p:nvSpPr>
          <p:cNvPr id="4099" name="İçerik Yer Tutucusu 2"/>
          <p:cNvSpPr>
            <a:spLocks noGrp="1"/>
          </p:cNvSpPr>
          <p:nvPr>
            <p:ph idx="1"/>
          </p:nvPr>
        </p:nvSpPr>
        <p:spPr>
          <a:xfrm>
            <a:off x="457200" y="1600200"/>
            <a:ext cx="8229600" cy="4205064"/>
          </a:xfrm>
        </p:spPr>
        <p:txBody>
          <a:bodyPr>
            <a:normAutofit/>
          </a:bodyPr>
          <a:lstStyle/>
          <a:p>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53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042988" y="2205038"/>
            <a:ext cx="3529012" cy="2952750"/>
          </a:xfrm>
        </p:spPr>
        <p:txBody>
          <a:bodyPr rtlCol="0">
            <a:noAutofit/>
          </a:bodyPr>
          <a:lstStyle/>
          <a:p>
            <a:pPr fontAlgn="auto">
              <a:spcAft>
                <a:spcPts val="0"/>
              </a:spcAft>
              <a:defRPr/>
            </a:pPr>
            <a:r>
              <a:rPr lang="tr-TR" sz="4000" b="1" dirty="0">
                <a:solidFill>
                  <a:schemeClr val="tx1">
                    <a:lumMod val="65000"/>
                    <a:lumOff val="35000"/>
                  </a:schemeClr>
                </a:solidFill>
                <a:cs typeface="Arial" pitchFamily="34" charset="0"/>
              </a:rPr>
              <a:t>EKG Takip Sistemi(ETS)</a:t>
            </a:r>
          </a:p>
        </p:txBody>
      </p:sp>
      <p:sp>
        <p:nvSpPr>
          <p:cNvPr id="3" name="Alt Başlık 2"/>
          <p:cNvSpPr>
            <a:spLocks noGrp="1"/>
          </p:cNvSpPr>
          <p:nvPr>
            <p:ph type="subTitle" idx="1"/>
          </p:nvPr>
        </p:nvSpPr>
        <p:spPr>
          <a:xfrm>
            <a:off x="4787900" y="3212977"/>
            <a:ext cx="3435350" cy="1295524"/>
          </a:xfrm>
        </p:spPr>
        <p:txBody>
          <a:bodyPr rtlCol="0">
            <a:noAutofit/>
          </a:bodyPr>
          <a:lstStyle/>
          <a:p>
            <a:pPr algn="l" fontAlgn="auto">
              <a:spcAft>
                <a:spcPts val="0"/>
              </a:spcAft>
              <a:defRPr/>
            </a:pPr>
            <a:r>
              <a:rPr lang="tr-TR" sz="2000" b="1" dirty="0">
                <a:solidFill>
                  <a:schemeClr val="tx1">
                    <a:lumMod val="75000"/>
                    <a:lumOff val="25000"/>
                  </a:schemeClr>
                </a:solidFill>
                <a:latin typeface="Arial" pitchFamily="34" charset="0"/>
                <a:cs typeface="Arial" pitchFamily="34" charset="0"/>
              </a:rPr>
              <a:t>Doktor ile aranızdaki mesafeyi yıkın!</a:t>
            </a:r>
          </a:p>
          <a:p>
            <a:pPr algn="l" fontAlgn="auto">
              <a:spcAft>
                <a:spcPts val="0"/>
              </a:spcAft>
              <a:defRPr/>
            </a:pPr>
            <a:r>
              <a:rPr lang="tr-TR" sz="2000" b="1" dirty="0">
                <a:solidFill>
                  <a:schemeClr val="tx1">
                    <a:lumMod val="75000"/>
                    <a:lumOff val="25000"/>
                  </a:schemeClr>
                </a:solidFill>
                <a:latin typeface="Arial" pitchFamily="34" charset="0"/>
                <a:cs typeface="Arial" pitchFamily="34" charset="0"/>
              </a:rPr>
              <a:t>Ürün Marka </a:t>
            </a:r>
            <a:r>
              <a:rPr lang="tr-TR" sz="2000" b="1" dirty="0" err="1">
                <a:solidFill>
                  <a:schemeClr val="tx1">
                    <a:lumMod val="75000"/>
                    <a:lumOff val="25000"/>
                  </a:schemeClr>
                </a:solidFill>
                <a:latin typeface="Arial" pitchFamily="34" charset="0"/>
                <a:cs typeface="Arial" pitchFamily="34" charset="0"/>
              </a:rPr>
              <a:t>Adı:ETS</a:t>
            </a:r>
            <a:endParaRPr lang="tr-TR" sz="2000" b="1" dirty="0">
              <a:solidFill>
                <a:schemeClr val="tx1">
                  <a:lumMod val="75000"/>
                  <a:lumOff val="25000"/>
                </a:schemeClr>
              </a:solidFill>
              <a:latin typeface="Arial" pitchFamily="34" charset="0"/>
              <a:cs typeface="Arial" pitchFamily="34" charset="0"/>
            </a:endParaRPr>
          </a:p>
        </p:txBody>
      </p:sp>
      <p:pic>
        <p:nvPicPr>
          <p:cNvPr id="3076" name="Resim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836613"/>
            <a:ext cx="2736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Grup 9"/>
          <p:cNvGrpSpPr>
            <a:grpSpLocks/>
          </p:cNvGrpSpPr>
          <p:nvPr/>
        </p:nvGrpSpPr>
        <p:grpSpPr bwMode="auto">
          <a:xfrm>
            <a:off x="0" y="5719763"/>
            <a:ext cx="9144000" cy="906462"/>
            <a:chOff x="0" y="5719432"/>
            <a:chExt cx="9144000" cy="907020"/>
          </a:xfrm>
        </p:grpSpPr>
        <p:pic>
          <p:nvPicPr>
            <p:cNvPr id="3078" name="Resim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lt Başlık 2"/>
            <p:cNvSpPr txBox="1">
              <a:spLocks/>
            </p:cNvSpPr>
            <p:nvPr/>
          </p:nvSpPr>
          <p:spPr>
            <a:xfrm>
              <a:off x="6588125" y="6278576"/>
              <a:ext cx="2547938" cy="347876"/>
            </a:xfrm>
            <a:prstGeom prst="rect">
              <a:avLst/>
            </a:prstGeom>
          </p:spPr>
          <p:txBody>
            <a:bodyPr>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2000" dirty="0"/>
                <a:t>www.sakarya.edu.tr</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Ajanda</a:t>
            </a:r>
          </a:p>
        </p:txBody>
      </p:sp>
      <p:sp>
        <p:nvSpPr>
          <p:cNvPr id="4099" name="İçerik Yer Tutucusu 2"/>
          <p:cNvSpPr>
            <a:spLocks noGrp="1"/>
          </p:cNvSpPr>
          <p:nvPr>
            <p:ph idx="1"/>
          </p:nvPr>
        </p:nvSpPr>
        <p:spPr>
          <a:xfrm>
            <a:off x="457200" y="1600200"/>
            <a:ext cx="8229600" cy="4205064"/>
          </a:xfrm>
        </p:spPr>
        <p:txBody>
          <a:bodyPr>
            <a:normAutofit fontScale="70000" lnSpcReduction="20000"/>
          </a:bodyPr>
          <a:lstStyle/>
          <a:p>
            <a:r>
              <a:rPr lang="tr-TR" altLang="tr-TR" dirty="0"/>
              <a:t>Projenin konusu</a:t>
            </a:r>
          </a:p>
          <a:p>
            <a:r>
              <a:rPr lang="tr-TR" altLang="tr-TR" dirty="0"/>
              <a:t>Ekibiniz güçlü yönleri (1 kişi yazılımcı, 1 kişi mimari geliştirici, 1 kişi ağ uzmanı gibi)</a:t>
            </a:r>
          </a:p>
          <a:p>
            <a:r>
              <a:rPr lang="tr-TR" altLang="tr-TR" dirty="0"/>
              <a:t>Projenizin teknik yapılabilirliği (Mars'a uzay aracı göndermek teknik olarak şuanda imkansız)</a:t>
            </a:r>
          </a:p>
          <a:p>
            <a:r>
              <a:rPr lang="tr-TR" altLang="tr-TR" dirty="0"/>
              <a:t>Projenin Amacı, Hedefi</a:t>
            </a:r>
          </a:p>
          <a:p>
            <a:r>
              <a:rPr lang="tr-TR" altLang="tr-TR" dirty="0"/>
              <a:t>Projenin Teknik Olarak Açıklaması (kullanılan teknolojiler, akış diyagramı, blok diyagramı)</a:t>
            </a:r>
          </a:p>
          <a:p>
            <a:r>
              <a:rPr lang="tr-TR" altLang="tr-TR" dirty="0"/>
              <a:t>Projenin Farklılığı/Özgün değeri</a:t>
            </a:r>
          </a:p>
          <a:p>
            <a:r>
              <a:rPr lang="tr-TR" altLang="tr-TR" dirty="0"/>
              <a:t>Projeye benzer çalışmalar (kabaca)</a:t>
            </a:r>
          </a:p>
          <a:p>
            <a:r>
              <a:rPr lang="tr-TR" altLang="tr-TR" dirty="0"/>
              <a:t>Projenin riskleri</a:t>
            </a:r>
          </a:p>
          <a:p>
            <a:r>
              <a:rPr lang="tr-TR" altLang="tr-TR" dirty="0"/>
              <a:t>Projenin bütçesi (kabaca)</a:t>
            </a:r>
          </a:p>
          <a:p>
            <a:r>
              <a:rPr lang="tr-TR" altLang="tr-TR" dirty="0"/>
              <a:t>Proje süresi ve zaman çizelgesi</a:t>
            </a:r>
          </a:p>
          <a:p>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Projenin Konusu</a:t>
            </a:r>
          </a:p>
        </p:txBody>
      </p:sp>
      <p:sp>
        <p:nvSpPr>
          <p:cNvPr id="4099" name="İçerik Yer Tutucusu 2"/>
          <p:cNvSpPr>
            <a:spLocks noGrp="1"/>
          </p:cNvSpPr>
          <p:nvPr>
            <p:ph idx="1"/>
          </p:nvPr>
        </p:nvSpPr>
        <p:spPr>
          <a:xfrm>
            <a:off x="457200" y="1600200"/>
            <a:ext cx="8229600" cy="4205064"/>
          </a:xfrm>
        </p:spPr>
        <p:txBody>
          <a:bodyPr>
            <a:normAutofit/>
          </a:bodyPr>
          <a:lstStyle/>
          <a:p>
            <a:r>
              <a:rPr lang="tr-TR" dirty="0"/>
              <a:t>Kredi Kartı Boyutundaki taşınabilir EKG </a:t>
            </a:r>
            <a:r>
              <a:rPr lang="tr-TR" dirty="0" err="1"/>
              <a:t>nin</a:t>
            </a:r>
            <a:r>
              <a:rPr lang="tr-TR" dirty="0"/>
              <a:t> Mobil </a:t>
            </a:r>
            <a:r>
              <a:rPr lang="tr-TR" dirty="0" err="1"/>
              <a:t>Uyguluma</a:t>
            </a:r>
            <a:r>
              <a:rPr lang="tr-TR" dirty="0"/>
              <a:t> entegrasyonu ile EKG tanılarını Uzman Kardiyolog tarafından değerlendirmesi</a:t>
            </a:r>
            <a:endParaRPr lang="tr-TR" altLang="tr-TR" dirty="0"/>
          </a:p>
          <a:p>
            <a:r>
              <a:rPr lang="tr-TR" dirty="0"/>
              <a:t>EKG ye sistematik hızlı ve ulaşılabilir çözüm sunmak.</a:t>
            </a:r>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41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Ekip</a:t>
            </a:r>
          </a:p>
        </p:txBody>
      </p:sp>
      <p:sp>
        <p:nvSpPr>
          <p:cNvPr id="4099" name="İçerik Yer Tutucusu 2"/>
          <p:cNvSpPr>
            <a:spLocks noGrp="1"/>
          </p:cNvSpPr>
          <p:nvPr>
            <p:ph idx="1"/>
          </p:nvPr>
        </p:nvSpPr>
        <p:spPr>
          <a:xfrm>
            <a:off x="457200" y="1600200"/>
            <a:ext cx="8229600" cy="4205064"/>
          </a:xfrm>
        </p:spPr>
        <p:txBody>
          <a:bodyPr>
            <a:normAutofit/>
          </a:bodyPr>
          <a:lstStyle/>
          <a:p>
            <a:r>
              <a:rPr lang="tr-TR" altLang="tr-TR" dirty="0"/>
              <a:t>Mobil Uygulama Geliştiricisi</a:t>
            </a:r>
          </a:p>
          <a:p>
            <a:r>
              <a:rPr lang="tr-TR" altLang="tr-TR" dirty="0"/>
              <a:t>Tasarım ve </a:t>
            </a:r>
            <a:r>
              <a:rPr lang="tr-TR" altLang="tr-TR" dirty="0" err="1"/>
              <a:t>Görselleştirici</a:t>
            </a:r>
            <a:endParaRPr lang="tr-TR" altLang="tr-TR" dirty="0"/>
          </a:p>
          <a:p>
            <a:r>
              <a:rPr lang="tr-TR" altLang="tr-TR" dirty="0"/>
              <a:t>Elektrik-Elektronik Mühendisi</a:t>
            </a:r>
          </a:p>
          <a:p>
            <a:r>
              <a:rPr lang="tr-TR" altLang="tr-TR" dirty="0" err="1"/>
              <a:t>Metalurji</a:t>
            </a:r>
            <a:r>
              <a:rPr lang="tr-TR" altLang="tr-TR" dirty="0"/>
              <a:t> ve Malzeme Mühendisliği</a:t>
            </a:r>
          </a:p>
          <a:p>
            <a:r>
              <a:rPr lang="tr-TR" altLang="tr-TR" dirty="0"/>
              <a:t>Uzman Kardiyolog Doktor</a:t>
            </a:r>
          </a:p>
          <a:p>
            <a:endParaRPr lang="tr-TR" altLang="tr-TR" dirty="0"/>
          </a:p>
          <a:p>
            <a:pPr marL="0" indent="0">
              <a:buNone/>
            </a:pPr>
            <a:r>
              <a:rPr lang="tr-TR" altLang="tr-TR" dirty="0"/>
              <a:t>  </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42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Teknik Yapılabilirlik</a:t>
            </a:r>
          </a:p>
        </p:txBody>
      </p:sp>
      <p:sp>
        <p:nvSpPr>
          <p:cNvPr id="4099" name="İçerik Yer Tutucusu 2"/>
          <p:cNvSpPr>
            <a:spLocks noGrp="1"/>
          </p:cNvSpPr>
          <p:nvPr>
            <p:ph idx="1"/>
          </p:nvPr>
        </p:nvSpPr>
        <p:spPr>
          <a:xfrm>
            <a:off x="457200" y="1600200"/>
            <a:ext cx="8229600" cy="4205064"/>
          </a:xfrm>
        </p:spPr>
        <p:txBody>
          <a:bodyPr>
            <a:normAutofit/>
          </a:bodyPr>
          <a:lstStyle/>
          <a:p>
            <a:r>
              <a:rPr lang="tr-TR" altLang="tr-TR" dirty="0"/>
              <a:t>Proje gerekli </a:t>
            </a:r>
            <a:r>
              <a:rPr lang="tr-TR" altLang="tr-TR" dirty="0" err="1"/>
              <a:t>arge</a:t>
            </a:r>
            <a:r>
              <a:rPr lang="tr-TR" altLang="tr-TR" dirty="0"/>
              <a:t> çalışmaları yapılarak kredi kartı boyutunu indirgenebilir ise </a:t>
            </a:r>
            <a:r>
              <a:rPr lang="tr-TR" altLang="tr-TR" dirty="0" err="1"/>
              <a:t>mümkünlüğü</a:t>
            </a:r>
            <a:r>
              <a:rPr lang="tr-TR" altLang="tr-TR" dirty="0"/>
              <a:t> olağan </a:t>
            </a:r>
          </a:p>
          <a:p>
            <a:endParaRPr lang="tr-TR" altLang="tr-TR" dirty="0"/>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4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Projenin Amacı, Hedefi</a:t>
            </a:r>
          </a:p>
        </p:txBody>
      </p:sp>
      <p:sp>
        <p:nvSpPr>
          <p:cNvPr id="4099" name="İçerik Yer Tutucusu 2"/>
          <p:cNvSpPr>
            <a:spLocks noGrp="1"/>
          </p:cNvSpPr>
          <p:nvPr>
            <p:ph idx="1"/>
          </p:nvPr>
        </p:nvSpPr>
        <p:spPr>
          <a:xfrm>
            <a:off x="457200" y="1600200"/>
            <a:ext cx="8229600" cy="4205064"/>
          </a:xfrm>
        </p:spPr>
        <p:txBody>
          <a:bodyPr>
            <a:normAutofit/>
          </a:bodyPr>
          <a:lstStyle/>
          <a:p>
            <a:r>
              <a:rPr lang="tr-TR" altLang="tr-TR" dirty="0"/>
              <a:t>Kalp krizi riski taşıyan hastaların  şüpheli bir durumda karşılaştığında buna en kısa zamanda Mobil Uygulama ile doktora iletebileceği bir Sistem Tasarımı ve riskli olan durumların tespitinde her hangi bir sağlık kuruluşuna yönlendirilerek riskin </a:t>
            </a:r>
            <a:r>
              <a:rPr lang="tr-TR" altLang="tr-TR" dirty="0" err="1"/>
              <a:t>minumuma</a:t>
            </a:r>
            <a:r>
              <a:rPr lang="tr-TR" altLang="tr-TR" dirty="0"/>
              <a:t> indirgenebilmesi</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98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Projenin Teknik Olarak Açıklaması</a:t>
            </a:r>
          </a:p>
        </p:txBody>
      </p:sp>
      <p:sp>
        <p:nvSpPr>
          <p:cNvPr id="4099" name="İçerik Yer Tutucusu 2"/>
          <p:cNvSpPr>
            <a:spLocks noGrp="1"/>
          </p:cNvSpPr>
          <p:nvPr>
            <p:ph idx="1"/>
          </p:nvPr>
        </p:nvSpPr>
        <p:spPr>
          <a:xfrm>
            <a:off x="457200" y="1600200"/>
            <a:ext cx="8229600" cy="4205064"/>
          </a:xfrm>
        </p:spPr>
        <p:txBody>
          <a:bodyPr>
            <a:normAutofit fontScale="92500" lnSpcReduction="20000"/>
          </a:bodyPr>
          <a:lstStyle/>
          <a:p>
            <a:r>
              <a:rPr lang="tr-TR" altLang="tr-TR" dirty="0"/>
              <a:t>Kalp krizi taşıyan hastaların tasarımını düşündüğümüz kredi kartı boyutundaki bir EKG modülü ile </a:t>
            </a:r>
            <a:r>
              <a:rPr lang="tr-TR" altLang="tr-TR" dirty="0" err="1"/>
              <a:t>bluetooth</a:t>
            </a:r>
            <a:r>
              <a:rPr lang="tr-TR" altLang="tr-TR" dirty="0"/>
              <a:t> üzerinden cep telefonuna gönderileceği </a:t>
            </a:r>
            <a:r>
              <a:rPr lang="tr-TR" altLang="tr-TR" dirty="0" err="1"/>
              <a:t>mikrovoltaj</a:t>
            </a:r>
            <a:r>
              <a:rPr lang="tr-TR" altLang="tr-TR" dirty="0"/>
              <a:t> seviyesindeki elektrik sinyallerini cep telefonuna tasarlayacağımız mobil uygulama aracılığı ile verilerin görselleştirilip uzman kardiyolog tarafından değerlendirilerek </a:t>
            </a:r>
            <a:r>
              <a:rPr lang="tr-TR" altLang="tr-TR" dirty="0" err="1"/>
              <a:t>yorumlanması.Hastaya</a:t>
            </a:r>
            <a:r>
              <a:rPr lang="tr-TR" altLang="tr-TR" dirty="0"/>
              <a:t> anlık dönüş yapılarak koruyucu sağlık hizmetinin </a:t>
            </a:r>
            <a:r>
              <a:rPr lang="tr-TR" altLang="tr-TR" dirty="0" err="1"/>
              <a:t>verilmesi.Kalp</a:t>
            </a:r>
            <a:r>
              <a:rPr lang="tr-TR" altLang="tr-TR" dirty="0"/>
              <a:t> krizi riskini </a:t>
            </a:r>
            <a:r>
              <a:rPr lang="tr-TR" altLang="tr-TR" dirty="0" err="1"/>
              <a:t>minumum</a:t>
            </a:r>
            <a:r>
              <a:rPr lang="tr-TR" altLang="tr-TR" dirty="0"/>
              <a:t> düzeye indirip sağlık hizmetine sunulması.</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463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p:txBody>
          <a:bodyPr/>
          <a:lstStyle/>
          <a:p>
            <a:pPr algn="l"/>
            <a:r>
              <a:rPr lang="tr-TR" altLang="tr-TR" dirty="0"/>
              <a:t>Projenin Farklılığı/Özgün değeri</a:t>
            </a:r>
          </a:p>
        </p:txBody>
      </p:sp>
      <p:sp>
        <p:nvSpPr>
          <p:cNvPr id="4099" name="İçerik Yer Tutucusu 2"/>
          <p:cNvSpPr>
            <a:spLocks noGrp="1"/>
          </p:cNvSpPr>
          <p:nvPr>
            <p:ph idx="1"/>
          </p:nvPr>
        </p:nvSpPr>
        <p:spPr>
          <a:xfrm>
            <a:off x="457200" y="1600200"/>
            <a:ext cx="8229600" cy="4205064"/>
          </a:xfrm>
        </p:spPr>
        <p:txBody>
          <a:bodyPr>
            <a:normAutofit/>
          </a:bodyPr>
          <a:lstStyle/>
          <a:p>
            <a:r>
              <a:rPr lang="tr-TR" altLang="tr-TR" dirty="0"/>
              <a:t>EKG modülünün kredi kartı büyüklüğü ölçüsünde tasarlanıp cüzdanda taşınabilmesi.</a:t>
            </a:r>
          </a:p>
          <a:p>
            <a:r>
              <a:rPr lang="tr-TR" altLang="tr-TR" dirty="0"/>
              <a:t>Ve Kullanım kolaylığının en basit düzeye indirgenmesi.</a:t>
            </a:r>
          </a:p>
        </p:txBody>
      </p:sp>
      <p:grpSp>
        <p:nvGrpSpPr>
          <p:cNvPr id="4100" name="Grup 3"/>
          <p:cNvGrpSpPr>
            <a:grpSpLocks/>
          </p:cNvGrpSpPr>
          <p:nvPr/>
        </p:nvGrpSpPr>
        <p:grpSpPr bwMode="auto">
          <a:xfrm>
            <a:off x="0" y="6145213"/>
            <a:ext cx="9144000" cy="481012"/>
            <a:chOff x="0" y="5719432"/>
            <a:chExt cx="9144000" cy="907020"/>
          </a:xfrm>
        </p:grpSpPr>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9432"/>
              <a:ext cx="9144000" cy="3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Alt Başlık 2"/>
            <p:cNvSpPr txBox="1">
              <a:spLocks/>
            </p:cNvSpPr>
            <p:nvPr/>
          </p:nvSpPr>
          <p:spPr bwMode="auto">
            <a:xfrm>
              <a:off x="6588125" y="6278576"/>
              <a:ext cx="2547938" cy="34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spcBef>
                  <a:spcPct val="20000"/>
                </a:spcBef>
                <a:buFont typeface="Arial" panose="020B0604020202020204" pitchFamily="34" charset="0"/>
                <a:buNone/>
              </a:pPr>
              <a:r>
                <a:rPr lang="tr-TR" altLang="tr-TR">
                  <a:solidFill>
                    <a:srgbClr val="898989"/>
                  </a:solidFill>
                </a:rPr>
                <a:t>www.sakarya.edu.tr</a:t>
              </a:r>
            </a:p>
          </p:txBody>
        </p:sp>
      </p:grpSp>
      <p:pic>
        <p:nvPicPr>
          <p:cNvPr id="4101" name="İçerik Yer Tutucusu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6329363"/>
            <a:ext cx="20113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9665962"/>
      </p:ext>
    </p:extLst>
  </p:cSld>
  <p:clrMapOvr>
    <a:masterClrMapping/>
  </p:clrMapOvr>
</p:sld>
</file>

<file path=ppt/theme/theme1.xml><?xml version="1.0" encoding="utf-8"?>
<a:theme xmlns:a="http://schemas.openxmlformats.org/drawingml/2006/main" name="Sunum_Sablo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sunum_01</Template>
  <TotalTime>6030</TotalTime>
  <Words>393</Words>
  <Application>Microsoft Office PowerPoint</Application>
  <PresentationFormat>Ekran Gösterisi (4:3)</PresentationFormat>
  <Paragraphs>53</Paragraphs>
  <Slides>13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13</vt:i4>
      </vt:variant>
    </vt:vector>
  </HeadingPairs>
  <TitlesOfParts>
    <vt:vector size="16" baseType="lpstr">
      <vt:lpstr>Arial</vt:lpstr>
      <vt:lpstr>Calibri</vt:lpstr>
      <vt:lpstr>Sunum_Sablon</vt:lpstr>
      <vt:lpstr>PowerPoint Sunusu</vt:lpstr>
      <vt:lpstr>EKG Takip Sistemi(ETS)</vt:lpstr>
      <vt:lpstr>Ajanda</vt:lpstr>
      <vt:lpstr>Projenin Konusu</vt:lpstr>
      <vt:lpstr>Ekip</vt:lpstr>
      <vt:lpstr>Teknik Yapılabilirlik</vt:lpstr>
      <vt:lpstr>Projenin Amacı, Hedefi</vt:lpstr>
      <vt:lpstr>Projenin Teknik Olarak Açıklaması</vt:lpstr>
      <vt:lpstr>Projenin Farklılığı/Özgün değeri</vt:lpstr>
      <vt:lpstr>Projeye Benzer Çalışmalar</vt:lpstr>
      <vt:lpstr>Proje Riskleri</vt:lpstr>
      <vt:lpstr>Proje Bütçesi</vt:lpstr>
      <vt:lpstr>Proje Süresi ve Zaman Çizelgesi</vt:lpstr>
    </vt:vector>
  </TitlesOfParts>
  <Company>Sakarya Üniversitesi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 Akpinar</dc:creator>
  <cp:lastModifiedBy>tahir.incedere@ogr.sakarya.edu.tr</cp:lastModifiedBy>
  <cp:revision>35</cp:revision>
  <dcterms:created xsi:type="dcterms:W3CDTF">2019-09-27T09:13:33Z</dcterms:created>
  <dcterms:modified xsi:type="dcterms:W3CDTF">2019-10-23T13:35:14Z</dcterms:modified>
</cp:coreProperties>
</file>