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1ce6e94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1ce6e94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23c46e1e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23c46e1e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238764b2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238764b2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238764b2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b238764b2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23c46e1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23c46e1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238764b2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238764b2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3c46e1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3c46e1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238764b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238764b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23c46e1e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23c46e1e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23c46e1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23c46e1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1ce6e94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1ce6e94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238764b2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238764b2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23c46e1e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23c46e1e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98baab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98baab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1ce6e94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1ce6e94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nrv/RISCV-East-Asia-Biweekly-Syn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isrc-cas/rvv-llvm/tree/zfin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riscv-ctg.readthedocs.io/" TargetMode="External"/><Relationship Id="rId4" Type="http://schemas.openxmlformats.org/officeDocument/2006/relationships/hyperlink" Target="https://riscv-isac.readthedocs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iscv/riscv-code-speed-optimization/blob/main/projects/infrastructure-for-perf-tracking.adoc" TargetMode="External"/><Relationship Id="rId4" Type="http://schemas.openxmlformats.org/officeDocument/2006/relationships/hyperlink" Target="https://drive.google.com/file/d/1SNk99y6C1BbEAsI15ldln-gIv7etoeep/edi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iscv/riscv-code-speed-optimization/blob/main/meetings/2020/2020-12-15-minutes.ado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riscv/riscv-elf-psabi-doc/blob/master/riscv-elf.md" TargetMode="External"/><Relationship Id="rId4" Type="http://schemas.openxmlformats.org/officeDocument/2006/relationships/hyperlink" Target="https://lists.riscv.org/g/tech-toolchain-runtime/topic/78806208#38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东亚时区RISC-V生态双周同步会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8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2020年12月24日·</a:t>
            </a:r>
            <a:r>
              <a:rPr lang="en"/>
              <a:t>第002次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https://github.com/cnrv/RISCV-East-Asia-Biweekly-Sync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成立 Java</a:t>
            </a:r>
            <a:r>
              <a:rPr lang="en"/>
              <a:t>Script</a:t>
            </a:r>
            <a:r>
              <a:rPr lang="en"/>
              <a:t> Speed TG</a:t>
            </a:r>
            <a:r>
              <a:rPr lang="en" sz="1800">
                <a:solidFill>
                  <a:srgbClr val="FF0000"/>
                </a:solidFill>
              </a:rPr>
              <a:t>（V8-RISCV社区已经是事实存在）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01950"/>
            <a:ext cx="8520600" cy="39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为了在2021年将 Java</a:t>
            </a:r>
            <a:r>
              <a:rPr lang="en"/>
              <a:t>Script</a:t>
            </a:r>
            <a:r>
              <a:rPr lang="en"/>
              <a:t> 程序执行速度相对于 </a:t>
            </a:r>
            <a:r>
              <a:rPr lang="en"/>
              <a:t>QuickJS</a:t>
            </a:r>
            <a:r>
              <a:rPr lang="en"/>
              <a:t> 提高 100 倍以上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FutureWei、PLCT Lab、RIOS Lab 的 V8 for RV64G 已经稳定，upstreaming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还有大量的优化的机会，欢迎加入社区做志愿者或入职PLCT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很快就会直接往 chromium 上游直接贡献；gh/v8-riscv/v8 保留做WIP的分支管理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不仅有 </a:t>
            </a:r>
            <a:r>
              <a:rPr lang="en"/>
              <a:t>V8</a:t>
            </a:r>
            <a:r>
              <a:rPr lang="en"/>
              <a:t>，还有 </a:t>
            </a:r>
            <a:r>
              <a:rPr lang="en"/>
              <a:t>Spidermonkey </a:t>
            </a:r>
            <a:r>
              <a:rPr lang="en"/>
              <a:t>和 </a:t>
            </a:r>
            <a:r>
              <a:rPr lang="en"/>
              <a:t>JSC </a:t>
            </a:r>
            <a:r>
              <a:rPr lang="en"/>
              <a:t>都需要纳入TG的考虑范围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利用 Code Speed SIG / Perf Tracking TG 的 Platform 跟踪性能的提升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T&amp;R 说要成立 Managed Runtime TG 但是两个月了还没有动静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我不想等了，反正也没有依赖关系，把东西做出来，效果做出来才是真的贡献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目前 V8 for RISC-V 团队隔周四上午9点开会一小时。我将沿用此时间作为 JS Speed TG 时间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Spidermonkey 尚未开始；JSC 尚未开始调研；欢迎加入和贡献（联系</a:t>
            </a:r>
            <a:r>
              <a:rPr lang="en">
                <a:solidFill>
                  <a:srgbClr val="FF0000"/>
                </a:solidFill>
              </a:rPr>
              <a:t>吴伟</a:t>
            </a:r>
            <a:r>
              <a:rPr lang="en"/>
              <a:t>）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RISC-V Policy: Definition of Done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Opcode and Consistency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ACT: Architecture Compatibility Tests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HW/SW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Reference Model: SAIL Model. Verify x 5.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Software Support: os handlers, toolchain, OS, hyptervisor, bootloader, etc.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 of Concept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目前的问题主要出在 ACT、</a:t>
            </a:r>
            <a:r>
              <a:rPr lang="en">
                <a:solidFill>
                  <a:srgbClr val="FF0000"/>
                </a:solidFill>
              </a:rPr>
              <a:t>SAIL Model</a:t>
            </a:r>
            <a:r>
              <a:rPr lang="en"/>
              <a:t>、Toolchain。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近期开源技术社区的一些新情报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吴伟参加了12月17日举办的两岸RISC-V交流会。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Andes在推DSP/P扩展的时候也遇到了SAIL和ACT卡住进度的问题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大家都很吐槽半夜十二点或者一点开会的RVI会议制度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LLVM RISC-V 后端，sifive 正在跟 BSC/EPI 一起快速的刷 patch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自己公司D自己公司r，绕过了 lowRISC 等，感觉后面可能会有问题/冲突（希望是我多虑）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出现过非 sifive 公司 reviewer 主动跳出来 reject 的情况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LLVM 的宽松的 review 机制或许过度宽松了？anyone ok then ok 的 pha 默认规则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东亚时区的一些新情报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邱吉/陆亚涵/Brice继续在为 V8 for RISC-V upstreaming 根据review修改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OpenJDK upstreaming 王亚东还在酝酿中（</a:t>
            </a:r>
            <a:r>
              <a:rPr lang="en">
                <a:solidFill>
                  <a:srgbClr val="FF0000"/>
                </a:solidFill>
              </a:rPr>
              <a:t>抓紧时间啊老哥</a:t>
            </a:r>
            <a:r>
              <a:rPr lang="en"/>
              <a:t>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RedHat Andrew Haley 提出了一些建议，同时提出了CLA（类似）的问题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无论是亚东还是吴伟/张定立都还不知道 OpenJDK 上游怎么建立 Project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陈嘉炜开始做GDB相关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吴伟开始看 Gold Linker 相关，支持起来 RISC-V（招募全职和实习生）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孙少策开始在LLVM中实现Zfinx（w/ 陆旭凡指导）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https://github.com/isrc-cas/rvv-llvm/tree/zfinx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[tech-vector-ext] minutes for 2020/12/18 meeting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今年没会议了。圣诞-元旦假期。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1.0要freeze了：We are close to freezing the spec.  There is a waiver from chairs for SAIL model and compatibility tests, but we will need to complete these before ratification.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 handling: Continuing discussion,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vsetivli: A new variant of vsetvl was proposed providing an immediate as the AVL in rs1[4:0].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RVI社区的其他信息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[RISC-V] [tech-tee] </a:t>
            </a:r>
            <a:r>
              <a:rPr lang="en">
                <a:solidFill>
                  <a:srgbClr val="FF0000"/>
                </a:solidFill>
              </a:rPr>
              <a:t>IOPMP proposal</a:t>
            </a:r>
            <a:r>
              <a:rPr lang="en"/>
              <a:t> from </a:t>
            </a:r>
            <a:r>
              <a:rPr lang="en">
                <a:highlight>
                  <a:srgbClr val="FFFF00"/>
                </a:highlight>
              </a:rPr>
              <a:t>Andes Technology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SIG-Safety meeting, 2020-12-16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不是很理解这个TG在做什么，安全芯片的 blueprint？看到QNX、嵌入式、safety-criticial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[tech-crypto-ext] Scalar Spec v0.8.1 Release - SM4/AES32 encoding updates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已经有45页的厚度了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[tech-compliance] Finally: v2.0 of the Architectural Tests +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[sig-hpc] Reminder: RISC-V SIG-HPC Monthly Meeting Dec 17th @ 7 AM 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HPC Lib/App Task Group (w/ Demo) + RISC-V Virtual Addressing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[tech-unixplatformspec] Platform Spec Meetings in December （guoren？）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Hypervisor, add PMU to SBI, initial draft of Linux Spec. Dec month meetings cancelled.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[tech-compliance] Finally: v2.0 of the Architectural Tests + Framework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570475"/>
            <a:ext cx="8520600" cy="3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Architectural Compatibility (neé Compliance) TG is pleased to announce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v2.0 of the Architectural Tests and framework including: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new tests with much improved coverage for both RV32I and RV64I + M,C-extensions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Tests and framework conforming to the architectural test format specification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- Two new tools open-sourced for test writers:  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Compatibility Test Generator  docs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https://riscv-ctg.readthedocs.io/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Coverage Tool                    	docs here: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https://riscv-isac.readthedocs.io/</a:t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会议议程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15:00 - 15:05 </a:t>
            </a:r>
            <a:r>
              <a:rPr lang="en"/>
              <a:t>自我介绍、等待参会者接入、非技术话题八卦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汪辰：AOSP for RISC-V 的进展(5分钟)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陈嘉炜：QEMU与GDB的某个bug的更新（mentor Jim Wilson）</a:t>
            </a:r>
            <a:r>
              <a:rPr lang="en"/>
              <a:t>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陈嘉炜：Code Size Reduction SIG 近期工作</a:t>
            </a:r>
            <a:r>
              <a:rPr lang="en"/>
              <a:t>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吴伟：Code Speed SIG 近期工作(5分钟)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陆旭凡：LLVM RISC-V 后端近两周 patch 提交及review情况简报</a:t>
            </a:r>
            <a:r>
              <a:rPr lang="en"/>
              <a:t>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刘玖阳：上一次双周会提出的需求的文档任务跟踪</a:t>
            </a:r>
            <a:r>
              <a:rPr lang="en"/>
              <a:t>(5分钟)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15分钟：开放位置x3 有可能Andes、DSP/P扩展、成立 Java TG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5分钟：自由讨论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Size Reduction TG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spimm and PUSH/POP benchmark results: 19 封邮件，讨论蛮热烈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并不是很理解为啥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Tariq 遇到了 SAIL Model 的大麻烦，但是还没有收到公开回复或者帮助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一位志愿者帮助实现；志愿者遇到了麻烦，从 git clone 之后构建就遇到了麻烦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志愿者寻求 SAIL 的维护者的帮助一周没有回应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Tariq 将邮件转给 Mark 和邮件列表寻求帮助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一周过去了没有收到公开的邮件回复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Zfinx 的 SAIL 验证这个事情目前就搁置在刚开始 git clone SAIL 失败的位置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总而言之，SAIL问题很大。同时也是个机会，急需SAIL苦工。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of Code Speed Opt SIG 15 Dec 2020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吴伟做了建立性能跟踪（PerfCI）的proposal，1月4日再review，7日申请TG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https://github.com/riscv/riscv-code-speed-optimization/blob/main/projects/infrastructure-for-perf-tracking.adoc</a:t>
            </a:r>
            <a:endParaRPr sz="11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Jeremy 提供了一个PRD的列表，推荐B扩展，下次会议继续讨论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https://drive.google.com/file/d/1SNk99y6C1BbEAsI15ldln-gIv7etoeep/edit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Jeremy 引荐了一位大学的朋友，讨论了一些 Benchmark 的话题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Tracking TG / Perf Tracking Platform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在</a:t>
            </a:r>
            <a:r>
              <a:rPr lang="en"/>
              <a:t>真实的硬件上跑各种benchmark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x Compiler x benchmark x build config x run config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系统搭建由PLCT来完成，而成立一个TG负责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决定添加哪些新硬件，或贡献，或购买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决定针对哪些 toolchain &amp; runtime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决定哪些benchmark，有些 free，有些需要购买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最重要的是开放和中立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所有的事情PLCT或者任何一个小队都可以完成搭建，重要的是性能数据可靠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RVI技术会议的旁听记录分享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Size Reduction 2020-12-15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陈嘉炜做了进展报告；others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Speed Opt 2020-12-15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Jeremy做了很全的会议纪要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https://github.com/riscv/riscv-code-speed-optimization/blob/main/meetings/2020/2020-12-15-minutes.adoc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T&amp;R Biweekly 2020-12-17 （没</a:t>
            </a:r>
            <a:r>
              <a:rPr lang="en"/>
              <a:t>纪要；我没去开，听 Jeremy 转述）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审议 Code Speed SIG 的 charter （what？这都开展工作两个月了还在审这个？）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psABI TG （</a:t>
            </a:r>
            <a:r>
              <a:rPr lang="en">
                <a:highlight>
                  <a:srgbClr val="FFFF00"/>
                </a:highlight>
              </a:rPr>
              <a:t>目前都是 Jim 老爷子一个人扛着，累了</a:t>
            </a:r>
            <a:r>
              <a:rPr lang="en"/>
              <a:t>。陈桑Zfinx的实现把ABI问题炸了出来）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GNU分支管理等的问题（Kito 做过报告；不过据说T&amp;R会议上没理解清楚GNU的管理架构）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[RISC-V] [tech-toolchain] ELF file format and ABIs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希望能够批准 psABI TG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陈嘉炜/Jiawei实现Zfinx提出，Tariq + Jeremey 提出，Krste 回复最好放 EABI 里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We have a spec for ELF format, maintained single handed by Jim Wilson as part of the processor specific ABI (psABI) GitHub repo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https://github.com/riscv/riscv-elf-psabi-doc/blob/master/riscv-elf.md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现在需要扩展ELF格式，希望成立TG。目前block了Zfinx和（可能）P扩展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应该说话的 </a:t>
            </a:r>
            <a:r>
              <a:rPr lang="en" sz="1700">
                <a:solidFill>
                  <a:srgbClr val="FF0000"/>
                </a:solidFill>
              </a:rPr>
              <a:t>Christoph、Philipp、Evandro</a:t>
            </a:r>
            <a:r>
              <a:rPr lang="en" sz="1700">
                <a:solidFill>
                  <a:srgbClr val="0000FF"/>
                </a:solidFill>
              </a:rPr>
              <a:t>、Arun、Mark</a:t>
            </a:r>
            <a:r>
              <a:rPr lang="en" sz="1700">
                <a:solidFill>
                  <a:schemeClr val="dk1"/>
                </a:solidFill>
              </a:rPr>
              <a:t>。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https://lists.riscv.org/g/tech-toolchain-runtime/topic/78806208#38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9605"/>
            <a:ext cx="9143998" cy="4762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成立 Java Speed TG （or 至少在东亚时区）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35350"/>
            <a:ext cx="8520600" cy="3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为了在2021年将 Java 程序执行速度相对于 Zero 提高 100 倍以上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BishengJDK的 RV64G 已经提升了20x以上了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所以2021的目标是在BishengJDK的基础上再提升5x以上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不仅有 OpenJDK，还有OpenJ9和OpenArkCompiler都需要纳入TG的考虑范围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利用 Code Speed SIG / Perf Tracking TG 的 Platform 跟踪性能的提升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T&amp;R 说要成立 Managed Runtime TG 但是两个月了还没有动静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我不想等了，反正也没有依赖关系，把东西做出来，效果做出来才是真的贡献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后续Java Speed TG 时间有两个可选：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隔周四上午9点-10点，一个小时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隔周四下午2点-3点，在东亚时区双周会之前1个小时（share Zoom）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