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292" r:id="rId4"/>
    <p:sldId id="301" r:id="rId5"/>
    <p:sldId id="302" r:id="rId6"/>
    <p:sldId id="296" r:id="rId7"/>
    <p:sldId id="300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y Burns" initials="SB" lastIdx="1" clrIdx="0">
    <p:extLst>
      <p:ext uri="{19B8F6BF-5375-455C-9EA6-DF929625EA0E}">
        <p15:presenceInfo xmlns:p15="http://schemas.microsoft.com/office/powerpoint/2012/main" userId="S-1-12-1-3957336393-1200012856-3519144580-4211923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4" autoAdjust="0"/>
    <p:restoredTop sz="88479" autoAdjust="0"/>
  </p:normalViewPr>
  <p:slideViewPr>
    <p:cSldViewPr snapToGrid="0">
      <p:cViewPr varScale="1">
        <p:scale>
          <a:sx n="101" d="100"/>
          <a:sy n="101" d="100"/>
        </p:scale>
        <p:origin x="4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D880-6B46-484E-9653-A222A388455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6416-9C7A-450F-BD97-2132B116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E6416-9C7A-450F-BD97-2132B1161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9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E6416-9C7A-450F-BD97-2132B1161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7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3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59CF-C018-4581-85E4-9B00D8EA2B72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7EA2-2B8E-4A62-9D77-5E7D2E8F7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tif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59BB2-4A33-4B54-8F1B-B987D7453271}"/>
              </a:ext>
            </a:extLst>
          </p:cNvPr>
          <p:cNvSpPr txBox="1"/>
          <p:nvPr/>
        </p:nvSpPr>
        <p:spPr>
          <a:xfrm>
            <a:off x="1652155" y="5486400"/>
            <a:ext cx="939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Enhancing Circulation to Improve Health and Wellness</a:t>
            </a:r>
          </a:p>
        </p:txBody>
      </p:sp>
    </p:spTree>
    <p:extLst>
      <p:ext uri="{BB962C8B-B14F-4D97-AF65-F5344CB8AC3E}">
        <p14:creationId xmlns:p14="http://schemas.microsoft.com/office/powerpoint/2010/main" val="3035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"/>
    </mc:Choice>
    <mc:Fallback xmlns="">
      <p:transition spd="slow" advTm="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1"/>
            <a:ext cx="12192000" cy="1333499"/>
          </a:xfrm>
          <a:prstGeom prst="rect">
            <a:avLst/>
          </a:prstGeom>
        </p:spPr>
      </p:pic>
      <p:pic>
        <p:nvPicPr>
          <p:cNvPr id="1028" name="Picture 2" descr="cid:image001.png@01D23A65.C22FDBF0">
            <a:extLst>
              <a:ext uri="{FF2B5EF4-FFF2-40B4-BE49-F238E27FC236}">
                <a16:creationId xmlns:a16="http://schemas.microsoft.com/office/drawing/2014/main" id="{165FADF0-ABDD-4E43-B1E5-08B780AD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6317"/>
            <a:ext cx="2336057" cy="114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35B366A8-604B-405F-8FAE-85662BF8A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70" y="3106919"/>
            <a:ext cx="4831811" cy="28644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808-BBF8-4A86-8E5A-8FF35FCD60E4}"/>
              </a:ext>
            </a:extLst>
          </p:cNvPr>
          <p:cNvSpPr/>
          <p:nvPr/>
        </p:nvSpPr>
        <p:spPr>
          <a:xfrm>
            <a:off x="5111544" y="1804711"/>
            <a:ext cx="2317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Standard of Care</a:t>
            </a:r>
          </a:p>
          <a:p>
            <a:pPr algn="ctr"/>
            <a:r>
              <a:rPr lang="en-US" sz="2400" b="1" dirty="0"/>
              <a:t>1970’s - 2019</a:t>
            </a:r>
          </a:p>
        </p:txBody>
      </p:sp>
    </p:spTree>
    <p:extLst>
      <p:ext uri="{BB962C8B-B14F-4D97-AF65-F5344CB8AC3E}">
        <p14:creationId xmlns:p14="http://schemas.microsoft.com/office/powerpoint/2010/main" val="23937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1"/>
            <a:ext cx="12192000" cy="1333499"/>
          </a:xfrm>
          <a:prstGeom prst="rect">
            <a:avLst/>
          </a:prstGeom>
        </p:spPr>
      </p:pic>
      <p:pic>
        <p:nvPicPr>
          <p:cNvPr id="1028" name="Picture 2" descr="cid:image001.png@01D23A65.C22FDBF0">
            <a:extLst>
              <a:ext uri="{FF2B5EF4-FFF2-40B4-BE49-F238E27FC236}">
                <a16:creationId xmlns:a16="http://schemas.microsoft.com/office/drawing/2014/main" id="{165FADF0-ABDD-4E43-B1E5-08B780AD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6317"/>
            <a:ext cx="2336057" cy="114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632AE-8E7B-4520-8F32-A53EDF89A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33" y="2904459"/>
            <a:ext cx="3182012" cy="37335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808-BBF8-4A86-8E5A-8FF35FCD60E4}"/>
              </a:ext>
            </a:extLst>
          </p:cNvPr>
          <p:cNvSpPr/>
          <p:nvPr/>
        </p:nvSpPr>
        <p:spPr>
          <a:xfrm>
            <a:off x="4502969" y="1752108"/>
            <a:ext cx="42396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/>
              <a:t>In Hospital </a:t>
            </a:r>
            <a:r>
              <a:rPr lang="en-US" sz="2400" b="1" dirty="0"/>
              <a:t>Standard of Care</a:t>
            </a:r>
          </a:p>
          <a:p>
            <a:pPr algn="ctr"/>
            <a:r>
              <a:rPr lang="en-US" sz="2400" b="1" dirty="0"/>
              <a:t>1970’s - 2019</a:t>
            </a:r>
          </a:p>
        </p:txBody>
      </p:sp>
      <p:pic>
        <p:nvPicPr>
          <p:cNvPr id="19" name="Picture 1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1D079AB-84D6-4291-B839-8FB40313D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34" y="2281437"/>
            <a:ext cx="1880969" cy="12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1"/>
            <a:ext cx="12192000" cy="1333499"/>
          </a:xfrm>
          <a:prstGeom prst="rect">
            <a:avLst/>
          </a:prstGeom>
        </p:spPr>
      </p:pic>
      <p:pic>
        <p:nvPicPr>
          <p:cNvPr id="1028" name="Picture 2" descr="cid:image001.png@01D23A65.C22FDBF0">
            <a:extLst>
              <a:ext uri="{FF2B5EF4-FFF2-40B4-BE49-F238E27FC236}">
                <a16:creationId xmlns:a16="http://schemas.microsoft.com/office/drawing/2014/main" id="{165FADF0-ABDD-4E43-B1E5-08B780AD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6317"/>
            <a:ext cx="2336057" cy="114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808-BBF8-4A86-8E5A-8FF35FCD60E4}"/>
              </a:ext>
            </a:extLst>
          </p:cNvPr>
          <p:cNvSpPr/>
          <p:nvPr/>
        </p:nvSpPr>
        <p:spPr>
          <a:xfrm>
            <a:off x="4671190" y="1752108"/>
            <a:ext cx="39031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/>
              <a:t>At Home </a:t>
            </a:r>
            <a:r>
              <a:rPr lang="en-US" sz="2400" b="1" dirty="0"/>
              <a:t>Standard of Care</a:t>
            </a:r>
          </a:p>
          <a:p>
            <a:pPr algn="ctr"/>
            <a:r>
              <a:rPr lang="en-US" sz="2400" b="1" dirty="0"/>
              <a:t>1990’s - 2019</a:t>
            </a:r>
          </a:p>
        </p:txBody>
      </p:sp>
      <p:pic>
        <p:nvPicPr>
          <p:cNvPr id="19" name="Picture 1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1D079AB-84D6-4291-B839-8FB40313D8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34" y="2281437"/>
            <a:ext cx="1880969" cy="1246043"/>
          </a:xfrm>
          <a:prstGeom prst="rect">
            <a:avLst/>
          </a:prstGeom>
        </p:spPr>
      </p:pic>
      <p:pic>
        <p:nvPicPr>
          <p:cNvPr id="4" name="Picture 3" descr="A person lying on a sofa&#10;&#10;Description automatically generated">
            <a:extLst>
              <a:ext uri="{FF2B5EF4-FFF2-40B4-BE49-F238E27FC236}">
                <a16:creationId xmlns:a16="http://schemas.microsoft.com/office/drawing/2014/main" id="{906975E5-B0AE-4106-8B07-E28324B77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56" y="3738562"/>
            <a:ext cx="4362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1"/>
            <a:ext cx="12192000" cy="1333499"/>
          </a:xfrm>
          <a:prstGeom prst="rect">
            <a:avLst/>
          </a:prstGeom>
        </p:spPr>
      </p:pic>
      <p:pic>
        <p:nvPicPr>
          <p:cNvPr id="1028" name="Picture 2" descr="cid:image001.png@01D23A65.C22FDBF0">
            <a:extLst>
              <a:ext uri="{FF2B5EF4-FFF2-40B4-BE49-F238E27FC236}">
                <a16:creationId xmlns:a16="http://schemas.microsoft.com/office/drawing/2014/main" id="{165FADF0-ABDD-4E43-B1E5-08B780AD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6317"/>
            <a:ext cx="2336057" cy="114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808-BBF8-4A86-8E5A-8FF35FCD60E4}"/>
              </a:ext>
            </a:extLst>
          </p:cNvPr>
          <p:cNvSpPr/>
          <p:nvPr/>
        </p:nvSpPr>
        <p:spPr>
          <a:xfrm>
            <a:off x="4776282" y="1752108"/>
            <a:ext cx="3692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/>
              <a:t>Athletic</a:t>
            </a:r>
            <a:r>
              <a:rPr lang="en-US" sz="2400" b="1" dirty="0"/>
              <a:t> Standard of Care</a:t>
            </a:r>
          </a:p>
          <a:p>
            <a:pPr algn="ctr"/>
            <a:r>
              <a:rPr lang="en-US" sz="2400" b="1" dirty="0"/>
              <a:t>2000’s - 2019</a:t>
            </a:r>
          </a:p>
        </p:txBody>
      </p:sp>
      <p:pic>
        <p:nvPicPr>
          <p:cNvPr id="19" name="Picture 1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1D079AB-84D6-4291-B839-8FB40313D8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84" y="1752108"/>
            <a:ext cx="1880969" cy="1246043"/>
          </a:xfrm>
          <a:prstGeom prst="rect">
            <a:avLst/>
          </a:prstGeom>
        </p:spPr>
      </p:pic>
      <p:pic>
        <p:nvPicPr>
          <p:cNvPr id="6" name="Picture 5" descr="A person on a court&#10;&#10;Description automatically generated">
            <a:extLst>
              <a:ext uri="{FF2B5EF4-FFF2-40B4-BE49-F238E27FC236}">
                <a16:creationId xmlns:a16="http://schemas.microsoft.com/office/drawing/2014/main" id="{2B68AD5D-9C3A-45D6-9209-8CB5F982CA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2904458"/>
            <a:ext cx="3152998" cy="3152998"/>
          </a:xfrm>
          <a:prstGeom prst="rect">
            <a:avLst/>
          </a:prstGeom>
        </p:spPr>
      </p:pic>
      <p:pic>
        <p:nvPicPr>
          <p:cNvPr id="8" name="Picture 7" descr="A person sitting on a bed&#10;&#10;Description automatically generated">
            <a:extLst>
              <a:ext uri="{FF2B5EF4-FFF2-40B4-BE49-F238E27FC236}">
                <a16:creationId xmlns:a16="http://schemas.microsoft.com/office/drawing/2014/main" id="{330C72A9-B108-404B-B549-AD07BED0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81" y="2929803"/>
            <a:ext cx="4170205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8EC7C3-505B-4F23-A6F3-89B5B0F23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08" y="3200400"/>
            <a:ext cx="2687819" cy="2687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0" y="1"/>
            <a:ext cx="12192000" cy="1333499"/>
          </a:xfrm>
          <a:prstGeom prst="rect">
            <a:avLst/>
          </a:prstGeom>
        </p:spPr>
      </p:pic>
      <p:pic>
        <p:nvPicPr>
          <p:cNvPr id="1028" name="Picture 2" descr="cid:image001.png@01D23A65.C22FDBF0">
            <a:extLst>
              <a:ext uri="{FF2B5EF4-FFF2-40B4-BE49-F238E27FC236}">
                <a16:creationId xmlns:a16="http://schemas.microsoft.com/office/drawing/2014/main" id="{165FADF0-ABDD-4E43-B1E5-08B780AD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6317"/>
            <a:ext cx="2336057" cy="114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808-BBF8-4A86-8E5A-8FF35FCD60E4}"/>
              </a:ext>
            </a:extLst>
          </p:cNvPr>
          <p:cNvSpPr/>
          <p:nvPr/>
        </p:nvSpPr>
        <p:spPr>
          <a:xfrm>
            <a:off x="4502969" y="1752108"/>
            <a:ext cx="42396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/>
              <a:t>In Hospital </a:t>
            </a:r>
            <a:r>
              <a:rPr lang="en-US" sz="2400" b="1" dirty="0"/>
              <a:t>Standard of Care</a:t>
            </a:r>
          </a:p>
          <a:p>
            <a:pPr algn="ctr"/>
            <a:r>
              <a:rPr lang="en-US" sz="2400" b="1" dirty="0"/>
              <a:t>Beginning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EEF778-F2B8-40D3-BAC8-0E183824A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92" y="4073235"/>
            <a:ext cx="2687819" cy="2687819"/>
          </a:xfrm>
          <a:prstGeom prst="rect">
            <a:avLst/>
          </a:prstGeom>
        </p:spPr>
      </p:pic>
      <p:pic>
        <p:nvPicPr>
          <p:cNvPr id="23" name="Picture 22" descr="A person is eating a banana&#10;&#10;Description automatically generated">
            <a:extLst>
              <a:ext uri="{FF2B5EF4-FFF2-40B4-BE49-F238E27FC236}">
                <a16:creationId xmlns:a16="http://schemas.microsoft.com/office/drawing/2014/main" id="{1A7A5B6B-148B-465D-81D0-4F548DD0C5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53" y="2167606"/>
            <a:ext cx="1321364" cy="1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1"/>
            <a:ext cx="12192000" cy="1333499"/>
          </a:xfrm>
          <a:prstGeom prst="rect">
            <a:avLst/>
          </a:prstGeom>
        </p:spPr>
      </p:pic>
      <p:pic>
        <p:nvPicPr>
          <p:cNvPr id="1028" name="Picture 2" descr="cid:image001.png@01D23A65.C22FDBF0">
            <a:extLst>
              <a:ext uri="{FF2B5EF4-FFF2-40B4-BE49-F238E27FC236}">
                <a16:creationId xmlns:a16="http://schemas.microsoft.com/office/drawing/2014/main" id="{165FADF0-ABDD-4E43-B1E5-08B780AD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6317"/>
            <a:ext cx="2336057" cy="114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808-BBF8-4A86-8E5A-8FF35FCD60E4}"/>
              </a:ext>
            </a:extLst>
          </p:cNvPr>
          <p:cNvSpPr/>
          <p:nvPr/>
        </p:nvSpPr>
        <p:spPr>
          <a:xfrm>
            <a:off x="4744124" y="1752108"/>
            <a:ext cx="37573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In Hospital Standard of Care</a:t>
            </a:r>
          </a:p>
          <a:p>
            <a:pPr algn="ctr"/>
            <a:r>
              <a:rPr lang="en-US" sz="2400" b="1" dirty="0"/>
              <a:t>Beginning 2020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19E18B5-A4EB-4E43-AECF-2737C58FE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5" y="3001713"/>
            <a:ext cx="2249631" cy="224963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C29395A-A515-46D3-A0D0-FA8397AE6A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19" y="4201392"/>
            <a:ext cx="2249631" cy="2249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BB6C81-A421-4554-969B-BF90FAF8CF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51" y="3858492"/>
            <a:ext cx="1447936" cy="1579155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3521072-CB3C-4FF7-A7F8-5B169533F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92" y="2856910"/>
            <a:ext cx="1651289" cy="1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59BB2-4A33-4B54-8F1B-B987D7453271}"/>
              </a:ext>
            </a:extLst>
          </p:cNvPr>
          <p:cNvSpPr txBox="1"/>
          <p:nvPr/>
        </p:nvSpPr>
        <p:spPr>
          <a:xfrm>
            <a:off x="1652155" y="5486400"/>
            <a:ext cx="939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Enhancing Circulation to Improve Health and Wellness</a:t>
            </a:r>
          </a:p>
        </p:txBody>
      </p:sp>
    </p:spTree>
    <p:extLst>
      <p:ext uri="{BB962C8B-B14F-4D97-AF65-F5344CB8AC3E}">
        <p14:creationId xmlns:p14="http://schemas.microsoft.com/office/powerpoint/2010/main" val="11394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"/>
    </mc:Choice>
    <mc:Fallback xmlns="">
      <p:transition spd="slow" advTm="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59</Words>
  <Application>Microsoft Office PowerPoint</Application>
  <PresentationFormat>Widescreen</PresentationFormat>
  <Paragraphs>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Wainscott</dc:creator>
  <cp:lastModifiedBy>Matthew Wyatt</cp:lastModifiedBy>
  <cp:revision>173</cp:revision>
  <dcterms:created xsi:type="dcterms:W3CDTF">2016-12-14T21:08:12Z</dcterms:created>
  <dcterms:modified xsi:type="dcterms:W3CDTF">2019-04-25T16:41:12Z</dcterms:modified>
</cp:coreProperties>
</file>