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67" r:id="rId6"/>
    <p:sldId id="258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57" autoAdjust="0"/>
  </p:normalViewPr>
  <p:slideViewPr>
    <p:cSldViewPr snapToGrid="0" snapToObjects="1">
      <p:cViewPr varScale="1">
        <p:scale>
          <a:sx n="112" d="100"/>
          <a:sy n="11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A02A-88F9-5143-BA50-D84A6A3A54EF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63F2-49C5-B649-9D57-D2D8F7BC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HealthScope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/>
              <a:t>—Ionic application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Cuong</a:t>
            </a:r>
            <a:r>
              <a:rPr lang="en-US" dirty="0" smtClean="0"/>
              <a:t> Cu</a:t>
            </a:r>
          </a:p>
          <a:p>
            <a:r>
              <a:rPr lang="en-US" dirty="0" err="1" smtClean="0"/>
              <a:t>Tarun</a:t>
            </a:r>
            <a:r>
              <a:rPr lang="en-US" dirty="0" smtClean="0"/>
              <a:t> </a:t>
            </a:r>
            <a:r>
              <a:rPr lang="en-US" dirty="0" err="1" smtClean="0"/>
              <a:t>Shedhani</a:t>
            </a:r>
            <a:endParaRPr lang="en-US" dirty="0" smtClean="0"/>
          </a:p>
          <a:p>
            <a:r>
              <a:rPr lang="en-US" dirty="0" smtClean="0"/>
              <a:t>Ting 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Overweight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34" y="1145366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Checkup, suggestion, and history: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35" y="164105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0" y="162971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4" y="166373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17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8284" y="1791858"/>
            <a:ext cx="5040250" cy="3826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75416" y="3039172"/>
            <a:ext cx="0" cy="2579482"/>
          </a:xfrm>
          <a:prstGeom prst="line">
            <a:avLst/>
          </a:prstGeom>
          <a:ln w="38100" cmpd="sng">
            <a:solidFill>
              <a:srgbClr val="008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931651" y="2076645"/>
            <a:ext cx="1554281" cy="633323"/>
          </a:xfrm>
          <a:prstGeom prst="wedgeRoundRectCallout">
            <a:avLst>
              <a:gd name="adj1" fmla="val 28100"/>
              <a:gd name="adj2" fmla="val 448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Arial"/>
              </a:rPr>
              <a:t>Objective</a:t>
            </a:r>
            <a:endParaRPr lang="en-US" sz="2000" b="1" dirty="0">
              <a:cs typeface="Arial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309355" y="2076645"/>
            <a:ext cx="1554281" cy="633323"/>
          </a:xfrm>
          <a:prstGeom prst="wedgeRoundRectCallout">
            <a:avLst>
              <a:gd name="adj1" fmla="val 34273"/>
              <a:gd name="adj2" fmla="val -50301"/>
              <a:gd name="adj3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cs typeface="Arial"/>
              </a:rPr>
              <a:t>Features</a:t>
            </a:r>
            <a:endParaRPr lang="en-US" sz="2000" b="1" dirty="0"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854" y="3275628"/>
            <a:ext cx="26753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Ionic application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Concern health problems: diabetes, overweight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/>
              <a:t>hypertension</a:t>
            </a:r>
            <a:r>
              <a:rPr lang="en-US" sz="2000" dirty="0" smtClean="0">
                <a:effectLst/>
              </a:rPr>
              <a:t> </a:t>
            </a:r>
            <a:endParaRPr lang="en-US" dirty="0" smtClean="0"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dirty="0" smtClean="0"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4387" y="3275628"/>
            <a:ext cx="1870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 smtClean="0">
                <a:cs typeface="Arial"/>
              </a:rPr>
              <a:t>Detection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000" dirty="0" smtClean="0">
                <a:cs typeface="Arial"/>
              </a:rPr>
              <a:t>Suggestion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2000" dirty="0" smtClean="0">
                <a:cs typeface="Arial"/>
              </a:rPr>
              <a:t>History</a:t>
            </a:r>
            <a:endParaRPr lang="en-US" sz="2000" dirty="0">
              <a:cs typeface="Arial"/>
            </a:endParaRPr>
          </a:p>
          <a:p>
            <a:endParaRPr lang="en-US" dirty="0" smtClean="0"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dirty="0" smtClean="0"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33" y="1461302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1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" y="1156208"/>
            <a:ext cx="8025892" cy="5701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Login/Signup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50" y="159897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28" y="158763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" y="159897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72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Home/Change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4" y="1531040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05" y="1519700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30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34" y="1145366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Latest three records and checkup: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1" y="1610425"/>
            <a:ext cx="2907792" cy="5169408"/>
          </a:xfrm>
          <a:prstGeom prst="rect">
            <a:avLst/>
          </a:prstGeom>
          <a:ln w="0" cap="sq" cmpd="sng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20" y="1618479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32" y="161837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8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4" y="1145366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Side bar, suggestion and history: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48" y="1641051"/>
            <a:ext cx="2907792" cy="5169408"/>
          </a:xfrm>
          <a:prstGeom prst="rect">
            <a:avLst/>
          </a:prstGeom>
          <a:ln w="3175" cap="sq" cmpd="sng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" y="164105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890" y="164105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13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Hypertension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4" y="1145366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Checkup: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76" y="1607031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18" y="1603749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88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Hypertension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34" y="1145366"/>
            <a:ext cx="591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Suggestion, learn from experts, and history: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" y="1652499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46" y="1652499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211" y="1652499"/>
            <a:ext cx="2907792" cy="5169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19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69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HealthScope —Ionic application</vt:lpstr>
      <vt:lpstr>Introduction</vt:lpstr>
      <vt:lpstr>Architecture</vt:lpstr>
      <vt:lpstr>Login/Signup</vt:lpstr>
      <vt:lpstr>Home/Change password</vt:lpstr>
      <vt:lpstr>Diabetes</vt:lpstr>
      <vt:lpstr>Diabetes</vt:lpstr>
      <vt:lpstr>Hypertension</vt:lpstr>
      <vt:lpstr>Hypertension</vt:lpstr>
      <vt:lpstr>Overweight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HealthScope</dc:title>
  <dc:creator>Xia Ting</dc:creator>
  <cp:lastModifiedBy>Xia Ting</cp:lastModifiedBy>
  <cp:revision>17</cp:revision>
  <dcterms:created xsi:type="dcterms:W3CDTF">2015-12-14T23:50:48Z</dcterms:created>
  <dcterms:modified xsi:type="dcterms:W3CDTF">2015-12-15T03:34:37Z</dcterms:modified>
</cp:coreProperties>
</file>