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0B74-CC84-4E8C-9700-B3A06AA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F5F25-8664-4522-9A7C-2CB1B7A4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9F63-33CE-40AE-BBB7-8F4632E9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A497-299A-4187-879E-9EBEAE4C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A04A-1675-4830-A856-E471ECEC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2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5E5-3916-42CA-92E8-17517444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BCE2-E042-4DB6-AC38-131B5493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09EB-91F5-4E13-9F85-E5904D45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1915-8396-42F2-BC4E-E9C8D61E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AB22-A2F8-420D-AA5A-006F4096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930E-E6E2-4B08-AEAF-144A0228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8012C-8EEA-4E82-A09C-81F6CA0E2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CE33-B3C5-483E-9AC5-A073FD30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3A5B-F00E-4D45-B19A-EE4F6A0C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3755-E99E-41D1-BE39-EFDEDE1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0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7C77-2CC3-4B97-A967-471043F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B2FA-421D-4F6C-B2BF-227631E6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0648-D638-4EC0-97DC-4F8D524E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0B33-D197-43CE-9D03-387ED60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3C89-B89B-4726-8DE3-3E6BE107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3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E0F1-8136-44FD-8B8D-BACE2A85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3ECCF-D53D-4592-BF4E-0CD2A9E1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6091-05C0-45B0-8744-E9BCB2ED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CE05-AF20-4C10-AFA8-3000F5C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8AD5-DD7F-44B8-B6E5-CF9D3A0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7B16-A7FC-44CC-AAEA-FC23BB13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6A84-D920-4690-94E0-BBA31117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790F-9F9E-444A-BFB1-279093D61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F925E-42A8-4E2C-8607-3B1AD01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9179-3531-4C86-A9F4-092E9BC3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F044-FE46-48EB-AC93-31A16E98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2AC7-414B-4B22-B658-64104F1E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31E8-63CA-46B8-B18C-85D7F243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F8ED-A9DC-4220-9B6F-E899F432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60550-E2B3-48B9-A8B9-D36031BF4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2B8F6-3D4D-41A7-95AB-FC23E1A9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66392-4A9C-495D-B1E2-DB4BAE1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05BC-C1DA-4C5E-9783-76C3E73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988B9-62AE-46EF-80FC-9F252DD7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5221-D929-416D-BB09-660BF050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E45A6-BEEA-42A6-89B1-E39CFF6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A5341-FC65-4CF4-B3DE-6CC71F4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FCD59-83F5-4C24-B62B-32F1619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089B6-1019-43B8-94CA-BED1C960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F3472-24F9-4C08-9F86-7B2BE50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5ACF-5235-4E62-BC95-E57F18A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BA24-3867-412B-98FD-C197948D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40E5-F167-4038-ABD1-612C5164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45276-7D42-48BD-B1E7-19063E01D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2D5C-1EA2-4DAA-88CE-737BBA9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204E-74F5-4655-B227-77EC0847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BF2D4-C527-4172-9E74-0DF26852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66E7-28FC-4C0E-AFAD-63226AD4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0A63C-7514-4234-913D-8BA57691C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BB23-0B4F-4F04-A12C-416D218B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C424D-A1D2-4246-8CDF-87C7D928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E4358-9BE0-4C37-BA7A-CD0A966D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11C12-3464-40D0-A6A8-C2943A3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E9471-D04C-494C-8FA1-67961E7F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C29C-B644-44D2-B099-0BF45C63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5833-E8A8-4103-814B-C95D13DE4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AB90-CF36-4F1F-B7CB-D00D198C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3F8B-8481-42A0-8D36-3F38C1F6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8E88E-F1B5-4F79-A216-DA3B312B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41DCA-940B-4E1B-B6BF-9381AD95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2000"/>
              <a:t>Showing abundance of 2 different transcriptomes in non-pregnant vs pregnant alpacas at varying time points of pregnancy for either left or right uterine horn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76647-E200-4FF7-AE62-892D6C14B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66" y="2672356"/>
            <a:ext cx="10515569" cy="336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8E88E-F1B5-4F79-A216-DA3B312B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Ugly: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41DCA-940B-4E1B-B6BF-9381AD95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027612"/>
            <a:ext cx="10175630" cy="12002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indent="-22860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Metabolomic profile of bovine fibroblast-like synoviocytes after D-lactate treatment. (A) Hierarchical clustering analysis of 50 metabolites from the control untreated and D-lactate-stimulated synoviocytes. The red and blue colors indicate that the metabolite level is increased and decreased compared to the mean metabolite relative abundance, respectively. Each column represents a sample clustered according to treatment, and each row represents an individual metabolite. n = 4. (B) The partial least squares-discriminant analysis (PLS-DA) score plot based on metabolomic analysis of D-lactate stimulated (green) and control (red) synoviocytes. The explained variances of the selected components are shown in brackets. n = 4.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76647-E200-4FF7-AE62-892D6C14B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2454" y="2227811"/>
            <a:ext cx="8024043" cy="44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1A2E-957F-4A5B-949E-E5C522EC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2.5-Remake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9BE18-3BFB-43AA-ACE2-2193326B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18853"/>
            <a:ext cx="6172200" cy="361076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5315-B77D-47C6-81EA-507AD037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love these colors, but they are color blind friendly</a:t>
            </a:r>
          </a:p>
        </p:txBody>
      </p:sp>
    </p:spTree>
    <p:extLst>
      <p:ext uri="{BB962C8B-B14F-4D97-AF65-F5344CB8AC3E}">
        <p14:creationId xmlns:p14="http://schemas.microsoft.com/office/powerpoint/2010/main" val="24122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160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Good:</vt:lpstr>
      <vt:lpstr>Ugly:</vt:lpstr>
      <vt:lpstr>2.5-Remake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</dc:title>
  <dc:creator>Ciara Sheets</dc:creator>
  <cp:lastModifiedBy>Ciara Sheets</cp:lastModifiedBy>
  <cp:revision>3</cp:revision>
  <dcterms:created xsi:type="dcterms:W3CDTF">2021-03-30T04:26:43Z</dcterms:created>
  <dcterms:modified xsi:type="dcterms:W3CDTF">2021-03-30T20:54:02Z</dcterms:modified>
</cp:coreProperties>
</file>