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1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26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1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D3CB-A461-4C91-906E-B23126DEBD45}" type="datetimeFigureOut">
              <a:rPr lang="zh-CN" altLang="en-US" smtClean="0"/>
              <a:t>2012/11/4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23B8-2E1A-4704-B93F-81D7A7BFB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7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476672"/>
            <a:ext cx="8219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Storage.vtVault </a:t>
            </a:r>
            <a:r>
              <a:rPr lang="zh-CN" altLang="en-US" smtClean="0"/>
              <a:t>配置 </a:t>
            </a:r>
            <a:r>
              <a:rPr lang="en-US" altLang="zh-CN" smtClean="0"/>
              <a:t>velocity template</a:t>
            </a:r>
            <a:r>
              <a:rPr lang="zh-CN" altLang="en-US" smtClean="0"/>
              <a:t>写入地址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Vt.loader.root</a:t>
            </a:r>
            <a:r>
              <a:rPr lang="zh-CN" altLang="en-US" smtClean="0"/>
              <a:t>定义</a:t>
            </a:r>
            <a:r>
              <a:rPr lang="en-US" altLang="zh-CN" smtClean="0"/>
              <a:t>velocity template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读取地址前缀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可使用单独的</a:t>
            </a:r>
            <a:r>
              <a:rPr lang="en-US" altLang="zh-CN" smtClean="0"/>
              <a:t>web</a:t>
            </a:r>
            <a:r>
              <a:rPr lang="zh-CN" altLang="en-US" smtClean="0"/>
              <a:t>服务器，配置单独的防火墙来控制</a:t>
            </a:r>
            <a:r>
              <a:rPr lang="en-US" altLang="zh-CN" smtClean="0"/>
              <a:t>velocity template WEB</a:t>
            </a:r>
            <a:r>
              <a:rPr lang="zh-CN" altLang="en-US" smtClean="0"/>
              <a:t>接口</a:t>
            </a:r>
            <a:endParaRPr lang="en-US" altLang="zh-CN" smtClean="0"/>
          </a:p>
          <a:p>
            <a:r>
              <a:rPr lang="zh-CN" altLang="en-US" smtClean="0"/>
              <a:t>只能被</a:t>
            </a:r>
            <a:r>
              <a:rPr lang="en-US" altLang="zh-CN" smtClean="0"/>
              <a:t>CFLOW</a:t>
            </a:r>
            <a:r>
              <a:rPr lang="zh-CN" altLang="en-US" smtClean="0"/>
              <a:t>服务器访问。保证安全性。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如果使用本地文件存放</a:t>
            </a:r>
            <a:r>
              <a:rPr lang="en-US" altLang="zh-CN" smtClean="0"/>
              <a:t>VT, </a:t>
            </a:r>
            <a:r>
              <a:rPr lang="zh-CN" altLang="en-US" smtClean="0"/>
              <a:t>可使用</a:t>
            </a:r>
            <a:r>
              <a:rPr lang="en-US" altLang="zh-CN" smtClean="0"/>
              <a:t>APACHE</a:t>
            </a:r>
            <a:r>
              <a:rPr lang="zh-CN" altLang="en-US" smtClean="0"/>
              <a:t>服务器</a:t>
            </a:r>
            <a:endParaRPr lang="en-US" altLang="zh-CN" smtClean="0"/>
          </a:p>
          <a:p>
            <a:r>
              <a:rPr lang="zh-CN" altLang="en-US" smtClean="0"/>
              <a:t>如果使用</a:t>
            </a:r>
            <a:r>
              <a:rPr lang="en-US" altLang="zh-CN" smtClean="0"/>
              <a:t>OSS</a:t>
            </a:r>
            <a:r>
              <a:rPr lang="zh-CN" altLang="en-US" smtClean="0"/>
              <a:t>存放</a:t>
            </a:r>
            <a:r>
              <a:rPr lang="en-US" altLang="zh-CN" smtClean="0"/>
              <a:t>VT, OSS</a:t>
            </a:r>
            <a:r>
              <a:rPr lang="zh-CN" altLang="en-US" smtClean="0"/>
              <a:t>不能单独加防火墙对</a:t>
            </a:r>
            <a:r>
              <a:rPr lang="en-US" altLang="zh-CN" smtClean="0"/>
              <a:t>CFLOW, </a:t>
            </a:r>
            <a:r>
              <a:rPr lang="zh-CN" altLang="en-US" smtClean="0"/>
              <a:t>可用一个前置</a:t>
            </a:r>
            <a:r>
              <a:rPr lang="en-US" altLang="zh-CN" smtClean="0"/>
              <a:t>WEB</a:t>
            </a:r>
            <a:r>
              <a:rPr lang="zh-CN" altLang="en-US" smtClean="0"/>
              <a:t>服务器来</a:t>
            </a:r>
            <a:endParaRPr lang="en-US" altLang="zh-CN" smtClean="0"/>
          </a:p>
          <a:p>
            <a:r>
              <a:rPr lang="zh-CN" altLang="en-US" smtClean="0"/>
              <a:t>读取和存放文件到</a:t>
            </a:r>
            <a:r>
              <a:rPr lang="en-US" altLang="zh-CN" smtClean="0"/>
              <a:t>OSS, </a:t>
            </a:r>
            <a:r>
              <a:rPr lang="zh-CN" altLang="en-US" smtClean="0"/>
              <a:t>这台服务器访问</a:t>
            </a:r>
            <a:r>
              <a:rPr lang="en-US" altLang="zh-CN" smtClean="0"/>
              <a:t>OSS</a:t>
            </a:r>
            <a:r>
              <a:rPr lang="zh-CN" altLang="en-US" smtClean="0"/>
              <a:t>的安全控制通过</a:t>
            </a:r>
            <a:r>
              <a:rPr lang="en-US" altLang="zh-CN" smtClean="0"/>
              <a:t>accesskey</a:t>
            </a:r>
            <a:r>
              <a:rPr lang="zh-CN" altLang="en-US" smtClean="0"/>
              <a:t>， </a:t>
            </a:r>
            <a:r>
              <a:rPr lang="en-US" altLang="zh-CN" smtClean="0"/>
              <a:t>OSS</a:t>
            </a:r>
            <a:r>
              <a:rPr lang="zh-CN" altLang="en-US" smtClean="0"/>
              <a:t>设为</a:t>
            </a:r>
            <a:endParaRPr lang="en-US" altLang="zh-CN"/>
          </a:p>
          <a:p>
            <a:r>
              <a:rPr lang="en-US" altLang="zh-CN" smtClean="0"/>
              <a:t>Private</a:t>
            </a:r>
            <a:r>
              <a:rPr lang="zh-CN" altLang="en-US" smtClean="0"/>
              <a:t>访问； 这台服务器到</a:t>
            </a:r>
            <a:r>
              <a:rPr lang="en-US" altLang="zh-CN" smtClean="0"/>
              <a:t>CFLOW</a:t>
            </a:r>
            <a:r>
              <a:rPr lang="zh-CN" altLang="en-US" smtClean="0"/>
              <a:t>之间设置防火墙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043608" y="4293096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CFLOW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79912" y="3870176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Apache</a:t>
            </a:r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6300192" y="3789040"/>
            <a:ext cx="1800200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Local disk</a:t>
            </a:r>
            <a:endParaRPr lang="zh-CN" altLang="en-US"/>
          </a:p>
        </p:txBody>
      </p:sp>
      <p:cxnSp>
        <p:nvCxnSpPr>
          <p:cNvPr id="9" name="直接连接符 8"/>
          <p:cNvCxnSpPr>
            <a:stCxn id="6" idx="3"/>
            <a:endCxn id="7" idx="2"/>
          </p:cNvCxnSpPr>
          <p:nvPr/>
        </p:nvCxnSpPr>
        <p:spPr>
          <a:xfrm flipV="1">
            <a:off x="4860032" y="4185084"/>
            <a:ext cx="1440160" cy="11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3"/>
            <a:endCxn id="6" idx="1"/>
          </p:cNvCxnSpPr>
          <p:nvPr/>
        </p:nvCxnSpPr>
        <p:spPr>
          <a:xfrm flipV="1">
            <a:off x="2123728" y="4302224"/>
            <a:ext cx="1656184" cy="42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3779912" y="5209891"/>
            <a:ext cx="108012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Tomcat</a:t>
            </a:r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6300192" y="5373216"/>
            <a:ext cx="1800200" cy="7920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OSS</a:t>
            </a:r>
            <a:endParaRPr lang="zh-CN" altLang="en-US"/>
          </a:p>
        </p:txBody>
      </p:sp>
      <p:cxnSp>
        <p:nvCxnSpPr>
          <p:cNvPr id="15" name="直接连接符 14"/>
          <p:cNvCxnSpPr>
            <a:stCxn id="12" idx="3"/>
            <a:endCxn id="13" idx="2"/>
          </p:cNvCxnSpPr>
          <p:nvPr/>
        </p:nvCxnSpPr>
        <p:spPr>
          <a:xfrm>
            <a:off x="4860032" y="5641939"/>
            <a:ext cx="1440160" cy="12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12" idx="1"/>
          </p:cNvCxnSpPr>
          <p:nvPr/>
        </p:nvCxnSpPr>
        <p:spPr>
          <a:xfrm>
            <a:off x="2123728" y="4725144"/>
            <a:ext cx="1656184" cy="916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7490" y="5277062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Oss accesskey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383977" y="3870175"/>
            <a:ext cx="360040" cy="220381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防火墙规则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1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</cp:revision>
  <dcterms:created xsi:type="dcterms:W3CDTF">2012-11-03T18:24:58Z</dcterms:created>
  <dcterms:modified xsi:type="dcterms:W3CDTF">2012-11-03T18:32:24Z</dcterms:modified>
</cp:coreProperties>
</file>