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59" r:id="rId7"/>
    <p:sldId id="260" r:id="rId8"/>
    <p:sldId id="261" r:id="rId9"/>
    <p:sldId id="262" r:id="rId10"/>
    <p:sldId id="263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8A51-30E3-43AD-BE8D-41C39A964FDF}" type="datetimeFigureOut">
              <a:rPr lang="zh-CN" altLang="en-US" smtClean="0"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8A57-7B45-4FD0-80F2-812A41EA2B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worldflow.com/cflow/tutorial/help_and_tutorials.html" TargetMode="External"/><Relationship Id="rId2" Type="http://schemas.openxmlformats.org/officeDocument/2006/relationships/hyperlink" Target="http://www.myworldflow.com/cflow/tutorial/video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orldfl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Workflow Engine Service</a:t>
            </a:r>
            <a:br>
              <a:rPr lang="en-US" altLang="zh-CN" dirty="0" smtClean="0"/>
            </a:br>
            <a:r>
              <a:rPr lang="en-US" altLang="zh-CN" dirty="0" smtClean="0"/>
              <a:t>MWF Integration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Jumbo Yang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the workflow for </a:t>
            </a:r>
            <a:r>
              <a:rPr lang="en-US" altLang="zh-CN" dirty="0" err="1" smtClean="0"/>
              <a:t>TeamA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prcid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client.startWorkflow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, “MYUSRID", “WORKFLOW_TEMPLATE_ID”, </a:t>
            </a:r>
            <a:r>
              <a:rPr lang="en-US" altLang="zh-CN" dirty="0" err="1" smtClean="0"/>
              <a:t>teamA</a:t>
            </a:r>
            <a:r>
              <a:rPr lang="en-US" altLang="zh-CN" dirty="0" smtClean="0"/>
              <a:t>, "testProcess_5");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//Replace </a:t>
            </a:r>
            <a:r>
              <a:rPr lang="en-US" altLang="zh-CN" dirty="0" err="1" smtClean="0"/>
              <a:t>MyUSERID</a:t>
            </a:r>
            <a:r>
              <a:rPr lang="en-US" altLang="zh-CN" dirty="0" smtClean="0"/>
              <a:t> with the current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//Replace WORKFLOW_TEMPLATE_ID with the id of previously created workflow template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Scenario: Quality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Goods entering warehouse by batch.</a:t>
            </a:r>
          </a:p>
          <a:p>
            <a:r>
              <a:rPr lang="en-US" altLang="zh-CN" dirty="0" smtClean="0"/>
              <a:t>Quality check is required but not for every batch, but only when the number of items is more than 500.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Template Design</a:t>
            </a:r>
            <a:endParaRPr lang="zh-CN" alt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785" y="1600200"/>
            <a:ext cx="69724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 World Flow Tutorials</a:t>
            </a:r>
          </a:p>
          <a:p>
            <a:r>
              <a:rPr lang="en-US" altLang="zh-CN" dirty="0" smtClean="0">
                <a:hlinkClick r:id="rId2"/>
              </a:rPr>
              <a:t>http://www.myworldflow.com/cflow/tutorial/videos.htm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http://www.myworldflow.com/cflow/tutorial/help_and_tutorials.html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MWF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MWF: Myworldflow (</a:t>
            </a:r>
            <a:r>
              <a:rPr lang="en-US" altLang="zh-CN" dirty="0" smtClean="0">
                <a:hlinkClick r:id="rId2"/>
              </a:rPr>
              <a:t>http://www.myworldflow.com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Workflow Engine runs in the cloud as a service, no local installation is required.</a:t>
            </a:r>
          </a:p>
          <a:p>
            <a:pPr lvl="1"/>
            <a:r>
              <a:rPr lang="en-US" altLang="zh-CN" dirty="0" smtClean="0"/>
              <a:t>Can be used remotely to drive either human-oriented workflow or computer-oriented business process. </a:t>
            </a:r>
          </a:p>
          <a:p>
            <a:pPr lvl="1"/>
            <a:r>
              <a:rPr lang="en-US" altLang="zh-CN" dirty="0" smtClean="0"/>
              <a:t>Business data is kept on local side</a:t>
            </a:r>
          </a:p>
          <a:p>
            <a:pPr lvl="1"/>
            <a:r>
              <a:rPr lang="en-US" altLang="zh-CN" dirty="0" smtClean="0"/>
              <a:t>Provide Restful API, and GUI workflow designer, can be integrate into any application with any modern language.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MWF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412776"/>
            <a:ext cx="3888432" cy="4968552"/>
          </a:xfrm>
          <a:prstGeom prst="roundRect">
            <a:avLst>
              <a:gd name="adj" fmla="val 3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Your  </a:t>
            </a:r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2348880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3528" y="3501008"/>
            <a:ext cx="936104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51720" y="2564904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Enterprise Application</a:t>
            </a:r>
            <a:endParaRPr lang="en-US" altLang="zh-CN" dirty="0" smtClean="0"/>
          </a:p>
        </p:txBody>
      </p:sp>
      <p:grpSp>
        <p:nvGrpSpPr>
          <p:cNvPr id="3" name="组合 7"/>
          <p:cNvGrpSpPr/>
          <p:nvPr/>
        </p:nvGrpSpPr>
        <p:grpSpPr>
          <a:xfrm>
            <a:off x="5436096" y="998984"/>
            <a:ext cx="3429000" cy="2286000"/>
            <a:chOff x="5148064" y="1412776"/>
            <a:chExt cx="3429000" cy="2286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8064" y="1412776"/>
              <a:ext cx="3429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724128" y="2348880"/>
              <a:ext cx="2239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MyWorldflow</a:t>
              </a:r>
            </a:p>
            <a:p>
              <a:pPr algn="ctr"/>
              <a:r>
                <a:rPr lang="en-US" altLang="zh-CN" dirty="0" smtClean="0"/>
                <a:t>Workflow as a Service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1259632" y="2852936"/>
            <a:ext cx="792088" cy="21602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 flipV="1">
            <a:off x="1259632" y="3068960"/>
            <a:ext cx="792088" cy="93610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3851920" y="1628800"/>
            <a:ext cx="2160240" cy="144016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611047">
            <a:off x="3949168" y="2083338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Restful  API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051720" y="3789040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</a:p>
          <a:p>
            <a:pPr algn="ctr"/>
            <a:r>
              <a:rPr lang="en-US" altLang="zh-CN" dirty="0" smtClean="0"/>
              <a:t>Application</a:t>
            </a:r>
            <a:endParaRPr lang="en-US" altLang="zh-CN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2051720" y="5157192"/>
            <a:ext cx="180020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</a:p>
          <a:p>
            <a:pPr algn="ctr"/>
            <a:r>
              <a:rPr lang="en-US" altLang="zh-CN" dirty="0" smtClean="0"/>
              <a:t>Application</a:t>
            </a:r>
            <a:endParaRPr lang="en-US" altLang="zh-CN" dirty="0" smtClean="0"/>
          </a:p>
        </p:txBody>
      </p:sp>
      <p:cxnSp>
        <p:nvCxnSpPr>
          <p:cNvPr id="21" name="直接箭头连接符 20"/>
          <p:cNvCxnSpPr>
            <a:stCxn id="19" idx="3"/>
          </p:cNvCxnSpPr>
          <p:nvPr/>
        </p:nvCxnSpPr>
        <p:spPr>
          <a:xfrm flipV="1">
            <a:off x="3851920" y="2780928"/>
            <a:ext cx="2376264" cy="151216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3"/>
          </p:cNvCxnSpPr>
          <p:nvPr/>
        </p:nvCxnSpPr>
        <p:spPr>
          <a:xfrm flipV="1">
            <a:off x="3851920" y="3068960"/>
            <a:ext cx="4248472" cy="25922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697055">
            <a:off x="4114355" y="3224793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Restful  API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 rot="19672070">
            <a:off x="4718832" y="4268854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Restful  API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544522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MWF is running in the cloud, it take the role as a workflow driver only while you can keep business data in your own business boundary securely.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you can do with MWF API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Start a workflow</a:t>
            </a:r>
          </a:p>
          <a:p>
            <a:r>
              <a:rPr lang="en-US" altLang="zh-CN" dirty="0" smtClean="0"/>
              <a:t>Get user’s work list, get a work item</a:t>
            </a:r>
          </a:p>
          <a:p>
            <a:r>
              <a:rPr lang="en-US" altLang="zh-CN" dirty="0" smtClean="0"/>
              <a:t>Finish a task with user input</a:t>
            </a:r>
          </a:p>
          <a:p>
            <a:r>
              <a:rPr lang="en-US" altLang="zh-CN" dirty="0" smtClean="0"/>
              <a:t>Integrate with other application by Java or Web services written in any language.</a:t>
            </a:r>
          </a:p>
          <a:p>
            <a:r>
              <a:rPr lang="en-US" altLang="zh-CN" dirty="0" smtClean="0"/>
              <a:t>Get and modify workflow process contextual values</a:t>
            </a:r>
          </a:p>
          <a:p>
            <a:r>
              <a:rPr lang="en-US" altLang="zh-CN" dirty="0" smtClean="0"/>
              <a:t>Check workflow status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design workflow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MWF provides a WYSIWYG GUI workflow template designer.</a:t>
            </a:r>
          </a:p>
          <a:p>
            <a:r>
              <a:rPr lang="en-US" altLang="zh-CN" dirty="0" smtClean="0"/>
              <a:t>You may use it on MWF demo site.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Scenario: Vacation 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Employee apply vacation leave. </a:t>
            </a:r>
          </a:p>
          <a:p>
            <a:r>
              <a:rPr lang="en-US" altLang="zh-CN" dirty="0" smtClean="0"/>
              <a:t>Manager approve the application</a:t>
            </a:r>
          </a:p>
          <a:p>
            <a:r>
              <a:rPr lang="en-US" altLang="zh-CN" dirty="0" smtClean="0"/>
              <a:t>If the application is rejected, employee have the opportunity to  re-apply.</a:t>
            </a:r>
          </a:p>
          <a:p>
            <a:r>
              <a:rPr lang="en-US" altLang="zh-CN" dirty="0" smtClean="0"/>
              <a:t>The same workflow can be used by anyone, but the approver is different, in department A, the approver is Mr. John, in department B, the approver is Mr. Smith.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Template Design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6764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1340768"/>
            <a:ext cx="511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myworldflow, design a workflow template like this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Create teams for different department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teamA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client.createTeam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departmentA</a:t>
            </a:r>
            <a:r>
              <a:rPr lang="en-US" altLang="zh-CN" dirty="0" smtClean="0"/>
              <a:t>”, “team of department A”);</a:t>
            </a:r>
          </a:p>
          <a:p>
            <a:pPr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teamB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client.createTeam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departmentB</a:t>
            </a:r>
            <a:r>
              <a:rPr lang="en-US" altLang="zh-CN" dirty="0" smtClean="0"/>
              <a:t>”, “team of department B”);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team members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mbrsA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mbrsA.put</a:t>
            </a:r>
            <a:r>
              <a:rPr lang="en-US" altLang="zh-CN" dirty="0" smtClean="0"/>
              <a:t>(“john”, “Approver”);</a:t>
            </a:r>
          </a:p>
          <a:p>
            <a:pPr>
              <a:buNone/>
            </a:pPr>
            <a:r>
              <a:rPr lang="en-US" altLang="zh-CN" dirty="0" err="1" smtClean="0"/>
              <a:t>client.addTeamMembers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teamA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mbrsA.toJSONString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mbrsB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mbrsB.put</a:t>
            </a:r>
            <a:r>
              <a:rPr lang="en-US" altLang="zh-CN" dirty="0" smtClean="0"/>
              <a:t>(“smith”, “Approver”);</a:t>
            </a:r>
          </a:p>
          <a:p>
            <a:pPr>
              <a:buNone/>
            </a:pPr>
            <a:r>
              <a:rPr lang="en-US" altLang="zh-CN" dirty="0" err="1" smtClean="0"/>
              <a:t>client.addTeamMembers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teamB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mbrsB.toJSONString</a:t>
            </a:r>
            <a:r>
              <a:rPr lang="en-US" altLang="zh-CN" dirty="0" smtClean="0"/>
              <a:t>());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436</Words>
  <Application>Microsoft Office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Workflow Engine Service MWF Integration</vt:lpstr>
      <vt:lpstr>What is MWF</vt:lpstr>
      <vt:lpstr>How to use MWF</vt:lpstr>
      <vt:lpstr>What you can do with MWF API</vt:lpstr>
      <vt:lpstr>How to design workflow template</vt:lpstr>
      <vt:lpstr>Scenario: Vacation Application</vt:lpstr>
      <vt:lpstr>Workflow Template Design</vt:lpstr>
      <vt:lpstr>Create teams for different department</vt:lpstr>
      <vt:lpstr>Add team members</vt:lpstr>
      <vt:lpstr>Start the workflow for TeamA</vt:lpstr>
      <vt:lpstr>Scenario: Quality Check</vt:lpstr>
      <vt:lpstr>Workflow Template Design</vt:lpstr>
      <vt:lpstr>References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Engine Service MWF Integration</dc:title>
  <dc:creator>kehong.liu</dc:creator>
  <cp:lastModifiedBy>kehong.liu</cp:lastModifiedBy>
  <cp:revision>1</cp:revision>
  <dcterms:created xsi:type="dcterms:W3CDTF">2012-10-17T07:10:10Z</dcterms:created>
  <dcterms:modified xsi:type="dcterms:W3CDTF">2012-10-17T13:38:45Z</dcterms:modified>
</cp:coreProperties>
</file>