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996" y="-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AAE44-A377-406B-95A4-D61B15002157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BCC49-C998-43FA-964D-D731C7408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24DDA-4122-4E9F-8032-B51EC2DB7C37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3A57-DC4A-4BEB-AE41-FCA6727E05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643DE-BA36-458C-A322-D689BCF93ED8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6870-5EFE-4EC2-B29A-775DC462EE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3773B-8E29-483E-824C-BB047A8448D0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CE337-CA3F-410F-9B5A-35577409C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D95C-A9E4-4188-BD98-3BC2F678539B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C3A5-E369-42D6-AD3C-AB013C8996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17024-6C0A-4329-B0EB-E3769CB57001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9A2DA-F4E4-4B99-BA3B-02542BEEF3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D2D79-E7A3-4EE8-B017-5DB1981003C7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25B2-E278-4CD8-9554-E1AB45FEF1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671E-D84B-4755-849C-C2432267D7E4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9761-1DBB-4CC1-9980-938343FF84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45E4D-2BA1-4B60-A8B4-C0890BFCB6C9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AB270-575C-4E98-8AB9-38F61AC8BC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FBDC5-5D5F-4C0F-8ADF-0C9EFF8A4920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5988-3345-4F95-84A5-CFB5D6CE2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52C55-F79A-4E23-A1BD-F4D94212518F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45E6-33DF-4678-9431-1818F7890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D71BF5-7165-4D33-A44B-00AB4B17EBB5}" type="datetimeFigureOut">
              <a:rPr lang="zh-CN" altLang="en-US"/>
              <a:pPr>
                <a:defRPr/>
              </a:pPr>
              <a:t>2012/8/26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C5385A-6E4A-4ACB-BCA8-3646FE512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9750" y="2060575"/>
            <a:ext cx="13684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ORG 1</a:t>
            </a:r>
            <a:endParaRPr lang="zh-CN" altLang="en-US" dirty="0"/>
          </a:p>
        </p:txBody>
      </p:sp>
      <p:pic>
        <p:nvPicPr>
          <p:cNvPr id="14338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620713"/>
            <a:ext cx="808037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椭圆 21"/>
          <p:cNvSpPr/>
          <p:nvPr/>
        </p:nvSpPr>
        <p:spPr>
          <a:xfrm>
            <a:off x="2843213" y="3657600"/>
            <a:ext cx="13684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ORG 4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843213" y="633413"/>
            <a:ext cx="13684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ORG 2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2916238" y="2060575"/>
            <a:ext cx="13684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ORG 3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1026" idx="3"/>
            <a:endCxn id="23" idx="2"/>
          </p:cNvCxnSpPr>
          <p:nvPr/>
        </p:nvCxnSpPr>
        <p:spPr>
          <a:xfrm flipV="1">
            <a:off x="1635125" y="993775"/>
            <a:ext cx="1208088" cy="1111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26" idx="2"/>
            <a:endCxn id="7" idx="0"/>
          </p:cNvCxnSpPr>
          <p:nvPr/>
        </p:nvCxnSpPr>
        <p:spPr>
          <a:xfrm flipH="1">
            <a:off x="1223963" y="1387475"/>
            <a:ext cx="7937" cy="6731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614363"/>
            <a:ext cx="808038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直接连接符 36"/>
          <p:cNvCxnSpPr>
            <a:stCxn id="35" idx="1"/>
            <a:endCxn id="23" idx="6"/>
          </p:cNvCxnSpPr>
          <p:nvPr/>
        </p:nvCxnSpPr>
        <p:spPr>
          <a:xfrm flipH="1" flipV="1">
            <a:off x="4211638" y="993775"/>
            <a:ext cx="1217612" cy="31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3644900"/>
            <a:ext cx="808037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直接连接符 41"/>
          <p:cNvCxnSpPr>
            <a:stCxn id="40" idx="0"/>
            <a:endCxn id="7" idx="4"/>
          </p:cNvCxnSpPr>
          <p:nvPr/>
        </p:nvCxnSpPr>
        <p:spPr>
          <a:xfrm flipV="1">
            <a:off x="1216025" y="2781300"/>
            <a:ext cx="7938" cy="863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0" idx="3"/>
            <a:endCxn id="22" idx="2"/>
          </p:cNvCxnSpPr>
          <p:nvPr/>
        </p:nvCxnSpPr>
        <p:spPr>
          <a:xfrm flipV="1">
            <a:off x="1619250" y="4017963"/>
            <a:ext cx="1223963" cy="11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3625850"/>
            <a:ext cx="808037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直接连接符 47"/>
          <p:cNvCxnSpPr>
            <a:stCxn id="46" idx="1"/>
            <a:endCxn id="29" idx="6"/>
          </p:cNvCxnSpPr>
          <p:nvPr/>
        </p:nvCxnSpPr>
        <p:spPr>
          <a:xfrm flipH="1" flipV="1">
            <a:off x="4284663" y="2420938"/>
            <a:ext cx="1295400" cy="15890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6" idx="1"/>
            <a:endCxn id="22" idx="6"/>
          </p:cNvCxnSpPr>
          <p:nvPr/>
        </p:nvCxnSpPr>
        <p:spPr>
          <a:xfrm flipH="1">
            <a:off x="4211638" y="4010025"/>
            <a:ext cx="1368425" cy="79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26" idx="3"/>
            <a:endCxn id="29" idx="2"/>
          </p:cNvCxnSpPr>
          <p:nvPr/>
        </p:nvCxnSpPr>
        <p:spPr>
          <a:xfrm>
            <a:off x="1635125" y="1004888"/>
            <a:ext cx="1281113" cy="14160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TextBox 18"/>
          <p:cNvSpPr txBox="1">
            <a:spLocks noChangeArrowheads="1"/>
          </p:cNvSpPr>
          <p:nvPr/>
        </p:nvSpPr>
        <p:spPr bwMode="auto">
          <a:xfrm>
            <a:off x="900113" y="260350"/>
            <a:ext cx="803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User A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354" name="TextBox 19"/>
          <p:cNvSpPr txBox="1">
            <a:spLocks noChangeArrowheads="1"/>
          </p:cNvSpPr>
          <p:nvPr/>
        </p:nvSpPr>
        <p:spPr bwMode="auto">
          <a:xfrm>
            <a:off x="827088" y="4437063"/>
            <a:ext cx="795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User B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355" name="TextBox 20"/>
          <p:cNvSpPr txBox="1">
            <a:spLocks noChangeArrowheads="1"/>
          </p:cNvSpPr>
          <p:nvPr/>
        </p:nvSpPr>
        <p:spPr bwMode="auto">
          <a:xfrm>
            <a:off x="5364163" y="188913"/>
            <a:ext cx="793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User C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356" name="TextBox 23"/>
          <p:cNvSpPr txBox="1">
            <a:spLocks noChangeArrowheads="1"/>
          </p:cNvSpPr>
          <p:nvPr/>
        </p:nvSpPr>
        <p:spPr bwMode="auto">
          <a:xfrm>
            <a:off x="5580063" y="4437063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User D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148263" y="2565400"/>
            <a:ext cx="1208087" cy="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TextBox 25"/>
          <p:cNvSpPr txBox="1">
            <a:spLocks noChangeArrowheads="1"/>
          </p:cNvSpPr>
          <p:nvPr/>
        </p:nvSpPr>
        <p:spPr bwMode="auto">
          <a:xfrm>
            <a:off x="5148263" y="2205038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Belong to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052513"/>
            <a:ext cx="6367462" cy="4332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6386" name="AutoShape 6"/>
          <p:cNvSpPr>
            <a:spLocks noChangeArrowheads="1"/>
          </p:cNvSpPr>
          <p:nvPr/>
        </p:nvSpPr>
        <p:spPr bwMode="auto">
          <a:xfrm>
            <a:off x="7451725" y="981075"/>
            <a:ext cx="1439863" cy="360363"/>
          </a:xfrm>
          <a:prstGeom prst="wedgeRoundRectCallout">
            <a:avLst>
              <a:gd name="adj1" fmla="val -72491"/>
              <a:gd name="adj2" fmla="val 156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/>
              <a:t>Toolbar</a:t>
            </a:r>
          </a:p>
        </p:txBody>
      </p:sp>
      <p:sp>
        <p:nvSpPr>
          <p:cNvPr id="16387" name="AutoShape 7"/>
          <p:cNvSpPr>
            <a:spLocks noChangeArrowheads="1"/>
          </p:cNvSpPr>
          <p:nvPr/>
        </p:nvSpPr>
        <p:spPr bwMode="auto">
          <a:xfrm>
            <a:off x="7380288" y="2636838"/>
            <a:ext cx="1439862" cy="360362"/>
          </a:xfrm>
          <a:prstGeom prst="wedgeRoundRectCallout">
            <a:avLst>
              <a:gd name="adj1" fmla="val -65435"/>
              <a:gd name="adj2" fmla="val 18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/>
              <a:t>Design Area</a:t>
            </a:r>
          </a:p>
        </p:txBody>
      </p:sp>
      <p:sp>
        <p:nvSpPr>
          <p:cNvPr id="16388" name="AutoShape 8"/>
          <p:cNvSpPr>
            <a:spLocks noChangeArrowheads="1"/>
          </p:cNvSpPr>
          <p:nvPr/>
        </p:nvSpPr>
        <p:spPr bwMode="auto">
          <a:xfrm>
            <a:off x="7451725" y="5013325"/>
            <a:ext cx="1439863" cy="360363"/>
          </a:xfrm>
          <a:prstGeom prst="wedgeRoundRectCallout">
            <a:avLst>
              <a:gd name="adj1" fmla="val -79657"/>
              <a:gd name="adj2" fmla="val 23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/>
              <a:t>Status Bar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476250"/>
            <a:ext cx="2665412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23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宋体</vt:lpstr>
      <vt:lpstr>Calibri</vt:lpstr>
      <vt:lpstr>Office 主题</vt:lpstr>
      <vt:lpstr>幻灯片 1</vt:lpstr>
      <vt:lpstr>幻灯片 2</vt:lpstr>
      <vt:lpstr>幻灯片 3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kehong.liu</dc:creator>
  <cp:lastModifiedBy>tclsevers</cp:lastModifiedBy>
  <cp:revision>5</cp:revision>
  <dcterms:created xsi:type="dcterms:W3CDTF">2012-08-21T09:11:06Z</dcterms:created>
  <dcterms:modified xsi:type="dcterms:W3CDTF">2012-08-25T19:18:03Z</dcterms:modified>
</cp:coreProperties>
</file>