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1512" y="-7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D578-240C-443B-B87D-2444D70659A7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C0FB-485A-48FA-9730-5AAC1E8F6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D578-240C-443B-B87D-2444D70659A7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C0FB-485A-48FA-9730-5AAC1E8F6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D578-240C-443B-B87D-2444D70659A7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C0FB-485A-48FA-9730-5AAC1E8F6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D578-240C-443B-B87D-2444D70659A7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C0FB-485A-48FA-9730-5AAC1E8F6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D578-240C-443B-B87D-2444D70659A7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C0FB-485A-48FA-9730-5AAC1E8F6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D578-240C-443B-B87D-2444D70659A7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C0FB-485A-48FA-9730-5AAC1E8F6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D578-240C-443B-B87D-2444D70659A7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C0FB-485A-48FA-9730-5AAC1E8F6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D578-240C-443B-B87D-2444D70659A7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C0FB-485A-48FA-9730-5AAC1E8F6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D578-240C-443B-B87D-2444D70659A7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C0FB-485A-48FA-9730-5AAC1E8F6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D578-240C-443B-B87D-2444D70659A7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C0FB-485A-48FA-9730-5AAC1E8F6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D578-240C-443B-B87D-2444D70659A7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C0FB-485A-48FA-9730-5AAC1E8F6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D578-240C-443B-B87D-2444D70659A7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C0FB-485A-48FA-9730-5AAC1E8F6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MWF Integration Model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79512" y="1412776"/>
            <a:ext cx="5040560" cy="4968552"/>
          </a:xfrm>
          <a:prstGeom prst="roundRect">
            <a:avLst>
              <a:gd name="adj" fmla="val 348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Enterprise Application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3528" y="2924944"/>
            <a:ext cx="936104" cy="100811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ERP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3528" y="4653136"/>
            <a:ext cx="936104" cy="100811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CRM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411760" y="4653136"/>
            <a:ext cx="1800200" cy="1008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436096" y="710952"/>
            <a:ext cx="3429000" cy="2286000"/>
            <a:chOff x="5148064" y="1412776"/>
            <a:chExt cx="3429000" cy="2286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48064" y="1412776"/>
              <a:ext cx="3429000" cy="228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5724128" y="2348880"/>
              <a:ext cx="22392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MyWorldflow</a:t>
              </a:r>
            </a:p>
            <a:p>
              <a:pPr algn="ctr"/>
              <a:r>
                <a:rPr lang="en-US" altLang="zh-CN" dirty="0" smtClean="0"/>
                <a:t>Workflow as a Service</a:t>
              </a:r>
              <a:endParaRPr lang="zh-CN" altLang="en-US" dirty="0"/>
            </a:p>
          </p:txBody>
        </p:sp>
      </p:grp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>
          <a:xfrm>
            <a:off x="1259632" y="3429000"/>
            <a:ext cx="1152128" cy="172819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>
            <a:off x="1259632" y="5157192"/>
            <a:ext cx="115212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1026" idx="2"/>
          </p:cNvCxnSpPr>
          <p:nvPr/>
        </p:nvCxnSpPr>
        <p:spPr>
          <a:xfrm flipV="1">
            <a:off x="4211960" y="2996952"/>
            <a:ext cx="2938636" cy="216024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9374675">
            <a:off x="4289943" y="3864349"/>
            <a:ext cx="175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MWF Restful API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3528" y="188640"/>
            <a:ext cx="5636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Use MyWorldflow as a Cloud Service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79512" y="1412776"/>
            <a:ext cx="5040560" cy="4968552"/>
          </a:xfrm>
          <a:prstGeom prst="roundRect">
            <a:avLst>
              <a:gd name="adj" fmla="val 348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Enterprise Application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3528" y="2924944"/>
            <a:ext cx="936104" cy="100811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ERP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3528" y="4653136"/>
            <a:ext cx="936104" cy="100811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CRM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411760" y="4653136"/>
            <a:ext cx="1800200" cy="1008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</a:p>
        </p:txBody>
      </p: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>
          <a:xfrm>
            <a:off x="1259632" y="3429000"/>
            <a:ext cx="1152128" cy="172819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>
            <a:off x="1259632" y="5157192"/>
            <a:ext cx="115212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  <a:endCxn id="14" idx="2"/>
          </p:cNvCxnSpPr>
          <p:nvPr/>
        </p:nvCxnSpPr>
        <p:spPr>
          <a:xfrm flipV="1">
            <a:off x="3311860" y="3861048"/>
            <a:ext cx="0" cy="79208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4131" y="4077072"/>
            <a:ext cx="175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MWF Restful API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051720" y="2852936"/>
            <a:ext cx="2520280" cy="1008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MyWorldflow Server </a:t>
            </a:r>
            <a:br>
              <a:rPr lang="en-US" altLang="zh-CN" dirty="0" smtClean="0"/>
            </a:br>
            <a:r>
              <a:rPr lang="en-US" altLang="zh-CN" dirty="0" smtClean="0"/>
              <a:t>Local Deployment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188640"/>
            <a:ext cx="5408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Use MyWorldflow local installation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250496" y="4005064"/>
            <a:ext cx="1800200" cy="1008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</a:p>
          <a:p>
            <a:pPr algn="ctr"/>
            <a:r>
              <a:rPr lang="en-US" altLang="zh-CN" dirty="0" smtClean="0"/>
              <a:t>Server</a:t>
            </a:r>
          </a:p>
        </p:txBody>
      </p:sp>
      <p:grpSp>
        <p:nvGrpSpPr>
          <p:cNvPr id="2" name="组合 8"/>
          <p:cNvGrpSpPr/>
          <p:nvPr/>
        </p:nvGrpSpPr>
        <p:grpSpPr>
          <a:xfrm>
            <a:off x="5436096" y="710952"/>
            <a:ext cx="3429000" cy="2286000"/>
            <a:chOff x="5148064" y="1412776"/>
            <a:chExt cx="3429000" cy="2286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48064" y="1412776"/>
              <a:ext cx="3429000" cy="228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5724128" y="2348880"/>
              <a:ext cx="22392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MyWorldflow</a:t>
              </a:r>
            </a:p>
            <a:p>
              <a:pPr algn="ctr"/>
              <a:r>
                <a:rPr lang="en-US" altLang="zh-CN" dirty="0" smtClean="0"/>
                <a:t>Workflow as a Service</a:t>
              </a:r>
              <a:endParaRPr lang="zh-CN" altLang="en-US" dirty="0"/>
            </a:p>
          </p:txBody>
        </p:sp>
      </p:grpSp>
      <p:cxnSp>
        <p:nvCxnSpPr>
          <p:cNvPr id="15" name="直接箭头连接符 14"/>
          <p:cNvCxnSpPr>
            <a:stCxn id="6" idx="0"/>
            <a:endCxn id="1026" idx="2"/>
          </p:cNvCxnSpPr>
          <p:nvPr/>
        </p:nvCxnSpPr>
        <p:spPr>
          <a:xfrm flipV="1">
            <a:off x="7150596" y="2996952"/>
            <a:ext cx="0" cy="100811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99592" y="4869160"/>
            <a:ext cx="2376264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Browser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899592" y="1052736"/>
            <a:ext cx="2376264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 Application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899592" y="1988840"/>
            <a:ext cx="2376264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RIA  Application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899592" y="2924944"/>
            <a:ext cx="2376264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Mobile Application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026" idx="1"/>
            <a:endCxn id="22" idx="3"/>
          </p:cNvCxnSpPr>
          <p:nvPr/>
        </p:nvCxnSpPr>
        <p:spPr>
          <a:xfrm flipH="1" flipV="1">
            <a:off x="3275856" y="1448780"/>
            <a:ext cx="2160240" cy="40517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26" idx="1"/>
            <a:endCxn id="23" idx="3"/>
          </p:cNvCxnSpPr>
          <p:nvPr/>
        </p:nvCxnSpPr>
        <p:spPr>
          <a:xfrm flipH="1">
            <a:off x="3275856" y="1853952"/>
            <a:ext cx="2160240" cy="53093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26" idx="1"/>
            <a:endCxn id="24" idx="3"/>
          </p:cNvCxnSpPr>
          <p:nvPr/>
        </p:nvCxnSpPr>
        <p:spPr>
          <a:xfrm flipH="1">
            <a:off x="3275856" y="1853952"/>
            <a:ext cx="2160240" cy="146703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2" idx="3"/>
          </p:cNvCxnSpPr>
          <p:nvPr/>
        </p:nvCxnSpPr>
        <p:spPr>
          <a:xfrm flipH="1" flipV="1">
            <a:off x="3275856" y="1448780"/>
            <a:ext cx="3312368" cy="270030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3" idx="3"/>
          </p:cNvCxnSpPr>
          <p:nvPr/>
        </p:nvCxnSpPr>
        <p:spPr>
          <a:xfrm flipH="1" flipV="1">
            <a:off x="3275856" y="2384884"/>
            <a:ext cx="3240360" cy="176419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24" idx="3"/>
          </p:cNvCxnSpPr>
          <p:nvPr/>
        </p:nvCxnSpPr>
        <p:spPr>
          <a:xfrm flipH="1" flipV="1">
            <a:off x="3275856" y="3320988"/>
            <a:ext cx="3168352" cy="82809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6" idx="1"/>
            <a:endCxn id="21" idx="3"/>
          </p:cNvCxnSpPr>
          <p:nvPr/>
        </p:nvCxnSpPr>
        <p:spPr>
          <a:xfrm flipH="1">
            <a:off x="3275856" y="4509120"/>
            <a:ext cx="2974640" cy="756084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3528" y="188640"/>
            <a:ext cx="6467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Use MyWorldflow for Internet Application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56</Words>
  <Application>Microsoft Office PowerPoint</Application>
  <PresentationFormat>全屏显示(4:3)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MWF Integration Model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MWF Integration Model</dc:title>
  <dc:creator>kehong.liu</dc:creator>
  <cp:lastModifiedBy>kehong.liu</cp:lastModifiedBy>
  <cp:revision>1</cp:revision>
  <dcterms:created xsi:type="dcterms:W3CDTF">2012-10-15T12:58:15Z</dcterms:created>
  <dcterms:modified xsi:type="dcterms:W3CDTF">2012-10-15T15:33:21Z</dcterms:modified>
</cp:coreProperties>
</file>