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257" r:id="rId3"/>
    <p:sldId id="258" r:id="rId4"/>
    <p:sldId id="261" r:id="rId5"/>
    <p:sldId id="266" r:id="rId6"/>
    <p:sldId id="267" r:id="rId7"/>
    <p:sldId id="268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8" d="100"/>
          <a:sy n="108" d="100"/>
        </p:scale>
        <p:origin x="-1884" y="-84"/>
      </p:cViewPr>
      <p:guideLst>
        <p:guide orient="horz" pos="1253"/>
        <p:guide orient="horz" pos="2251"/>
        <p:guide pos="1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09510-2DD6-4FD2-9950-95581F4F850E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B8E1-D6C4-455E-8DB4-7137F682F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3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0B8E1-D6C4-455E-8DB4-7137F682F9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76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6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0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15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3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0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5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temp\above_the_blue_clouds_wallpaper_baa8c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62272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33EF-4CFC-48B3-ABDD-270904C31525}" type="datetimeFigureOut">
              <a:rPr lang="zh-CN" altLang="en-US" smtClean="0"/>
              <a:t>2012/10/20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D064-4CB0-4541-9007-7B4CA9416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29302"/>
            <a:ext cx="19431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9639" y="2828582"/>
            <a:ext cx="209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A standalone Workflow Engine</a:t>
            </a:r>
            <a:br>
              <a:rPr lang="en-US" altLang="zh-CN" sz="1200" smtClean="0"/>
            </a:br>
            <a:r>
              <a:rPr lang="en-US" altLang="zh-CN" sz="1200" smtClean="0"/>
              <a:t>with Designer, Monitor</a:t>
            </a:r>
          </a:p>
          <a:p>
            <a:r>
              <a:rPr lang="en-US" altLang="zh-CN" sz="1200" smtClean="0"/>
              <a:t>and Restful API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3650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TIMER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195365" y="1989138"/>
            <a:ext cx="1728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will hold on here for a specified period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7354"/>
            <a:ext cx="647700" cy="5905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Child Process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267744" y="1989140"/>
            <a:ext cx="172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a child process.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32" y="1967356"/>
            <a:ext cx="600075" cy="6572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72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SCRIPT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339380" y="1989139"/>
            <a:ext cx="1728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 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Call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40" y="1967356"/>
            <a:ext cx="619125" cy="6572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29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9" y="1958563"/>
            <a:ext cx="676275" cy="6572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AND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339380" y="1988841"/>
            <a:ext cx="1728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when precedding nodes are all completed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68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9" y="1958563"/>
            <a:ext cx="676275" cy="6572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OR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2339380" y="1988840"/>
            <a:ext cx="1728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when any one of precedding nodes is completed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23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Route by user choice</a:t>
            </a:r>
            <a:endParaRPr lang="zh-CN" altLang="en-US" sz="160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989137"/>
            <a:ext cx="1368152" cy="160610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1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Route by child’s return</a:t>
            </a:r>
            <a:endParaRPr lang="zh-CN" altLang="en-US" sz="16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12" y="1996983"/>
            <a:ext cx="1450624" cy="160481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23728" y="291565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mtClean="0"/>
              <a:t>Sub </a:t>
            </a:r>
            <a:br>
              <a:rPr lang="en-US" altLang="zh-CN" sz="900" smtClean="0"/>
            </a:br>
            <a:r>
              <a:rPr lang="en-US" altLang="zh-CN" sz="900" smtClean="0"/>
              <a:t>process</a:t>
            </a:r>
            <a:endParaRPr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27505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Route by script’s return</a:t>
            </a:r>
            <a:endParaRPr lang="zh-CN" altLang="en-US" sz="1600"/>
          </a:p>
        </p:txBody>
      </p:sp>
      <p:grpSp>
        <p:nvGrpSpPr>
          <p:cNvPr id="2" name="组合 1"/>
          <p:cNvGrpSpPr/>
          <p:nvPr/>
        </p:nvGrpSpPr>
        <p:grpSpPr>
          <a:xfrm>
            <a:off x="2052638" y="1989138"/>
            <a:ext cx="1440160" cy="1609526"/>
            <a:chOff x="1907705" y="1963938"/>
            <a:chExt cx="1440160" cy="1609526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5" y="1963938"/>
              <a:ext cx="1440160" cy="1609526"/>
            </a:xfrm>
            <a:prstGeom prst="rect">
              <a:avLst/>
            </a:prstGeom>
            <a:noFill/>
            <a:ln>
              <a:noFill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985065" y="2944376"/>
              <a:ext cx="5052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smtClean="0"/>
                <a:t>SCRIPT</a:t>
              </a:r>
              <a:endParaRPr lang="zh-CN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66046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Role and Team mapping</a:t>
            </a:r>
            <a:endParaRPr lang="zh-CN" altLang="en-US" sz="1600"/>
          </a:p>
        </p:txBody>
      </p:sp>
      <p:sp>
        <p:nvSpPr>
          <p:cNvPr id="2" name="圆角矩形 1"/>
          <p:cNvSpPr/>
          <p:nvPr/>
        </p:nvSpPr>
        <p:spPr>
          <a:xfrm>
            <a:off x="1763689" y="1988840"/>
            <a:ext cx="2160240" cy="36004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Template: Task to Role</a:t>
            </a:r>
            <a:endParaRPr lang="zh-CN" altLang="en-US" sz="1200"/>
          </a:p>
        </p:txBody>
      </p:sp>
      <p:sp>
        <p:nvSpPr>
          <p:cNvPr id="7" name="圆角矩形 6"/>
          <p:cNvSpPr/>
          <p:nvPr/>
        </p:nvSpPr>
        <p:spPr>
          <a:xfrm>
            <a:off x="1763689" y="2636912"/>
            <a:ext cx="2160240" cy="36004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Team: Role to Person mapping</a:t>
            </a:r>
            <a:endParaRPr lang="zh-CN" altLang="en-US" sz="1200"/>
          </a:p>
        </p:txBody>
      </p:sp>
      <p:sp>
        <p:nvSpPr>
          <p:cNvPr id="8" name="圆角矩形 7"/>
          <p:cNvSpPr/>
          <p:nvPr/>
        </p:nvSpPr>
        <p:spPr>
          <a:xfrm>
            <a:off x="1763689" y="3284984"/>
            <a:ext cx="2160240" cy="360040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Process: Task to Person</a:t>
            </a:r>
            <a:endParaRPr lang="zh-CN" altLang="en-US" sz="1200"/>
          </a:p>
        </p:txBody>
      </p:sp>
      <p:sp>
        <p:nvSpPr>
          <p:cNvPr id="3" name="十字形 2"/>
          <p:cNvSpPr/>
          <p:nvPr/>
        </p:nvSpPr>
        <p:spPr>
          <a:xfrm>
            <a:off x="2699793" y="2375256"/>
            <a:ext cx="216024" cy="216024"/>
          </a:xfrm>
          <a:prstGeom prst="plus">
            <a:avLst>
              <a:gd name="adj" fmla="val 33818"/>
            </a:avLst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于号 3"/>
          <p:cNvSpPr/>
          <p:nvPr/>
        </p:nvSpPr>
        <p:spPr>
          <a:xfrm>
            <a:off x="2638248" y="3042584"/>
            <a:ext cx="360040" cy="216024"/>
          </a:xfrm>
          <a:prstGeom prst="mathEqual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6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Process control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547664" y="2020200"/>
            <a:ext cx="26849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 a task</a:t>
            </a:r>
          </a:p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a task</a:t>
            </a:r>
          </a:p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Suspend a process</a:t>
            </a:r>
          </a:p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a process</a:t>
            </a:r>
          </a:p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Cancel a process</a:t>
            </a:r>
          </a:p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a process while its running</a:t>
            </a:r>
          </a:p>
        </p:txBody>
      </p:sp>
    </p:spTree>
    <p:extLst>
      <p:ext uri="{BB962C8B-B14F-4D97-AF65-F5344CB8AC3E}">
        <p14:creationId xmlns:p14="http://schemas.microsoft.com/office/powerpoint/2010/main" val="126504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25" y="2206538"/>
            <a:ext cx="2479684" cy="14182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5" y="162880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Create workflow template with Workflow Designer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49347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00" y="2020198"/>
            <a:ext cx="2491356" cy="140880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Process monitoring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614000" y="3356994"/>
            <a:ext cx="249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footprint</a:t>
            </a:r>
          </a:p>
        </p:txBody>
      </p:sp>
    </p:spTree>
    <p:extLst>
      <p:ext uri="{BB962C8B-B14F-4D97-AF65-F5344CB8AC3E}">
        <p14:creationId xmlns:p14="http://schemas.microsoft.com/office/powerpoint/2010/main" val="250240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Other features</a:t>
            </a:r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1547664" y="2020198"/>
            <a:ext cx="26229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delegation</a:t>
            </a:r>
            <a:b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occupation</a:t>
            </a:r>
            <a:b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participator</a:t>
            </a:r>
            <a:b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Participator mutual exclusion</a:t>
            </a:r>
          </a:p>
          <a:p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Read/change process context</a:t>
            </a:r>
            <a:b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history</a:t>
            </a:r>
          </a:p>
        </p:txBody>
      </p:sp>
    </p:spTree>
    <p:extLst>
      <p:ext uri="{BB962C8B-B14F-4D97-AF65-F5344CB8AC3E}">
        <p14:creationId xmlns:p14="http://schemas.microsoft.com/office/powerpoint/2010/main" val="12346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1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Or compose manually</a:t>
            </a:r>
            <a:endParaRPr lang="zh-CN" altLang="en-US" sz="1600"/>
          </a:p>
        </p:txBody>
      </p:sp>
      <p:sp>
        <p:nvSpPr>
          <p:cNvPr id="2" name="TextBox 1"/>
          <p:cNvSpPr txBox="1"/>
          <p:nvPr/>
        </p:nvSpPr>
        <p:spPr>
          <a:xfrm>
            <a:off x="1638928" y="2246714"/>
            <a:ext cx="2448272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800" smtClean="0"/>
              <a:t>String wft = "&lt;?xml version=\"1.0\" encoding=\"UTF-8\"?&gt;&lt;cf:workflow xsi:schemaLocation=\"http://lkh.com/cflow ../schemas/wft.xsd\" name=\"tobedelete\“&gt;&lt;node id=1&gt;&lt;/node&gt;"</a:t>
            </a:r>
          </a:p>
          <a:p>
            <a:r>
              <a:rPr lang="en-US" altLang="zh-CN" sz="800" smtClean="0"/>
              <a:t>+ "&lt;/cf:workflow&gt;";</a:t>
            </a:r>
          </a:p>
          <a:p>
            <a:endParaRPr lang="en-US" altLang="zh-CN" sz="800" smtClean="0"/>
          </a:p>
          <a:p>
            <a:r>
              <a:rPr lang="en-US" altLang="zh-CN" sz="800" smtClean="0"/>
              <a:t>String wftname = "rstest1";</a:t>
            </a:r>
          </a:p>
          <a:p>
            <a:r>
              <a:rPr lang="en-US" altLang="zh-CN" sz="800" smtClean="0"/>
              <a:t>String wftid = </a:t>
            </a:r>
            <a:r>
              <a:rPr lang="en-US" altLang="zh-CN" sz="800" i="1" smtClean="0"/>
              <a:t>client.uploadWft(accessKey, wft, wftname);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000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With Restful API, you can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1691680" y="1988840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 workflow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02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With Restful API, you can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1691681" y="1988842"/>
            <a:ext cx="191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 workflow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user’s worklist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37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With Restful API, you can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1691680" y="1988840"/>
            <a:ext cx="191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 workflow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user’s worklist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task form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10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With Restful API, you can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1691680" y="1988842"/>
            <a:ext cx="191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 workflow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user’s worklist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task form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a task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564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With Restful API, you can</a:t>
            </a:r>
            <a:endParaRPr lang="zh-CN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1691681" y="1988840"/>
            <a:ext cx="235064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a workflow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user’s worklist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 task form</a:t>
            </a:r>
          </a:p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a task</a:t>
            </a:r>
            <a:b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 until worklist is empty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419873" y="2364696"/>
            <a:ext cx="504056" cy="704264"/>
            <a:chOff x="3419872" y="2642213"/>
            <a:chExt cx="504056" cy="704264"/>
          </a:xfrm>
        </p:grpSpPr>
        <p:sp>
          <p:nvSpPr>
            <p:cNvPr id="6" name="矩形 5"/>
            <p:cNvSpPr/>
            <p:nvPr/>
          </p:nvSpPr>
          <p:spPr>
            <a:xfrm>
              <a:off x="3419872" y="3292471"/>
              <a:ext cx="481196" cy="54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78209" y="2730265"/>
              <a:ext cx="45719" cy="6162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63888" y="2723222"/>
              <a:ext cx="360040" cy="54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026850">
              <a:off x="3509951" y="2642213"/>
              <a:ext cx="216024" cy="21602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0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547665" y="1700808"/>
            <a:ext cx="259228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5" y="162880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TASK</a:t>
            </a:r>
            <a:endParaRPr lang="zh-CN" altLang="en-US" sz="16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67356"/>
            <a:ext cx="647700" cy="8096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9752" y="198913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task should be done by  people (doer)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342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274</Words>
  <Application>Microsoft Office PowerPoint</Application>
  <PresentationFormat>全屏显示(4:3)</PresentationFormat>
  <Paragraphs>84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14</cp:revision>
  <dcterms:created xsi:type="dcterms:W3CDTF">2012-10-20T11:12:11Z</dcterms:created>
  <dcterms:modified xsi:type="dcterms:W3CDTF">2012-10-20T14:53:35Z</dcterms:modified>
</cp:coreProperties>
</file>