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diagrams/layout1.xml" ContentType="application/vnd.openxmlformats-officedocument.drawingml.diagram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diagrams/quickStyle1.xml" ContentType="application/vnd.openxmlformats-officedocument.drawingml.diagramStyl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0"/>
  </p:notesMasterIdLst>
  <p:sldIdLst>
    <p:sldId id="256" r:id="rId3"/>
    <p:sldId id="260" r:id="rId4"/>
    <p:sldId id="285" r:id="rId5"/>
    <p:sldId id="302" r:id="rId6"/>
    <p:sldId id="310" r:id="rId7"/>
    <p:sldId id="311" r:id="rId8"/>
    <p:sldId id="319" r:id="rId9"/>
    <p:sldId id="313" r:id="rId10"/>
    <p:sldId id="314" r:id="rId11"/>
    <p:sldId id="315" r:id="rId12"/>
    <p:sldId id="317" r:id="rId13"/>
    <p:sldId id="316" r:id="rId14"/>
    <p:sldId id="318" r:id="rId15"/>
    <p:sldId id="320" r:id="rId16"/>
    <p:sldId id="321" r:id="rId17"/>
    <p:sldId id="322" r:id="rId18"/>
    <p:sldId id="263" r:id="rId19"/>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FFFF00"/>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954" autoAdjust="0"/>
  </p:normalViewPr>
  <p:slideViewPr>
    <p:cSldViewPr>
      <p:cViewPr varScale="1">
        <p:scale>
          <a:sx n="109" d="100"/>
          <a:sy n="109" d="100"/>
        </p:scale>
        <p:origin x="-432" y="-78"/>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3CE06A-7AEB-4788-BA4C-F2721E2D469E}" type="doc">
      <dgm:prSet loTypeId="urn:microsoft.com/office/officeart/2005/8/layout/equation2" loCatId="process" qsTypeId="urn:microsoft.com/office/officeart/2005/8/quickstyle/3d2" qsCatId="3D" csTypeId="urn:microsoft.com/office/officeart/2005/8/colors/accent2_1" csCatId="accent2" phldr="1"/>
      <dgm:spPr/>
      <dgm:t>
        <a:bodyPr/>
        <a:lstStyle/>
        <a:p>
          <a:endParaRPr lang="zh-CN" altLang="en-US"/>
        </a:p>
      </dgm:t>
    </dgm:pt>
    <dgm:pt modelId="{9445F54D-BA31-4300-92CF-A310D408B2F3}">
      <dgm:prSet phldrT="[文本]"/>
      <dgm:spPr/>
      <dgm:t>
        <a:bodyPr/>
        <a:lstStyle/>
        <a:p>
          <a:r>
            <a:rPr lang="zh-CN" altLang="en-US" dirty="0" smtClean="0">
              <a:latin typeface="微软雅黑" pitchFamily="34" charset="-122"/>
              <a:ea typeface="微软雅黑" pitchFamily="34" charset="-122"/>
            </a:rPr>
            <a:t>状态不稳定</a:t>
          </a:r>
          <a:endParaRPr lang="zh-CN" altLang="en-US" dirty="0"/>
        </a:p>
      </dgm:t>
    </dgm:pt>
    <dgm:pt modelId="{14B1E599-1CA2-4309-BDAC-ABC161957722}" type="parTrans" cxnId="{1551180D-F3D2-444E-A00E-B842A1C6D5C1}">
      <dgm:prSet/>
      <dgm:spPr/>
      <dgm:t>
        <a:bodyPr/>
        <a:lstStyle/>
        <a:p>
          <a:endParaRPr lang="zh-CN" altLang="en-US"/>
        </a:p>
      </dgm:t>
    </dgm:pt>
    <dgm:pt modelId="{6DAD21A4-52BE-48F3-85D6-F631495B418E}" type="sibTrans" cxnId="{1551180D-F3D2-444E-A00E-B842A1C6D5C1}">
      <dgm:prSet/>
      <dgm:spPr/>
      <dgm:t>
        <a:bodyPr/>
        <a:lstStyle/>
        <a:p>
          <a:endParaRPr lang="zh-CN" altLang="en-US"/>
        </a:p>
      </dgm:t>
    </dgm:pt>
    <dgm:pt modelId="{E4D98ED7-6957-4523-90A0-0D926FD2F81D}">
      <dgm:prSet phldrT="[文本]"/>
      <dgm:spPr/>
      <dgm:t>
        <a:bodyPr/>
        <a:lstStyle/>
        <a:p>
          <a:r>
            <a:rPr lang="zh-CN" altLang="en-US" dirty="0" smtClean="0">
              <a:latin typeface="微软雅黑" pitchFamily="34" charset="-122"/>
              <a:ea typeface="微软雅黑" pitchFamily="34" charset="-122"/>
            </a:rPr>
            <a:t>决策变化快</a:t>
          </a:r>
          <a:endParaRPr lang="en-US" altLang="zh-CN" dirty="0" smtClean="0">
            <a:latin typeface="微软雅黑" pitchFamily="34" charset="-122"/>
            <a:ea typeface="微软雅黑" pitchFamily="34" charset="-122"/>
          </a:endParaRPr>
        </a:p>
      </dgm:t>
    </dgm:pt>
    <dgm:pt modelId="{B97E793F-326D-48B7-B285-637B59B8A53C}" type="parTrans" cxnId="{E0C8BD1E-318C-451B-9BC2-F6DF3F5F0C71}">
      <dgm:prSet/>
      <dgm:spPr/>
      <dgm:t>
        <a:bodyPr/>
        <a:lstStyle/>
        <a:p>
          <a:endParaRPr lang="zh-CN" altLang="en-US"/>
        </a:p>
      </dgm:t>
    </dgm:pt>
    <dgm:pt modelId="{0F13DCF7-1978-4220-8CB2-284E820A5E56}" type="sibTrans" cxnId="{E0C8BD1E-318C-451B-9BC2-F6DF3F5F0C71}">
      <dgm:prSet/>
      <dgm:spPr/>
      <dgm:t>
        <a:bodyPr/>
        <a:lstStyle/>
        <a:p>
          <a:endParaRPr lang="zh-CN" altLang="en-US"/>
        </a:p>
      </dgm:t>
    </dgm:pt>
    <dgm:pt modelId="{8F26F2EA-1169-415B-876B-004D5755DE5A}">
      <dgm:prSet phldrT="[文本]" custT="1"/>
      <dgm:spPr/>
      <dgm:t>
        <a:bodyPr/>
        <a:lstStyle/>
        <a:p>
          <a:r>
            <a:rPr lang="zh-CN" altLang="en-US" sz="1800" dirty="0" smtClean="0"/>
            <a:t>变更合入</a:t>
          </a:r>
          <a:endParaRPr lang="zh-CN" altLang="en-US" sz="1800" dirty="0"/>
        </a:p>
      </dgm:t>
    </dgm:pt>
    <dgm:pt modelId="{B184E82E-B5BA-4BD5-9697-DAC896A894E9}" type="parTrans" cxnId="{103FE6C6-96EA-4C02-9281-0FC246488168}">
      <dgm:prSet/>
      <dgm:spPr/>
      <dgm:t>
        <a:bodyPr/>
        <a:lstStyle/>
        <a:p>
          <a:endParaRPr lang="zh-CN" altLang="en-US"/>
        </a:p>
      </dgm:t>
    </dgm:pt>
    <dgm:pt modelId="{D79B228F-A155-4749-ACEA-15627D1AF32E}" type="sibTrans" cxnId="{103FE6C6-96EA-4C02-9281-0FC246488168}">
      <dgm:prSet/>
      <dgm:spPr/>
      <dgm:t>
        <a:bodyPr/>
        <a:lstStyle/>
        <a:p>
          <a:endParaRPr lang="zh-CN" altLang="en-US"/>
        </a:p>
      </dgm:t>
    </dgm:pt>
    <dgm:pt modelId="{4A2632FB-9645-47F7-BFCE-F607CDC6DA2A}" type="pres">
      <dgm:prSet presAssocID="{643CE06A-7AEB-4788-BA4C-F2721E2D469E}" presName="Name0" presStyleCnt="0">
        <dgm:presLayoutVars>
          <dgm:dir/>
          <dgm:resizeHandles val="exact"/>
        </dgm:presLayoutVars>
      </dgm:prSet>
      <dgm:spPr/>
      <dgm:t>
        <a:bodyPr/>
        <a:lstStyle/>
        <a:p>
          <a:endParaRPr lang="zh-CN" altLang="en-US"/>
        </a:p>
      </dgm:t>
    </dgm:pt>
    <dgm:pt modelId="{C78961D2-896A-4903-BF1D-002B2183A892}" type="pres">
      <dgm:prSet presAssocID="{643CE06A-7AEB-4788-BA4C-F2721E2D469E}" presName="vNodes" presStyleCnt="0"/>
      <dgm:spPr/>
      <dgm:t>
        <a:bodyPr/>
        <a:lstStyle/>
        <a:p>
          <a:endParaRPr lang="zh-CN" altLang="en-US"/>
        </a:p>
      </dgm:t>
    </dgm:pt>
    <dgm:pt modelId="{05FB3FE6-37C5-48FB-BF68-C4A0851B07F3}" type="pres">
      <dgm:prSet presAssocID="{9445F54D-BA31-4300-92CF-A310D408B2F3}" presName="node" presStyleLbl="node1" presStyleIdx="0" presStyleCnt="3">
        <dgm:presLayoutVars>
          <dgm:bulletEnabled val="1"/>
        </dgm:presLayoutVars>
      </dgm:prSet>
      <dgm:spPr/>
      <dgm:t>
        <a:bodyPr/>
        <a:lstStyle/>
        <a:p>
          <a:endParaRPr lang="zh-CN" altLang="en-US"/>
        </a:p>
      </dgm:t>
    </dgm:pt>
    <dgm:pt modelId="{281F5F01-D667-4411-9E82-4CF70FE7EB34}" type="pres">
      <dgm:prSet presAssocID="{6DAD21A4-52BE-48F3-85D6-F631495B418E}" presName="spacerT" presStyleCnt="0"/>
      <dgm:spPr/>
      <dgm:t>
        <a:bodyPr/>
        <a:lstStyle/>
        <a:p>
          <a:endParaRPr lang="zh-CN" altLang="en-US"/>
        </a:p>
      </dgm:t>
    </dgm:pt>
    <dgm:pt modelId="{10364EBF-4EAA-49EB-806F-85352C2C8A3A}" type="pres">
      <dgm:prSet presAssocID="{6DAD21A4-52BE-48F3-85D6-F631495B418E}" presName="sibTrans" presStyleLbl="sibTrans2D1" presStyleIdx="0" presStyleCnt="2"/>
      <dgm:spPr/>
      <dgm:t>
        <a:bodyPr/>
        <a:lstStyle/>
        <a:p>
          <a:endParaRPr lang="zh-CN" altLang="en-US"/>
        </a:p>
      </dgm:t>
    </dgm:pt>
    <dgm:pt modelId="{FBF7C6D8-3E9B-4C4C-B9B0-EE666741D290}" type="pres">
      <dgm:prSet presAssocID="{6DAD21A4-52BE-48F3-85D6-F631495B418E}" presName="spacerB" presStyleCnt="0"/>
      <dgm:spPr/>
      <dgm:t>
        <a:bodyPr/>
        <a:lstStyle/>
        <a:p>
          <a:endParaRPr lang="zh-CN" altLang="en-US"/>
        </a:p>
      </dgm:t>
    </dgm:pt>
    <dgm:pt modelId="{269835A4-4C1B-4B20-B108-B7C1B7405BDC}" type="pres">
      <dgm:prSet presAssocID="{E4D98ED7-6957-4523-90A0-0D926FD2F81D}" presName="node" presStyleLbl="node1" presStyleIdx="1" presStyleCnt="3">
        <dgm:presLayoutVars>
          <dgm:bulletEnabled val="1"/>
        </dgm:presLayoutVars>
      </dgm:prSet>
      <dgm:spPr/>
      <dgm:t>
        <a:bodyPr/>
        <a:lstStyle/>
        <a:p>
          <a:endParaRPr lang="zh-CN" altLang="en-US"/>
        </a:p>
      </dgm:t>
    </dgm:pt>
    <dgm:pt modelId="{E70FE6FE-2EC5-42F5-B32D-3EF50A93B20A}" type="pres">
      <dgm:prSet presAssocID="{643CE06A-7AEB-4788-BA4C-F2721E2D469E}" presName="sibTransLast" presStyleLbl="sibTrans2D1" presStyleIdx="1" presStyleCnt="2"/>
      <dgm:spPr/>
      <dgm:t>
        <a:bodyPr/>
        <a:lstStyle/>
        <a:p>
          <a:endParaRPr lang="zh-CN" altLang="en-US"/>
        </a:p>
      </dgm:t>
    </dgm:pt>
    <dgm:pt modelId="{1D3CF2CA-C330-4879-899F-36671E3EEFF0}" type="pres">
      <dgm:prSet presAssocID="{643CE06A-7AEB-4788-BA4C-F2721E2D469E}" presName="connectorText" presStyleLbl="sibTrans2D1" presStyleIdx="1" presStyleCnt="2"/>
      <dgm:spPr/>
      <dgm:t>
        <a:bodyPr/>
        <a:lstStyle/>
        <a:p>
          <a:endParaRPr lang="zh-CN" altLang="en-US"/>
        </a:p>
      </dgm:t>
    </dgm:pt>
    <dgm:pt modelId="{78BB9AE5-B91F-4396-9812-D82D0BB9344E}" type="pres">
      <dgm:prSet presAssocID="{643CE06A-7AEB-4788-BA4C-F2721E2D469E}" presName="lastNode" presStyleLbl="node1" presStyleIdx="2" presStyleCnt="3" custScaleX="166990" custScaleY="137216">
        <dgm:presLayoutVars>
          <dgm:bulletEnabled val="1"/>
        </dgm:presLayoutVars>
      </dgm:prSet>
      <dgm:spPr>
        <a:prstGeom prst="irregularSeal2">
          <a:avLst/>
        </a:prstGeom>
      </dgm:spPr>
      <dgm:t>
        <a:bodyPr/>
        <a:lstStyle/>
        <a:p>
          <a:endParaRPr lang="zh-CN" altLang="en-US"/>
        </a:p>
      </dgm:t>
    </dgm:pt>
  </dgm:ptLst>
  <dgm:cxnLst>
    <dgm:cxn modelId="{103FE6C6-96EA-4C02-9281-0FC246488168}" srcId="{643CE06A-7AEB-4788-BA4C-F2721E2D469E}" destId="{8F26F2EA-1169-415B-876B-004D5755DE5A}" srcOrd="2" destOrd="0" parTransId="{B184E82E-B5BA-4BD5-9697-DAC896A894E9}" sibTransId="{D79B228F-A155-4749-ACEA-15627D1AF32E}"/>
    <dgm:cxn modelId="{1551180D-F3D2-444E-A00E-B842A1C6D5C1}" srcId="{643CE06A-7AEB-4788-BA4C-F2721E2D469E}" destId="{9445F54D-BA31-4300-92CF-A310D408B2F3}" srcOrd="0" destOrd="0" parTransId="{14B1E599-1CA2-4309-BDAC-ABC161957722}" sibTransId="{6DAD21A4-52BE-48F3-85D6-F631495B418E}"/>
    <dgm:cxn modelId="{68A0361E-AAD7-4C4B-82FC-9C4557988CCD}" type="presOf" srcId="{8F26F2EA-1169-415B-876B-004D5755DE5A}" destId="{78BB9AE5-B91F-4396-9812-D82D0BB9344E}" srcOrd="0" destOrd="0" presId="urn:microsoft.com/office/officeart/2005/8/layout/equation2"/>
    <dgm:cxn modelId="{7C85A2D9-D3F0-4B07-8A7C-E3CA6D3D0BE4}" type="presOf" srcId="{6DAD21A4-52BE-48F3-85D6-F631495B418E}" destId="{10364EBF-4EAA-49EB-806F-85352C2C8A3A}" srcOrd="0" destOrd="0" presId="urn:microsoft.com/office/officeart/2005/8/layout/equation2"/>
    <dgm:cxn modelId="{E0C8BD1E-318C-451B-9BC2-F6DF3F5F0C71}" srcId="{643CE06A-7AEB-4788-BA4C-F2721E2D469E}" destId="{E4D98ED7-6957-4523-90A0-0D926FD2F81D}" srcOrd="1" destOrd="0" parTransId="{B97E793F-326D-48B7-B285-637B59B8A53C}" sibTransId="{0F13DCF7-1978-4220-8CB2-284E820A5E56}"/>
    <dgm:cxn modelId="{61BDB837-C8DD-43F3-85A8-7FA231BDBAE1}" type="presOf" srcId="{643CE06A-7AEB-4788-BA4C-F2721E2D469E}" destId="{4A2632FB-9645-47F7-BFCE-F607CDC6DA2A}" srcOrd="0" destOrd="0" presId="urn:microsoft.com/office/officeart/2005/8/layout/equation2"/>
    <dgm:cxn modelId="{13F23CF6-F8C4-4CDE-897F-1D048D9880F2}" type="presOf" srcId="{9445F54D-BA31-4300-92CF-A310D408B2F3}" destId="{05FB3FE6-37C5-48FB-BF68-C4A0851B07F3}" srcOrd="0" destOrd="0" presId="urn:microsoft.com/office/officeart/2005/8/layout/equation2"/>
    <dgm:cxn modelId="{77F995B9-9BEC-4A03-92BE-0EDC10043932}" type="presOf" srcId="{0F13DCF7-1978-4220-8CB2-284E820A5E56}" destId="{E70FE6FE-2EC5-42F5-B32D-3EF50A93B20A}" srcOrd="0" destOrd="0" presId="urn:microsoft.com/office/officeart/2005/8/layout/equation2"/>
    <dgm:cxn modelId="{F6F91FC2-E0CD-4321-872A-C6CCBD6E27F9}" type="presOf" srcId="{E4D98ED7-6957-4523-90A0-0D926FD2F81D}" destId="{269835A4-4C1B-4B20-B108-B7C1B7405BDC}" srcOrd="0" destOrd="0" presId="urn:microsoft.com/office/officeart/2005/8/layout/equation2"/>
    <dgm:cxn modelId="{D6145C42-5D7B-4553-B855-95D15DD05767}" type="presOf" srcId="{0F13DCF7-1978-4220-8CB2-284E820A5E56}" destId="{1D3CF2CA-C330-4879-899F-36671E3EEFF0}" srcOrd="1" destOrd="0" presId="urn:microsoft.com/office/officeart/2005/8/layout/equation2"/>
    <dgm:cxn modelId="{700AA5BC-62ED-4002-B910-2C13C268B96C}" type="presParOf" srcId="{4A2632FB-9645-47F7-BFCE-F607CDC6DA2A}" destId="{C78961D2-896A-4903-BF1D-002B2183A892}" srcOrd="0" destOrd="0" presId="urn:microsoft.com/office/officeart/2005/8/layout/equation2"/>
    <dgm:cxn modelId="{C5810AD3-0733-41C2-B586-084AFD0CA7B0}" type="presParOf" srcId="{C78961D2-896A-4903-BF1D-002B2183A892}" destId="{05FB3FE6-37C5-48FB-BF68-C4A0851B07F3}" srcOrd="0" destOrd="0" presId="urn:microsoft.com/office/officeart/2005/8/layout/equation2"/>
    <dgm:cxn modelId="{787D1F47-7DF2-42EA-B68A-D35DDFAA0DF1}" type="presParOf" srcId="{C78961D2-896A-4903-BF1D-002B2183A892}" destId="{281F5F01-D667-4411-9E82-4CF70FE7EB34}" srcOrd="1" destOrd="0" presId="urn:microsoft.com/office/officeart/2005/8/layout/equation2"/>
    <dgm:cxn modelId="{4772611D-379F-4DC8-9228-A62D835FB139}" type="presParOf" srcId="{C78961D2-896A-4903-BF1D-002B2183A892}" destId="{10364EBF-4EAA-49EB-806F-85352C2C8A3A}" srcOrd="2" destOrd="0" presId="urn:microsoft.com/office/officeart/2005/8/layout/equation2"/>
    <dgm:cxn modelId="{269B4F50-DAC4-4B5E-8037-3CC2354BCC89}" type="presParOf" srcId="{C78961D2-896A-4903-BF1D-002B2183A892}" destId="{FBF7C6D8-3E9B-4C4C-B9B0-EE666741D290}" srcOrd="3" destOrd="0" presId="urn:microsoft.com/office/officeart/2005/8/layout/equation2"/>
    <dgm:cxn modelId="{05738CA4-6068-4CB6-B120-5257D4E0F966}" type="presParOf" srcId="{C78961D2-896A-4903-BF1D-002B2183A892}" destId="{269835A4-4C1B-4B20-B108-B7C1B7405BDC}" srcOrd="4" destOrd="0" presId="urn:microsoft.com/office/officeart/2005/8/layout/equation2"/>
    <dgm:cxn modelId="{064F798A-3A07-4C29-8ADC-0C1C7A087E26}" type="presParOf" srcId="{4A2632FB-9645-47F7-BFCE-F607CDC6DA2A}" destId="{E70FE6FE-2EC5-42F5-B32D-3EF50A93B20A}" srcOrd="1" destOrd="0" presId="urn:microsoft.com/office/officeart/2005/8/layout/equation2"/>
    <dgm:cxn modelId="{89520902-C6E9-4EBD-A7F3-7F1050FF9039}" type="presParOf" srcId="{E70FE6FE-2EC5-42F5-B32D-3EF50A93B20A}" destId="{1D3CF2CA-C330-4879-899F-36671E3EEFF0}" srcOrd="0" destOrd="0" presId="urn:microsoft.com/office/officeart/2005/8/layout/equation2"/>
    <dgm:cxn modelId="{B4FFEFA2-A6EC-44B5-9662-53AF8142E156}" type="presParOf" srcId="{4A2632FB-9645-47F7-BFCE-F607CDC6DA2A}" destId="{78BB9AE5-B91F-4396-9812-D82D0BB9344E}" srcOrd="2" destOrd="0" presId="urn:microsoft.com/office/officeart/2005/8/layout/equation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05FB3FE6-37C5-48FB-BF68-C4A0851B07F3}">
      <dsp:nvSpPr>
        <dsp:cNvPr id="0" name=""/>
        <dsp:cNvSpPr/>
      </dsp:nvSpPr>
      <dsp:spPr>
        <a:xfrm>
          <a:off x="102512" y="2243"/>
          <a:ext cx="884045" cy="884045"/>
        </a:xfrm>
        <a:prstGeom prst="ellipse">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zh-CN" altLang="en-US" sz="1400" kern="1200" dirty="0" smtClean="0">
              <a:latin typeface="微软雅黑" pitchFamily="34" charset="-122"/>
              <a:ea typeface="微软雅黑" pitchFamily="34" charset="-122"/>
            </a:rPr>
            <a:t>状态不稳定</a:t>
          </a:r>
          <a:endParaRPr lang="zh-CN" altLang="en-US" sz="1400" kern="1200" dirty="0"/>
        </a:p>
      </dsp:txBody>
      <dsp:txXfrm>
        <a:off x="102512" y="2243"/>
        <a:ext cx="884045" cy="884045"/>
      </dsp:txXfrm>
    </dsp:sp>
    <dsp:sp modelId="{10364EBF-4EAA-49EB-806F-85352C2C8A3A}">
      <dsp:nvSpPr>
        <dsp:cNvPr id="0" name=""/>
        <dsp:cNvSpPr/>
      </dsp:nvSpPr>
      <dsp:spPr>
        <a:xfrm>
          <a:off x="288162" y="958072"/>
          <a:ext cx="512746" cy="512746"/>
        </a:xfrm>
        <a:prstGeom prst="mathPlus">
          <a:avLst/>
        </a:prstGeom>
        <a:solidFill>
          <a:schemeClr val="accent2">
            <a:tint val="60000"/>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355600">
            <a:lnSpc>
              <a:spcPct val="90000"/>
            </a:lnSpc>
            <a:spcBef>
              <a:spcPct val="0"/>
            </a:spcBef>
            <a:spcAft>
              <a:spcPct val="35000"/>
            </a:spcAft>
          </a:pPr>
          <a:endParaRPr lang="zh-CN" altLang="en-US" sz="800" kern="1200"/>
        </a:p>
      </dsp:txBody>
      <dsp:txXfrm>
        <a:off x="288162" y="958072"/>
        <a:ext cx="512746" cy="512746"/>
      </dsp:txXfrm>
    </dsp:sp>
    <dsp:sp modelId="{269835A4-4C1B-4B20-B108-B7C1B7405BDC}">
      <dsp:nvSpPr>
        <dsp:cNvPr id="0" name=""/>
        <dsp:cNvSpPr/>
      </dsp:nvSpPr>
      <dsp:spPr>
        <a:xfrm>
          <a:off x="102512" y="1542603"/>
          <a:ext cx="884045" cy="884045"/>
        </a:xfrm>
        <a:prstGeom prst="ellipse">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zh-CN" altLang="en-US" sz="1400" kern="1200" dirty="0" smtClean="0">
              <a:latin typeface="微软雅黑" pitchFamily="34" charset="-122"/>
              <a:ea typeface="微软雅黑" pitchFamily="34" charset="-122"/>
            </a:rPr>
            <a:t>决策变化快</a:t>
          </a:r>
          <a:endParaRPr lang="en-US" altLang="zh-CN" sz="1400" kern="1200" dirty="0" smtClean="0">
            <a:latin typeface="微软雅黑" pitchFamily="34" charset="-122"/>
            <a:ea typeface="微软雅黑" pitchFamily="34" charset="-122"/>
          </a:endParaRPr>
        </a:p>
      </dsp:txBody>
      <dsp:txXfrm>
        <a:off x="102512" y="1542603"/>
        <a:ext cx="884045" cy="884045"/>
      </dsp:txXfrm>
    </dsp:sp>
    <dsp:sp modelId="{E70FE6FE-2EC5-42F5-B32D-3EF50A93B20A}">
      <dsp:nvSpPr>
        <dsp:cNvPr id="0" name=""/>
        <dsp:cNvSpPr/>
      </dsp:nvSpPr>
      <dsp:spPr>
        <a:xfrm>
          <a:off x="1119164" y="1050013"/>
          <a:ext cx="281126" cy="328864"/>
        </a:xfrm>
        <a:prstGeom prst="rightArrow">
          <a:avLst>
            <a:gd name="adj1" fmla="val 60000"/>
            <a:gd name="adj2" fmla="val 50000"/>
          </a:avLst>
        </a:prstGeom>
        <a:solidFill>
          <a:schemeClr val="accent2">
            <a:tint val="60000"/>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zh-CN" altLang="en-US" sz="1100" kern="1200"/>
        </a:p>
      </dsp:txBody>
      <dsp:txXfrm>
        <a:off x="1119164" y="1050013"/>
        <a:ext cx="281126" cy="328864"/>
      </dsp:txXfrm>
    </dsp:sp>
    <dsp:sp modelId="{78BB9AE5-B91F-4396-9812-D82D0BB9344E}">
      <dsp:nvSpPr>
        <dsp:cNvPr id="0" name=""/>
        <dsp:cNvSpPr/>
      </dsp:nvSpPr>
      <dsp:spPr>
        <a:xfrm>
          <a:off x="1516985" y="1394"/>
          <a:ext cx="2952534" cy="2426103"/>
        </a:xfrm>
        <a:prstGeom prst="irregularSeal2">
          <a:avLst/>
        </a:prstGeom>
        <a:gradFill rotWithShape="0">
          <a:gsLst>
            <a:gs pos="0">
              <a:schemeClr val="lt1">
                <a:hueOff val="0"/>
                <a:satOff val="0"/>
                <a:lumOff val="0"/>
                <a:alphaOff val="0"/>
                <a:shade val="51000"/>
                <a:satMod val="130000"/>
              </a:schemeClr>
            </a:gs>
            <a:gs pos="80000">
              <a:schemeClr val="lt1">
                <a:hueOff val="0"/>
                <a:satOff val="0"/>
                <a:lumOff val="0"/>
                <a:alphaOff val="0"/>
                <a:shade val="93000"/>
                <a:satMod val="130000"/>
              </a:schemeClr>
            </a:gs>
            <a:gs pos="100000">
              <a:schemeClr val="l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zh-CN" altLang="en-US" sz="1800" kern="1200" dirty="0" smtClean="0"/>
            <a:t>变更合入</a:t>
          </a:r>
          <a:endParaRPr lang="zh-CN" altLang="en-US" sz="1800" kern="1200" dirty="0"/>
        </a:p>
      </dsp:txBody>
      <dsp:txXfrm>
        <a:off x="1516985" y="1394"/>
        <a:ext cx="2952534" cy="2426103"/>
      </dsp:txXfrm>
    </dsp:sp>
  </dsp:spTree>
</dsp:drawing>
</file>

<file path=ppt/diagrams/layout1.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EA40FF-550B-480A-AFC3-72B19E5E031C}" type="datetimeFigureOut">
              <a:rPr lang="zh-CN" altLang="en-US" smtClean="0"/>
              <a:pPr/>
              <a:t>2017-8-15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66F80C-DE3A-4658-8EFC-72FDD33FAB9F}"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666F80C-DE3A-4658-8EFC-72FDD33FAB9F}" type="slidenum">
              <a:rPr lang="zh-CN" altLang="en-US" smtClean="0"/>
              <a:pPr/>
              <a:t>4</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666F80C-DE3A-4658-8EFC-72FDD33FAB9F}" type="slidenum">
              <a:rPr lang="zh-CN" altLang="en-US" smtClean="0"/>
              <a:pPr/>
              <a:t>15</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666F80C-DE3A-4658-8EFC-72FDD33FAB9F}" type="slidenum">
              <a:rPr lang="zh-CN" altLang="en-US" smtClean="0"/>
              <a:pPr/>
              <a:t>16</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大家的一个共同期望是：希望在变更管理系统上能记录并导出合入生产分支或某个版本的变更。</a:t>
            </a:r>
          </a:p>
          <a:p>
            <a:endParaRPr lang="zh-CN" altLang="en-US" dirty="0"/>
          </a:p>
        </p:txBody>
      </p:sp>
      <p:sp>
        <p:nvSpPr>
          <p:cNvPr id="4" name="灯片编号占位符 3"/>
          <p:cNvSpPr>
            <a:spLocks noGrp="1"/>
          </p:cNvSpPr>
          <p:nvPr>
            <p:ph type="sldNum" sz="quarter" idx="10"/>
          </p:nvPr>
        </p:nvSpPr>
        <p:spPr/>
        <p:txBody>
          <a:bodyPr/>
          <a:lstStyle/>
          <a:p>
            <a:fld id="{D666F80C-DE3A-4658-8EFC-72FDD33FAB9F}" type="slidenum">
              <a:rPr lang="zh-CN" altLang="en-US" smtClean="0"/>
              <a:pPr/>
              <a:t>6</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342900" lvl="0" indent="-342900">
              <a:lnSpc>
                <a:spcPct val="150000"/>
              </a:lnSpc>
              <a:spcBef>
                <a:spcPct val="20000"/>
              </a:spcBef>
              <a:buFont typeface="Wingdings" pitchFamily="2" charset="2"/>
              <a:buChar char="Ø"/>
              <a:defRPr/>
            </a:pPr>
            <a:r>
              <a:rPr lang="zh-CN" altLang="en-US" dirty="0" smtClean="0">
                <a:latin typeface="宋体" pitchFamily="2" charset="-122"/>
                <a:ea typeface="宋体" pitchFamily="2" charset="-122"/>
              </a:rPr>
              <a:t>对</a:t>
            </a:r>
            <a:r>
              <a:rPr lang="en-US" altLang="zh-CN" dirty="0" smtClean="0">
                <a:latin typeface="宋体" pitchFamily="2" charset="-122"/>
                <a:ea typeface="宋体" pitchFamily="2" charset="-122"/>
              </a:rPr>
              <a:t>CQ accepted</a:t>
            </a:r>
            <a:r>
              <a:rPr lang="zh-CN" altLang="en-US" dirty="0" smtClean="0">
                <a:latin typeface="宋体" pitchFamily="2" charset="-122"/>
                <a:ea typeface="宋体" pitchFamily="2" charset="-122"/>
              </a:rPr>
              <a:t>状态</a:t>
            </a:r>
            <a:r>
              <a:rPr lang="zh-CN" altLang="en-US" b="1" dirty="0" smtClean="0">
                <a:solidFill>
                  <a:srgbClr val="FF0000"/>
                </a:solidFill>
                <a:latin typeface="宋体" pitchFamily="2" charset="-122"/>
                <a:ea typeface="宋体" pitchFamily="2" charset="-122"/>
              </a:rPr>
              <a:t>处理时机</a:t>
            </a:r>
            <a:r>
              <a:rPr lang="zh-CN" altLang="en-US" dirty="0" smtClean="0">
                <a:latin typeface="宋体" pitchFamily="2" charset="-122"/>
                <a:ea typeface="宋体" pitchFamily="2" charset="-122"/>
              </a:rPr>
              <a:t>的重新定义。</a:t>
            </a:r>
            <a:endParaRPr lang="en-US" altLang="zh-CN" dirty="0" smtClean="0">
              <a:latin typeface="宋体" pitchFamily="2" charset="-122"/>
              <a:ea typeface="宋体" pitchFamily="2" charset="-122"/>
            </a:endParaRPr>
          </a:p>
          <a:p>
            <a:pPr marL="800100" lvl="1" indent="-342900">
              <a:lnSpc>
                <a:spcPct val="150000"/>
              </a:lnSpc>
              <a:spcBef>
                <a:spcPct val="20000"/>
              </a:spcBef>
              <a:buFont typeface="+mj-lt"/>
              <a:buAutoNum type="arabicPeriod"/>
              <a:defRPr/>
            </a:pPr>
            <a:r>
              <a:rPr lang="zh-CN" altLang="en-US" dirty="0" smtClean="0">
                <a:latin typeface="宋体" pitchFamily="2" charset="-122"/>
                <a:ea typeface="宋体" pitchFamily="2" charset="-122"/>
              </a:rPr>
              <a:t>置</a:t>
            </a:r>
            <a:r>
              <a:rPr lang="en-US" altLang="zh-CN" dirty="0" smtClean="0">
                <a:latin typeface="宋体" pitchFamily="2" charset="-122"/>
                <a:ea typeface="宋体" pitchFamily="2" charset="-122"/>
              </a:rPr>
              <a:t>accepted</a:t>
            </a:r>
            <a:r>
              <a:rPr lang="zh-CN" altLang="en-US" dirty="0" smtClean="0">
                <a:latin typeface="宋体" pitchFamily="2" charset="-122"/>
                <a:ea typeface="宋体" pitchFamily="2" charset="-122"/>
              </a:rPr>
              <a:t>时表示已明确即将发布的某个版本一定会带入这些问题的修复，设置</a:t>
            </a:r>
            <a:r>
              <a:rPr lang="en-US" altLang="zh-CN" dirty="0" smtClean="0">
                <a:latin typeface="宋体" pitchFamily="2" charset="-122"/>
                <a:ea typeface="宋体" pitchFamily="2" charset="-122"/>
              </a:rPr>
              <a:t>accepted</a:t>
            </a:r>
            <a:r>
              <a:rPr lang="zh-CN" altLang="en-US" dirty="0" smtClean="0">
                <a:latin typeface="宋体" pitchFamily="2" charset="-122"/>
                <a:ea typeface="宋体" pitchFamily="2" charset="-122"/>
              </a:rPr>
              <a:t>状态时选择正确的合入版本号。</a:t>
            </a:r>
            <a:endParaRPr lang="en-US" altLang="zh-CN" dirty="0" smtClean="0">
              <a:latin typeface="宋体" pitchFamily="2" charset="-122"/>
              <a:ea typeface="宋体" pitchFamily="2" charset="-122"/>
            </a:endParaRPr>
          </a:p>
          <a:p>
            <a:pPr marL="800100" lvl="1" indent="-342900">
              <a:lnSpc>
                <a:spcPct val="150000"/>
              </a:lnSpc>
              <a:spcBef>
                <a:spcPct val="20000"/>
              </a:spcBef>
              <a:buFont typeface="+mj-lt"/>
              <a:buAutoNum type="arabicPeriod"/>
              <a:defRPr/>
            </a:pPr>
            <a:r>
              <a:rPr lang="zh-CN" altLang="en-US" dirty="0" smtClean="0">
                <a:latin typeface="宋体" pitchFamily="2" charset="-122"/>
                <a:ea typeface="宋体" pitchFamily="2" charset="-122"/>
              </a:rPr>
              <a:t>即所有问题解决后置</a:t>
            </a:r>
            <a:r>
              <a:rPr lang="en-US" altLang="zh-CN" dirty="0" smtClean="0">
                <a:latin typeface="宋体" pitchFamily="2" charset="-122"/>
                <a:ea typeface="宋体" pitchFamily="2" charset="-122"/>
              </a:rPr>
              <a:t>resolved</a:t>
            </a:r>
            <a:r>
              <a:rPr lang="zh-CN" altLang="en-US" dirty="0" smtClean="0">
                <a:latin typeface="宋体" pitchFamily="2" charset="-122"/>
                <a:ea typeface="宋体" pitchFamily="2" charset="-122"/>
              </a:rPr>
              <a:t>状态，软件经理通知团队</a:t>
            </a:r>
            <a:r>
              <a:rPr lang="en-US" altLang="zh-CN" dirty="0" smtClean="0">
                <a:latin typeface="宋体" pitchFamily="2" charset="-122"/>
                <a:ea typeface="宋体" pitchFamily="2" charset="-122"/>
              </a:rPr>
              <a:t>accepted</a:t>
            </a:r>
            <a:r>
              <a:rPr lang="zh-CN" altLang="en-US" dirty="0" smtClean="0">
                <a:latin typeface="宋体" pitchFamily="2" charset="-122"/>
                <a:ea typeface="宋体" pitchFamily="2" charset="-122"/>
              </a:rPr>
              <a:t>状态的时间点和即将发布版本的版本号信息。</a:t>
            </a:r>
            <a:endParaRPr lang="en-US" altLang="zh-CN" dirty="0" smtClean="0">
              <a:latin typeface="宋体" pitchFamily="2" charset="-122"/>
              <a:ea typeface="宋体" pitchFamily="2" charset="-122"/>
            </a:endParaRPr>
          </a:p>
          <a:p>
            <a:pPr marL="800100" lvl="1" indent="-342900">
              <a:lnSpc>
                <a:spcPct val="150000"/>
              </a:lnSpc>
              <a:spcBef>
                <a:spcPct val="20000"/>
              </a:spcBef>
              <a:buFont typeface="+mj-lt"/>
              <a:buAutoNum type="arabicPeriod"/>
              <a:defRPr/>
            </a:pPr>
            <a:r>
              <a:rPr lang="zh-CN" altLang="en-US" dirty="0" smtClean="0">
                <a:latin typeface="宋体" pitchFamily="2" charset="-122"/>
                <a:ea typeface="宋体" pitchFamily="2" charset="-122"/>
              </a:rPr>
              <a:t>团队</a:t>
            </a:r>
            <a:r>
              <a:rPr lang="en-US" altLang="zh-CN" dirty="0" smtClean="0">
                <a:latin typeface="宋体" pitchFamily="2" charset="-122"/>
                <a:ea typeface="宋体" pitchFamily="2" charset="-122"/>
              </a:rPr>
              <a:t>accepted</a:t>
            </a:r>
            <a:r>
              <a:rPr lang="zh-CN" altLang="en-US" dirty="0" smtClean="0">
                <a:latin typeface="宋体" pitchFamily="2" charset="-122"/>
                <a:ea typeface="宋体" pitchFamily="2" charset="-122"/>
              </a:rPr>
              <a:t>处理人相对固定，比如小团队测试人员或科室固定人员。</a:t>
            </a:r>
            <a:endParaRPr lang="en-US" altLang="zh-CN" dirty="0" smtClean="0">
              <a:latin typeface="宋体" pitchFamily="2" charset="-122"/>
              <a:ea typeface="宋体" pitchFamily="2" charset="-122"/>
            </a:endParaRPr>
          </a:p>
          <a:p>
            <a:pPr marL="342900" lvl="0" indent="-342900">
              <a:lnSpc>
                <a:spcPct val="150000"/>
              </a:lnSpc>
              <a:spcBef>
                <a:spcPct val="20000"/>
              </a:spcBef>
              <a:buFont typeface="Wingdings" pitchFamily="2" charset="2"/>
              <a:buChar char="Ø"/>
              <a:defRPr/>
            </a:pPr>
            <a:r>
              <a:rPr lang="zh-CN" altLang="en-US" b="1" dirty="0" smtClean="0">
                <a:solidFill>
                  <a:srgbClr val="FF0000"/>
                </a:solidFill>
                <a:latin typeface="宋体" pitchFamily="2" charset="-122"/>
                <a:ea typeface="宋体" pitchFamily="2" charset="-122"/>
              </a:rPr>
              <a:t>实际合入版本号</a:t>
            </a:r>
            <a:r>
              <a:rPr lang="zh-CN" altLang="en-US" dirty="0" smtClean="0">
                <a:latin typeface="宋体" pitchFamily="2" charset="-122"/>
                <a:ea typeface="宋体" pitchFamily="2" charset="-122"/>
              </a:rPr>
              <a:t>字段启用，软件经理通知</a:t>
            </a:r>
            <a:r>
              <a:rPr lang="en-US" altLang="zh-CN" dirty="0" smtClean="0">
                <a:latin typeface="宋体" pitchFamily="2" charset="-122"/>
                <a:ea typeface="宋体" pitchFamily="2" charset="-122"/>
              </a:rPr>
              <a:t>CQ</a:t>
            </a:r>
            <a:r>
              <a:rPr lang="zh-CN" altLang="en-US" dirty="0" smtClean="0">
                <a:latin typeface="宋体" pitchFamily="2" charset="-122"/>
                <a:ea typeface="宋体" pitchFamily="2" charset="-122"/>
              </a:rPr>
              <a:t>配置管理员配置版本号，实际版本发布号（可能超过</a:t>
            </a:r>
            <a:r>
              <a:rPr lang="en-US" altLang="zh-CN" dirty="0" smtClean="0">
                <a:latin typeface="宋体" pitchFamily="2" charset="-122"/>
                <a:ea typeface="宋体" pitchFamily="2" charset="-122"/>
              </a:rPr>
              <a:t>1</a:t>
            </a:r>
            <a:r>
              <a:rPr lang="zh-CN" altLang="en-US" dirty="0" smtClean="0">
                <a:latin typeface="宋体" pitchFamily="2" charset="-122"/>
                <a:ea typeface="宋体" pitchFamily="2" charset="-122"/>
              </a:rPr>
              <a:t>个）。</a:t>
            </a:r>
            <a:endParaRPr lang="en-US" altLang="zh-CN" dirty="0" smtClean="0">
              <a:latin typeface="宋体" pitchFamily="2" charset="-122"/>
              <a:ea typeface="宋体" pitchFamily="2" charset="-122"/>
            </a:endParaRPr>
          </a:p>
          <a:p>
            <a:pPr marL="342900" lvl="0" indent="-342900">
              <a:lnSpc>
                <a:spcPct val="150000"/>
              </a:lnSpc>
              <a:spcBef>
                <a:spcPct val="20000"/>
              </a:spcBef>
              <a:buFont typeface="Wingdings" pitchFamily="2" charset="2"/>
              <a:buChar char="Ø"/>
              <a:defRPr/>
            </a:pPr>
            <a:r>
              <a:rPr lang="zh-CN" altLang="en-US" dirty="0" smtClean="0">
                <a:latin typeface="宋体" pitchFamily="2" charset="-122"/>
                <a:ea typeface="宋体" pitchFamily="2" charset="-122"/>
              </a:rPr>
              <a:t>辅助临时版本的版本号定义规则，避免版本号变化太快，在</a:t>
            </a:r>
            <a:r>
              <a:rPr lang="en-US" altLang="zh-CN" dirty="0" smtClean="0">
                <a:latin typeface="宋体" pitchFamily="2" charset="-122"/>
                <a:ea typeface="宋体" pitchFamily="2" charset="-122"/>
              </a:rPr>
              <a:t>CQ</a:t>
            </a:r>
            <a:r>
              <a:rPr lang="zh-CN" altLang="en-US" dirty="0" smtClean="0">
                <a:latin typeface="宋体" pitchFamily="2" charset="-122"/>
                <a:ea typeface="宋体" pitchFamily="2" charset="-122"/>
              </a:rPr>
              <a:t>上没有延续性。</a:t>
            </a:r>
          </a:p>
          <a:p>
            <a:endParaRPr lang="zh-CN" altLang="en-US" dirty="0"/>
          </a:p>
        </p:txBody>
      </p:sp>
      <p:sp>
        <p:nvSpPr>
          <p:cNvPr id="4" name="灯片编号占位符 3"/>
          <p:cNvSpPr>
            <a:spLocks noGrp="1"/>
          </p:cNvSpPr>
          <p:nvPr>
            <p:ph type="sldNum" sz="quarter" idx="10"/>
          </p:nvPr>
        </p:nvSpPr>
        <p:spPr/>
        <p:txBody>
          <a:bodyPr/>
          <a:lstStyle/>
          <a:p>
            <a:fld id="{D666F80C-DE3A-4658-8EFC-72FDD33FAB9F}" type="slidenum">
              <a:rPr lang="zh-CN" altLang="en-US" smtClean="0"/>
              <a:pPr/>
              <a:t>7</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lnSpc>
                <a:spcPct val="150000"/>
              </a:lnSpc>
            </a:pPr>
            <a:r>
              <a:rPr lang="zh-CN" altLang="en-US" dirty="0" smtClean="0"/>
              <a:t>可以解决几个问题：</a:t>
            </a:r>
          </a:p>
          <a:p>
            <a:pPr marL="342900" lvl="0" indent="-342900">
              <a:lnSpc>
                <a:spcPct val="150000"/>
              </a:lnSpc>
              <a:buFont typeface="+mj-lt"/>
              <a:buAutoNum type="arabicPeriod"/>
            </a:pPr>
            <a:r>
              <a:rPr lang="en-US" dirty="0" smtClean="0"/>
              <a:t> Accepted</a:t>
            </a:r>
            <a:r>
              <a:rPr lang="zh-CN" altLang="en-US" dirty="0" smtClean="0"/>
              <a:t>时机的把握避免决策的多变，导致</a:t>
            </a:r>
            <a:r>
              <a:rPr lang="en-US" dirty="0" smtClean="0"/>
              <a:t>PR</a:t>
            </a:r>
            <a:r>
              <a:rPr lang="zh-CN" altLang="en-US" dirty="0" smtClean="0"/>
              <a:t>实际合与不合的变化，如果</a:t>
            </a:r>
            <a:r>
              <a:rPr lang="en-US" dirty="0" smtClean="0"/>
              <a:t>CQ</a:t>
            </a:r>
            <a:r>
              <a:rPr lang="zh-CN" altLang="en-US" dirty="0" smtClean="0"/>
              <a:t>提前处理后该状态下无法修改字段导致系统无法跟踪，必须手动处理的问题。</a:t>
            </a:r>
            <a:endParaRPr lang="en-US" altLang="zh-CN" dirty="0" smtClean="0"/>
          </a:p>
          <a:p>
            <a:pPr marL="342900" lvl="0" indent="-342900">
              <a:lnSpc>
                <a:spcPct val="150000"/>
              </a:lnSpc>
              <a:buFont typeface="+mj-lt"/>
              <a:buAutoNum type="arabicPeriod"/>
            </a:pPr>
            <a:r>
              <a:rPr lang="zh-CN" altLang="en-US" dirty="0" smtClean="0"/>
              <a:t>解决</a:t>
            </a:r>
            <a:r>
              <a:rPr lang="en-US" dirty="0" smtClean="0"/>
              <a:t>commit</a:t>
            </a:r>
            <a:r>
              <a:rPr lang="zh-CN" altLang="en-US" dirty="0" smtClean="0"/>
              <a:t>的两个问题：</a:t>
            </a:r>
            <a:r>
              <a:rPr lang="en-US" dirty="0" smtClean="0"/>
              <a:t>1</a:t>
            </a:r>
            <a:r>
              <a:rPr lang="zh-CN" altLang="en-US" dirty="0" smtClean="0"/>
              <a:t>）执行不规范</a:t>
            </a:r>
            <a:r>
              <a:rPr lang="en-US" dirty="0" smtClean="0"/>
              <a:t> 2</a:t>
            </a:r>
            <a:r>
              <a:rPr lang="zh-CN" altLang="en-US" dirty="0" smtClean="0"/>
              <a:t>）独立</a:t>
            </a:r>
            <a:r>
              <a:rPr lang="en-US" dirty="0" err="1" smtClean="0"/>
              <a:t>apk</a:t>
            </a:r>
            <a:r>
              <a:rPr lang="zh-CN" altLang="en-US" dirty="0" smtClean="0"/>
              <a:t>无法通过</a:t>
            </a:r>
            <a:r>
              <a:rPr lang="en-US" dirty="0" smtClean="0"/>
              <a:t>commit</a:t>
            </a:r>
            <a:r>
              <a:rPr lang="zh-CN" altLang="en-US" dirty="0" smtClean="0"/>
              <a:t>来收集。</a:t>
            </a:r>
            <a:endParaRPr lang="en-US" altLang="zh-CN" dirty="0" smtClean="0"/>
          </a:p>
          <a:p>
            <a:pPr marL="342900" lvl="0" indent="-342900">
              <a:lnSpc>
                <a:spcPct val="150000"/>
              </a:lnSpc>
              <a:buFont typeface="+mj-lt"/>
              <a:buAutoNum type="arabicPeriod"/>
            </a:pPr>
            <a:r>
              <a:rPr lang="zh-CN" altLang="en-US" dirty="0" smtClean="0"/>
              <a:t>除开</a:t>
            </a:r>
            <a:r>
              <a:rPr lang="en-US" dirty="0" smtClean="0"/>
              <a:t>accepted</a:t>
            </a:r>
            <a:r>
              <a:rPr lang="zh-CN" altLang="en-US" dirty="0" smtClean="0"/>
              <a:t>的时机外，补充以实际合入版本号，可以解决类似</a:t>
            </a:r>
            <a:r>
              <a:rPr lang="en-US" dirty="0" smtClean="0"/>
              <a:t>531</a:t>
            </a:r>
            <a:r>
              <a:rPr lang="zh-CN" altLang="en-US" dirty="0" smtClean="0"/>
              <a:t>项目出现的复杂情况，同一时间发布的版本，有</a:t>
            </a:r>
            <a:r>
              <a:rPr lang="en-US" dirty="0" smtClean="0"/>
              <a:t>A</a:t>
            </a:r>
            <a:r>
              <a:rPr lang="zh-CN" altLang="en-US" dirty="0" smtClean="0"/>
              <a:t>版本，</a:t>
            </a:r>
            <a:r>
              <a:rPr lang="en-US" dirty="0" smtClean="0"/>
              <a:t>A+B</a:t>
            </a:r>
            <a:r>
              <a:rPr lang="zh-CN" altLang="en-US" dirty="0" smtClean="0"/>
              <a:t>版本，</a:t>
            </a:r>
            <a:r>
              <a:rPr lang="en-US" dirty="0" smtClean="0"/>
              <a:t>C</a:t>
            </a:r>
            <a:r>
              <a:rPr lang="zh-CN" altLang="en-US" dirty="0" smtClean="0"/>
              <a:t>版本的复杂情况。 </a:t>
            </a:r>
          </a:p>
        </p:txBody>
      </p:sp>
      <p:sp>
        <p:nvSpPr>
          <p:cNvPr id="4" name="灯片编号占位符 3"/>
          <p:cNvSpPr>
            <a:spLocks noGrp="1"/>
          </p:cNvSpPr>
          <p:nvPr>
            <p:ph type="sldNum" sz="quarter" idx="10"/>
          </p:nvPr>
        </p:nvSpPr>
        <p:spPr/>
        <p:txBody>
          <a:bodyPr/>
          <a:lstStyle/>
          <a:p>
            <a:fld id="{D666F80C-DE3A-4658-8EFC-72FDD33FAB9F}" type="slidenum">
              <a:rPr lang="zh-CN" altLang="en-US" smtClean="0"/>
              <a:pPr/>
              <a:t>8</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666F80C-DE3A-4658-8EFC-72FDD33FAB9F}" type="slidenum">
              <a:rPr lang="zh-CN" altLang="en-US" smtClean="0"/>
              <a:pPr/>
              <a:t>10</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666F80C-DE3A-4658-8EFC-72FDD33FAB9F}" type="slidenum">
              <a:rPr lang="zh-CN" altLang="en-US" smtClean="0"/>
              <a:pPr/>
              <a:t>11</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666F80C-DE3A-4658-8EFC-72FDD33FAB9F}" type="slidenum">
              <a:rPr lang="zh-CN" altLang="en-US" smtClean="0"/>
              <a:pPr/>
              <a:t>12</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666F80C-DE3A-4658-8EFC-72FDD33FAB9F}" type="slidenum">
              <a:rPr lang="zh-CN" altLang="en-US" smtClean="0"/>
              <a:pPr/>
              <a:t>13</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666F80C-DE3A-4658-8EFC-72FDD33FAB9F}" type="slidenum">
              <a:rPr lang="zh-CN" altLang="en-US" smtClean="0"/>
              <a:pPr/>
              <a:t>14</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41FFCFA4-E64A-4B3D-A05F-8CC2E2B2E7EA}" type="datetimeFigureOut">
              <a:rPr lang="zh-CN" altLang="en-US" smtClean="0"/>
              <a:pPr/>
              <a:t>2017-8-15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84C0F2-42CA-4498-9FB8-AE39B4BDE750}"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1FFCFA4-E64A-4B3D-A05F-8CC2E2B2E7EA}" type="datetimeFigureOut">
              <a:rPr lang="zh-CN" altLang="en-US" smtClean="0"/>
              <a:pPr/>
              <a:t>2017-8-15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84C0F2-42CA-4498-9FB8-AE39B4BDE750}"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1FFCFA4-E64A-4B3D-A05F-8CC2E2B2E7EA}" type="datetimeFigureOut">
              <a:rPr lang="zh-CN" altLang="en-US" smtClean="0"/>
              <a:pPr/>
              <a:t>2017-8-15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84C0F2-42CA-4498-9FB8-AE39B4BDE750}"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613"/>
            <a:ext cx="7772400" cy="11017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7CA3AEC-14AA-4ECF-83D5-0D6752D01DD5}" type="datetimeFigureOut">
              <a:rPr lang="zh-CN" altLang="en-US" smtClean="0"/>
              <a:pPr/>
              <a:t>2017-8-15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8F0DE2A-CEB8-46F8-BC30-87D747391A12}" type="slidenum">
              <a:rPr lang="zh-CN" altLang="en-US" smtClean="0"/>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7CA3AEC-14AA-4ECF-83D5-0D6752D01DD5}" type="datetimeFigureOut">
              <a:rPr lang="zh-CN" altLang="en-US" smtClean="0"/>
              <a:pPr/>
              <a:t>2017-8-15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8F0DE2A-CEB8-46F8-BC30-87D747391A12}"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5"/>
            <a:ext cx="7772400" cy="1022350"/>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7CA3AEC-14AA-4ECF-83D5-0D6752D01DD5}" type="datetimeFigureOut">
              <a:rPr lang="zh-CN" altLang="en-US" smtClean="0"/>
              <a:pPr/>
              <a:t>2017-8-15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8F0DE2A-CEB8-46F8-BC30-87D747391A12}" type="slidenum">
              <a:rPr lang="zh-CN" altLang="en-US" smtClean="0"/>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7CA3AEC-14AA-4ECF-83D5-0D6752D01DD5}" type="datetimeFigureOut">
              <a:rPr lang="zh-CN" altLang="en-US" smtClean="0"/>
              <a:pPr/>
              <a:t>2017-8-15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8F0DE2A-CEB8-46F8-BC30-87D747391A12}"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7CA3AEC-14AA-4ECF-83D5-0D6752D01DD5}" type="datetimeFigureOut">
              <a:rPr lang="zh-CN" altLang="en-US" smtClean="0"/>
              <a:pPr/>
              <a:t>2017-8-15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8F0DE2A-CEB8-46F8-BC30-87D747391A12}" type="slidenum">
              <a:rPr lang="zh-CN" altLang="en-US" smtClean="0"/>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7CA3AEC-14AA-4ECF-83D5-0D6752D01DD5}" type="datetimeFigureOut">
              <a:rPr lang="zh-CN" altLang="en-US" smtClean="0"/>
              <a:pPr/>
              <a:t>2017-8-15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8F0DE2A-CEB8-46F8-BC30-87D747391A12}" type="slidenum">
              <a:rPr lang="zh-CN" altLang="en-US" smtClean="0"/>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7CA3AEC-14AA-4ECF-83D5-0D6752D01DD5}" type="datetimeFigureOut">
              <a:rPr lang="zh-CN" altLang="en-US" smtClean="0"/>
              <a:pPr/>
              <a:t>2017-8-15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8F0DE2A-CEB8-46F8-BC30-87D747391A12}" type="slidenum">
              <a:rPr lang="zh-CN" altLang="en-US" smtClean="0"/>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4788"/>
            <a:ext cx="3008313" cy="871537"/>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7CA3AEC-14AA-4ECF-83D5-0D6752D01DD5}" type="datetimeFigureOut">
              <a:rPr lang="zh-CN" altLang="en-US" smtClean="0"/>
              <a:pPr/>
              <a:t>2017-8-15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8F0DE2A-CEB8-46F8-BC30-87D747391A12}"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1FFCFA4-E64A-4B3D-A05F-8CC2E2B2E7EA}" type="datetimeFigureOut">
              <a:rPr lang="zh-CN" altLang="en-US" smtClean="0"/>
              <a:pPr/>
              <a:t>2017-8-15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84C0F2-42CA-4498-9FB8-AE39B4BDE750}" type="slidenum">
              <a:rPr lang="zh-CN" altLang="en-US" smtClean="0"/>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450"/>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7CA3AEC-14AA-4ECF-83D5-0D6752D01DD5}" type="datetimeFigureOut">
              <a:rPr lang="zh-CN" altLang="en-US" smtClean="0"/>
              <a:pPr/>
              <a:t>2017-8-15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8F0DE2A-CEB8-46F8-BC30-87D747391A12}" type="slidenum">
              <a:rPr lang="zh-CN" altLang="en-US" smtClean="0"/>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7CA3AEC-14AA-4ECF-83D5-0D6752D01DD5}" type="datetimeFigureOut">
              <a:rPr lang="zh-CN" altLang="en-US" smtClean="0"/>
              <a:pPr/>
              <a:t>2017-8-15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8F0DE2A-CEB8-46F8-BC30-87D747391A12}" type="slidenum">
              <a:rPr lang="zh-CN" altLang="en-US" smtClean="0"/>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6375"/>
            <a:ext cx="6019800" cy="43878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7CA3AEC-14AA-4ECF-83D5-0D6752D01DD5}" type="datetimeFigureOut">
              <a:rPr lang="zh-CN" altLang="en-US" smtClean="0"/>
              <a:pPr/>
              <a:t>2017-8-15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8F0DE2A-CEB8-46F8-BC30-87D747391A12}"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41FFCFA4-E64A-4B3D-A05F-8CC2E2B2E7EA}" type="datetimeFigureOut">
              <a:rPr lang="zh-CN" altLang="en-US" smtClean="0"/>
              <a:pPr/>
              <a:t>2017-8-15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384C0F2-42CA-4498-9FB8-AE39B4BDE750}"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1FFCFA4-E64A-4B3D-A05F-8CC2E2B2E7EA}" type="datetimeFigureOut">
              <a:rPr lang="zh-CN" altLang="en-US" smtClean="0"/>
              <a:pPr/>
              <a:t>2017-8-15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84C0F2-42CA-4498-9FB8-AE39B4BDE750}"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1FFCFA4-E64A-4B3D-A05F-8CC2E2B2E7EA}" type="datetimeFigureOut">
              <a:rPr lang="zh-CN" altLang="en-US" smtClean="0"/>
              <a:pPr/>
              <a:t>2017-8-15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384C0F2-42CA-4498-9FB8-AE39B4BDE750}"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1FFCFA4-E64A-4B3D-A05F-8CC2E2B2E7EA}" type="datetimeFigureOut">
              <a:rPr lang="zh-CN" altLang="en-US" smtClean="0"/>
              <a:pPr/>
              <a:t>2017-8-15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384C0F2-42CA-4498-9FB8-AE39B4BDE750}"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1FFCFA4-E64A-4B3D-A05F-8CC2E2B2E7EA}" type="datetimeFigureOut">
              <a:rPr lang="zh-CN" altLang="en-US" smtClean="0"/>
              <a:pPr/>
              <a:t>2017-8-15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384C0F2-42CA-4498-9FB8-AE39B4BDE750}"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1FFCFA4-E64A-4B3D-A05F-8CC2E2B2E7EA}" type="datetimeFigureOut">
              <a:rPr lang="zh-CN" altLang="en-US" smtClean="0"/>
              <a:pPr/>
              <a:t>2017-8-15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84C0F2-42CA-4498-9FB8-AE39B4BDE750}"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1FFCFA4-E64A-4B3D-A05F-8CC2E2B2E7EA}" type="datetimeFigureOut">
              <a:rPr lang="zh-CN" altLang="en-US" smtClean="0"/>
              <a:pPr/>
              <a:t>2017-8-15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384C0F2-42CA-4498-9FB8-AE39B4BDE750}"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41FFCFA4-E64A-4B3D-A05F-8CC2E2B2E7EA}" type="datetimeFigureOut">
              <a:rPr lang="zh-CN" altLang="en-US" smtClean="0"/>
              <a:pPr/>
              <a:t>2017-8-15</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A384C0F2-42CA-4498-9FB8-AE39B4BDE750}" type="slidenum">
              <a:rPr lang="zh-CN" altLang="en-US" smtClean="0"/>
              <a:pPr/>
              <a:t>‹#›</a:t>
            </a:fld>
            <a:endParaRPr lang="zh-CN" altLang="en-US"/>
          </a:p>
        </p:txBody>
      </p:sp>
      <p:pic>
        <p:nvPicPr>
          <p:cNvPr id="7" name="图片 6" descr="nubia 品牌PPT模版20130228-02.png"/>
          <p:cNvPicPr>
            <a:picLocks noChangeAspect="1"/>
          </p:cNvPicPr>
          <p:nvPr userDrawn="1"/>
        </p:nvPicPr>
        <p:blipFill>
          <a:blip r:embed="rId13" cstate="print">
            <a:extLst>
              <a:ext uri="{28A0092B-C50C-407E-A947-70E740481C1C}">
                <a14:useLocalDpi xmlns:a14="http://schemas.microsoft.com/office/drawing/2010/main" xmlns="" val="0"/>
              </a:ext>
            </a:extLst>
          </a:blip>
          <a:stretch>
            <a:fillRect/>
          </a:stretch>
        </p:blipFill>
        <p:spPr>
          <a:xfrm>
            <a:off x="2708" y="0"/>
            <a:ext cx="9141292" cy="5174081"/>
          </a:xfrm>
          <a:prstGeom prst="rect">
            <a:avLst/>
          </a:prstGeom>
        </p:spPr>
      </p:pic>
      <p:pic>
        <p:nvPicPr>
          <p:cNvPr id="8" name="图片 7" descr="nubia 品牌PPT模版元素-03.png"/>
          <p:cNvPicPr>
            <a:picLocks noChangeAspect="1"/>
          </p:cNvPicPr>
          <p:nvPr userDrawn="1"/>
        </p:nvPicPr>
        <p:blipFill>
          <a:blip r:embed="rId14" cstate="print">
            <a:extLst>
              <a:ext uri="{28A0092B-C50C-407E-A947-70E740481C1C}">
                <a14:useLocalDpi xmlns:a14="http://schemas.microsoft.com/office/drawing/2010/main" xmlns="" val="0"/>
              </a:ext>
            </a:extLst>
          </a:blip>
          <a:stretch>
            <a:fillRect/>
          </a:stretch>
        </p:blipFill>
        <p:spPr>
          <a:xfrm>
            <a:off x="4120560" y="4669184"/>
            <a:ext cx="902880" cy="14846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77CA3AEC-14AA-4ECF-83D5-0D6752D01DD5}" type="datetimeFigureOut">
              <a:rPr lang="zh-CN" altLang="en-US" smtClean="0"/>
              <a:pPr/>
              <a:t>2017-8-15</a:t>
            </a:fld>
            <a:endParaRPr lang="zh-CN" altLang="en-US"/>
          </a:p>
        </p:txBody>
      </p:sp>
      <p:sp>
        <p:nvSpPr>
          <p:cNvPr id="5" name="页脚占位符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48F0DE2A-CEB8-46F8-BC30-87D747391A12}" type="slidenum">
              <a:rPr lang="zh-CN" altLang="en-US" smtClean="0"/>
              <a:pPr/>
              <a:t>‹#›</a:t>
            </a:fld>
            <a:endParaRPr lang="zh-CN" altLang="en-US"/>
          </a:p>
        </p:txBody>
      </p:sp>
      <p:cxnSp>
        <p:nvCxnSpPr>
          <p:cNvPr id="7" name="直线连接符 11"/>
          <p:cNvCxnSpPr/>
          <p:nvPr userDrawn="1"/>
        </p:nvCxnSpPr>
        <p:spPr>
          <a:xfrm>
            <a:off x="348703" y="476249"/>
            <a:ext cx="8446597" cy="0"/>
          </a:xfrm>
          <a:prstGeom prst="line">
            <a:avLst/>
          </a:prstGeom>
          <a:ln w="3175" cmpd="sng">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8" name="图片 7" descr="nubia 品牌PPT模版元素-03.png"/>
          <p:cNvPicPr>
            <a:picLocks noChangeAspect="1"/>
          </p:cNvPicPr>
          <p:nvPr userDrawn="1"/>
        </p:nvPicPr>
        <p:blipFill>
          <a:blip r:embed="rId13" cstate="print">
            <a:extLst>
              <a:ext uri="{28A0092B-C50C-407E-A947-70E740481C1C}">
                <a14:useLocalDpi xmlns:a14="http://schemas.microsoft.com/office/drawing/2010/main" xmlns="" val="0"/>
              </a:ext>
            </a:extLst>
          </a:blip>
          <a:stretch>
            <a:fillRect/>
          </a:stretch>
        </p:blipFill>
        <p:spPr>
          <a:xfrm>
            <a:off x="348703" y="4780560"/>
            <a:ext cx="902880" cy="148460"/>
          </a:xfrm>
          <a:prstGeom prst="rect">
            <a:avLst/>
          </a:prstGeom>
        </p:spPr>
      </p:pic>
      <p:pic>
        <p:nvPicPr>
          <p:cNvPr id="9" name="图片 8" descr="nubia 品牌PPT模版元素-01.png"/>
          <p:cNvPicPr>
            <a:picLocks noChangeAspect="1"/>
          </p:cNvPicPr>
          <p:nvPr userDrawn="1"/>
        </p:nvPicPr>
        <p:blipFill>
          <a:blip r:embed="rId14" cstate="print">
            <a:extLst>
              <a:ext uri="{28A0092B-C50C-407E-A947-70E740481C1C}">
                <a14:useLocalDpi xmlns:a14="http://schemas.microsoft.com/office/drawing/2010/main" xmlns="" val="0"/>
              </a:ext>
            </a:extLst>
          </a:blip>
          <a:stretch>
            <a:fillRect/>
          </a:stretch>
        </p:blipFill>
        <p:spPr>
          <a:xfrm>
            <a:off x="6967674" y="4601169"/>
            <a:ext cx="1827626" cy="284489"/>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8.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1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00114"/>
            <a:ext cx="9144000" cy="825419"/>
          </a:xfrm>
          <a:prstGeom prst="rect">
            <a:avLst/>
          </a:prstGeom>
          <a:noFill/>
        </p:spPr>
        <p:txBody>
          <a:bodyPr wrap="square" rtlCol="0">
            <a:spAutoFit/>
          </a:bodyPr>
          <a:lstStyle/>
          <a:p>
            <a:pPr algn="ctr">
              <a:lnSpc>
                <a:spcPct val="150000"/>
              </a:lnSpc>
            </a:pPr>
            <a:r>
              <a:rPr lang="en-US" altLang="zh-CN" sz="3600" dirty="0" smtClean="0">
                <a:latin typeface="微软雅黑" pitchFamily="34" charset="-122"/>
                <a:ea typeface="微软雅黑" pitchFamily="34" charset="-122"/>
              </a:rPr>
              <a:t>CQ</a:t>
            </a:r>
            <a:r>
              <a:rPr lang="zh-CN" altLang="en-US" sz="3600" dirty="0" smtClean="0">
                <a:latin typeface="微软雅黑" pitchFamily="34" charset="-122"/>
                <a:ea typeface="微软雅黑" pitchFamily="34" charset="-122"/>
              </a:rPr>
              <a:t>变更处理规范</a:t>
            </a:r>
            <a:endParaRPr lang="zh-CN" altLang="en-US" sz="3600" dirty="0">
              <a:latin typeface="微软雅黑" pitchFamily="34" charset="-122"/>
              <a:ea typeface="微软雅黑" pitchFamily="34" charset="-122"/>
            </a:endParaRPr>
          </a:p>
        </p:txBody>
      </p:sp>
      <p:sp>
        <p:nvSpPr>
          <p:cNvPr id="3" name="TextBox 2"/>
          <p:cNvSpPr txBox="1"/>
          <p:nvPr/>
        </p:nvSpPr>
        <p:spPr>
          <a:xfrm>
            <a:off x="2627784" y="2859782"/>
            <a:ext cx="3456384" cy="646331"/>
          </a:xfrm>
          <a:prstGeom prst="rect">
            <a:avLst/>
          </a:prstGeom>
          <a:noFill/>
        </p:spPr>
        <p:txBody>
          <a:bodyPr wrap="square" rtlCol="0">
            <a:spAutoFit/>
          </a:bodyPr>
          <a:lstStyle/>
          <a:p>
            <a:pPr algn="ctr"/>
            <a:endParaRPr lang="en-US" altLang="zh-CN" dirty="0" smtClean="0">
              <a:latin typeface="微软雅黑" pitchFamily="34" charset="-122"/>
              <a:ea typeface="微软雅黑" pitchFamily="34" charset="-122"/>
            </a:endParaRPr>
          </a:p>
          <a:p>
            <a:pPr algn="ctr"/>
            <a:r>
              <a:rPr lang="en-US" altLang="zh-CN" dirty="0" smtClean="0">
                <a:latin typeface="微软雅黑" pitchFamily="34" charset="-122"/>
                <a:ea typeface="微软雅黑" pitchFamily="34" charset="-122"/>
              </a:rPr>
              <a:t>2016.07</a:t>
            </a:r>
            <a:endParaRPr lang="zh-CN" altLang="en-US"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395536" y="123478"/>
            <a:ext cx="8229600" cy="411510"/>
          </a:xfrm>
        </p:spPr>
        <p:txBody>
          <a:bodyPr vert="horz" lIns="91440" tIns="45720" rIns="91440" bIns="45720" rtlCol="0" anchor="ctr">
            <a:noAutofit/>
          </a:bodyPr>
          <a:lstStyle/>
          <a:p>
            <a:pPr algn="l"/>
            <a:r>
              <a:rPr lang="zh-CN" altLang="en-US" sz="2000" dirty="0" smtClean="0">
                <a:latin typeface="微软雅黑" pitchFamily="34" charset="-122"/>
                <a:ea typeface="微软雅黑" pitchFamily="34" charset="-122"/>
              </a:rPr>
              <a:t>规范动作</a:t>
            </a:r>
            <a:r>
              <a:rPr lang="en-US"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软件经理</a:t>
            </a:r>
            <a:endParaRPr lang="zh-CN" altLang="en-US" sz="2000" dirty="0">
              <a:latin typeface="微软雅黑" pitchFamily="34" charset="-122"/>
              <a:ea typeface="微软雅黑" pitchFamily="34" charset="-122"/>
            </a:endParaRPr>
          </a:p>
        </p:txBody>
      </p:sp>
      <p:sp>
        <p:nvSpPr>
          <p:cNvPr id="39" name="TextBox 38"/>
          <p:cNvSpPr txBox="1"/>
          <p:nvPr/>
        </p:nvSpPr>
        <p:spPr>
          <a:xfrm>
            <a:off x="3857620" y="811634"/>
            <a:ext cx="4929222" cy="3831818"/>
          </a:xfrm>
          <a:prstGeom prst="rect">
            <a:avLst/>
          </a:prstGeom>
          <a:noFill/>
        </p:spPr>
        <p:txBody>
          <a:bodyPr wrap="square" rtlCol="0">
            <a:spAutoFit/>
          </a:bodyPr>
          <a:lstStyle/>
          <a:p>
            <a:pPr indent="342900">
              <a:lnSpc>
                <a:spcPct val="150000"/>
              </a:lnSpc>
              <a:buFont typeface="+mj-lt"/>
              <a:buAutoNum type="arabicPeriod"/>
            </a:pPr>
            <a:r>
              <a:rPr lang="zh-CN" altLang="en-US" dirty="0" smtClean="0">
                <a:latin typeface="微软雅黑" pitchFamily="34" charset="-122"/>
                <a:ea typeface="微软雅黑" pitchFamily="34" charset="-122"/>
              </a:rPr>
              <a:t>前一版本系统测试部预测试完成后，软件经理确认下一软件版本号，通知</a:t>
            </a:r>
            <a:r>
              <a:rPr lang="en-US" dirty="0" smtClean="0">
                <a:latin typeface="微软雅黑" pitchFamily="34" charset="-122"/>
                <a:ea typeface="微软雅黑" pitchFamily="34" charset="-122"/>
              </a:rPr>
              <a:t>CQ</a:t>
            </a:r>
            <a:r>
              <a:rPr lang="zh-CN" altLang="en-US" dirty="0" smtClean="0">
                <a:latin typeface="微软雅黑" pitchFamily="34" charset="-122"/>
                <a:ea typeface="微软雅黑" pitchFamily="34" charset="-122"/>
              </a:rPr>
              <a:t>配置管理员李海彬完成配置。同时告知软件开发团队下一版本软件版本号，发布分支，软件公告栏发布。</a:t>
            </a:r>
            <a:endParaRPr lang="en-US" altLang="zh-CN" dirty="0" smtClean="0">
              <a:latin typeface="微软雅黑" pitchFamily="34" charset="-122"/>
              <a:ea typeface="微软雅黑" pitchFamily="34" charset="-122"/>
            </a:endParaRPr>
          </a:p>
          <a:p>
            <a:pPr indent="342900">
              <a:lnSpc>
                <a:spcPct val="150000"/>
              </a:lnSpc>
            </a:pPr>
            <a:r>
              <a:rPr lang="zh-CN" altLang="en-US" dirty="0" smtClean="0">
                <a:latin typeface="微软雅黑" pitchFamily="34" charset="-122"/>
                <a:ea typeface="微软雅黑" pitchFamily="34" charset="-122"/>
              </a:rPr>
              <a:t>邮件模板如下：</a:t>
            </a:r>
          </a:p>
          <a:p>
            <a:pPr indent="-342900">
              <a:lnSpc>
                <a:spcPct val="150000"/>
              </a:lnSpc>
            </a:pPr>
            <a:r>
              <a:rPr lang="en-US" altLang="zh-CN" dirty="0" smtClean="0">
                <a:solidFill>
                  <a:srgbClr val="FF0000"/>
                </a:solidFill>
                <a:latin typeface="微软雅黑" pitchFamily="34" charset="-122"/>
                <a:ea typeface="微软雅黑" pitchFamily="34" charset="-122"/>
              </a:rPr>
              <a:t>     【</a:t>
            </a:r>
            <a:r>
              <a:rPr lang="en-US" dirty="0" smtClean="0">
                <a:solidFill>
                  <a:srgbClr val="FF0000"/>
                </a:solidFill>
                <a:latin typeface="微软雅黑" pitchFamily="34" charset="-122"/>
                <a:ea typeface="微软雅黑" pitchFamily="34" charset="-122"/>
              </a:rPr>
              <a:t>XX</a:t>
            </a:r>
            <a:r>
              <a:rPr lang="zh-CN" altLang="en-US" dirty="0" smtClean="0">
                <a:solidFill>
                  <a:srgbClr val="FF0000"/>
                </a:solidFill>
                <a:latin typeface="微软雅黑" pitchFamily="34" charset="-122"/>
                <a:ea typeface="微软雅黑" pitchFamily="34" charset="-122"/>
              </a:rPr>
              <a:t>项目下一版本信息通告</a:t>
            </a:r>
            <a:r>
              <a:rPr lang="en-US" altLang="zh-CN" dirty="0" smtClean="0">
                <a:solidFill>
                  <a:srgbClr val="FF0000"/>
                </a:solidFill>
                <a:latin typeface="微软雅黑" pitchFamily="34" charset="-122"/>
                <a:ea typeface="微软雅黑" pitchFamily="34" charset="-122"/>
              </a:rPr>
              <a:t>】</a:t>
            </a:r>
            <a:r>
              <a:rPr lang="en-US" dirty="0" smtClean="0">
                <a:solidFill>
                  <a:srgbClr val="FF0000"/>
                </a:solidFill>
                <a:latin typeface="微软雅黑" pitchFamily="34" charset="-122"/>
                <a:ea typeface="微软雅黑" pitchFamily="34" charset="-122"/>
              </a:rPr>
              <a:t>XX</a:t>
            </a:r>
            <a:r>
              <a:rPr lang="zh-CN" altLang="en-US" dirty="0" smtClean="0">
                <a:solidFill>
                  <a:srgbClr val="FF0000"/>
                </a:solidFill>
                <a:latin typeface="微软雅黑" pitchFamily="34" charset="-122"/>
                <a:ea typeface="微软雅黑" pitchFamily="34" charset="-122"/>
              </a:rPr>
              <a:t>项目下一软件版本发布集成时间</a:t>
            </a:r>
            <a:r>
              <a:rPr lang="en-US" dirty="0" smtClean="0">
                <a:solidFill>
                  <a:srgbClr val="FF0000"/>
                </a:solidFill>
                <a:latin typeface="微软雅黑" pitchFamily="34" charset="-122"/>
                <a:ea typeface="微软雅黑" pitchFamily="34" charset="-122"/>
              </a:rPr>
              <a:t>XX</a:t>
            </a:r>
            <a:r>
              <a:rPr lang="zh-CN" altLang="en-US" dirty="0" smtClean="0">
                <a:solidFill>
                  <a:srgbClr val="FF0000"/>
                </a:solidFill>
                <a:latin typeface="微软雅黑" pitchFamily="34" charset="-122"/>
                <a:ea typeface="微软雅黑" pitchFamily="34" charset="-122"/>
              </a:rPr>
              <a:t>，版本号</a:t>
            </a:r>
            <a:r>
              <a:rPr lang="en-US" dirty="0" smtClean="0">
                <a:solidFill>
                  <a:srgbClr val="FF0000"/>
                </a:solidFill>
                <a:latin typeface="微软雅黑" pitchFamily="34" charset="-122"/>
                <a:ea typeface="微软雅黑" pitchFamily="34" charset="-122"/>
              </a:rPr>
              <a:t>XX</a:t>
            </a:r>
            <a:r>
              <a:rPr lang="zh-CN" altLang="en-US" dirty="0" smtClean="0">
                <a:solidFill>
                  <a:srgbClr val="FF0000"/>
                </a:solidFill>
                <a:latin typeface="微软雅黑" pitchFamily="34" charset="-122"/>
                <a:ea typeface="微软雅黑" pitchFamily="34" charset="-122"/>
              </a:rPr>
              <a:t>，分支情况</a:t>
            </a:r>
            <a:r>
              <a:rPr lang="en-US" dirty="0" smtClean="0">
                <a:solidFill>
                  <a:srgbClr val="FF0000"/>
                </a:solidFill>
                <a:latin typeface="微软雅黑" pitchFamily="34" charset="-122"/>
                <a:ea typeface="微软雅黑" pitchFamily="34" charset="-122"/>
              </a:rPr>
              <a:t>XX</a:t>
            </a:r>
            <a:r>
              <a:rPr lang="zh-CN" altLang="en-US" dirty="0" smtClean="0">
                <a:solidFill>
                  <a:srgbClr val="FF0000"/>
                </a:solidFill>
                <a:latin typeface="微软雅黑" pitchFamily="34" charset="-122"/>
                <a:ea typeface="微软雅黑" pitchFamily="34" charset="-122"/>
              </a:rPr>
              <a:t>。</a:t>
            </a:r>
            <a:endParaRPr lang="en-US" altLang="zh-CN" dirty="0" smtClean="0">
              <a:solidFill>
                <a:srgbClr val="FF0000"/>
              </a:solidFill>
              <a:latin typeface="微软雅黑" pitchFamily="34" charset="-122"/>
              <a:ea typeface="微软雅黑" pitchFamily="34" charset="-122"/>
            </a:endParaRPr>
          </a:p>
          <a:p>
            <a:pPr>
              <a:lnSpc>
                <a:spcPct val="150000"/>
              </a:lnSpc>
            </a:pPr>
            <a:r>
              <a:rPr lang="zh-CN" altLang="en-US" dirty="0" smtClean="0">
                <a:latin typeface="微软雅黑" pitchFamily="34" charset="-122"/>
                <a:ea typeface="微软雅黑" pitchFamily="34" charset="-122"/>
              </a:rPr>
              <a:t>       </a:t>
            </a:r>
            <a:endParaRPr lang="zh-CN" altLang="en-US" dirty="0">
              <a:latin typeface="微软雅黑" pitchFamily="34" charset="-122"/>
              <a:ea typeface="微软雅黑" pitchFamily="34" charset="-122"/>
            </a:endParaRPr>
          </a:p>
        </p:txBody>
      </p:sp>
      <p:pic>
        <p:nvPicPr>
          <p:cNvPr id="147460" name="Picture 4" descr="http://img2.imgtn.bdimg.com/it/u=1324486194,1571571182&amp;fm=21&amp;gp=0.jpg"/>
          <p:cNvPicPr>
            <a:picLocks noChangeAspect="1" noChangeArrowheads="1"/>
          </p:cNvPicPr>
          <p:nvPr/>
        </p:nvPicPr>
        <p:blipFill>
          <a:blip r:embed="rId3" cstate="print"/>
          <a:srcRect/>
          <a:stretch>
            <a:fillRect/>
          </a:stretch>
        </p:blipFill>
        <p:spPr bwMode="auto">
          <a:xfrm>
            <a:off x="357158" y="928676"/>
            <a:ext cx="3356228" cy="3357586"/>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395536" y="123478"/>
            <a:ext cx="8229600" cy="411510"/>
          </a:xfrm>
        </p:spPr>
        <p:txBody>
          <a:bodyPr vert="horz" lIns="91440" tIns="45720" rIns="91440" bIns="45720" rtlCol="0" anchor="ctr">
            <a:noAutofit/>
          </a:bodyPr>
          <a:lstStyle/>
          <a:p>
            <a:pPr algn="l"/>
            <a:r>
              <a:rPr lang="zh-CN" altLang="en-US" sz="2000" dirty="0" smtClean="0">
                <a:latin typeface="微软雅黑" pitchFamily="34" charset="-122"/>
                <a:ea typeface="微软雅黑" pitchFamily="34" charset="-122"/>
              </a:rPr>
              <a:t>规范动作</a:t>
            </a:r>
            <a:r>
              <a:rPr lang="en-US"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软件经理（续）</a:t>
            </a:r>
            <a:endParaRPr lang="zh-CN" altLang="en-US" sz="2000" dirty="0">
              <a:latin typeface="微软雅黑" pitchFamily="34" charset="-122"/>
              <a:ea typeface="微软雅黑" pitchFamily="34" charset="-122"/>
            </a:endParaRPr>
          </a:p>
        </p:txBody>
      </p:sp>
      <p:sp>
        <p:nvSpPr>
          <p:cNvPr id="39" name="TextBox 38"/>
          <p:cNvSpPr txBox="1"/>
          <p:nvPr/>
        </p:nvSpPr>
        <p:spPr>
          <a:xfrm>
            <a:off x="357158" y="500049"/>
            <a:ext cx="8429684" cy="4662815"/>
          </a:xfrm>
          <a:prstGeom prst="rect">
            <a:avLst/>
          </a:prstGeom>
          <a:noFill/>
        </p:spPr>
        <p:txBody>
          <a:bodyPr wrap="square" rtlCol="0">
            <a:spAutoFit/>
          </a:bodyPr>
          <a:lstStyle/>
          <a:p>
            <a:pPr indent="342900">
              <a:lnSpc>
                <a:spcPct val="150000"/>
              </a:lnSpc>
              <a:buFont typeface="+mj-lt"/>
              <a:buAutoNum type="arabicPeriod" startAt="2"/>
            </a:pPr>
            <a:r>
              <a:rPr lang="en-US" altLang="zh-CN" dirty="0" smtClean="0">
                <a:solidFill>
                  <a:srgbClr val="FF0000"/>
                </a:solidFill>
                <a:latin typeface="微软雅黑" pitchFamily="34" charset="-122"/>
                <a:ea typeface="微软雅黑" pitchFamily="34" charset="-122"/>
              </a:rPr>
              <a:t>【</a:t>
            </a:r>
            <a:r>
              <a:rPr lang="en-US" dirty="0" smtClean="0">
                <a:solidFill>
                  <a:srgbClr val="FF0000"/>
                </a:solidFill>
                <a:latin typeface="微软雅黑" pitchFamily="34" charset="-122"/>
                <a:ea typeface="微软雅黑" pitchFamily="34" charset="-122"/>
              </a:rPr>
              <a:t>XX</a:t>
            </a:r>
            <a:r>
              <a:rPr lang="zh-CN" altLang="en-US" dirty="0" smtClean="0">
                <a:solidFill>
                  <a:srgbClr val="FF0000"/>
                </a:solidFill>
                <a:latin typeface="微软雅黑" pitchFamily="34" charset="-122"/>
                <a:ea typeface="微软雅黑" pitchFamily="34" charset="-122"/>
              </a:rPr>
              <a:t>项目</a:t>
            </a:r>
            <a:r>
              <a:rPr lang="en-US" dirty="0" smtClean="0">
                <a:solidFill>
                  <a:srgbClr val="FF0000"/>
                </a:solidFill>
                <a:latin typeface="微软雅黑" pitchFamily="34" charset="-122"/>
                <a:ea typeface="微软雅黑" pitchFamily="34" charset="-122"/>
              </a:rPr>
              <a:t>accepted</a:t>
            </a:r>
            <a:r>
              <a:rPr lang="zh-CN" altLang="en-US" dirty="0" smtClean="0">
                <a:solidFill>
                  <a:srgbClr val="FF0000"/>
                </a:solidFill>
                <a:latin typeface="微软雅黑" pitchFamily="34" charset="-122"/>
                <a:ea typeface="微软雅黑" pitchFamily="34" charset="-122"/>
              </a:rPr>
              <a:t>状态设置强调通知</a:t>
            </a:r>
            <a:r>
              <a:rPr lang="en-US" altLang="zh-CN" dirty="0" smtClean="0">
                <a:solidFill>
                  <a:srgbClr val="FF0000"/>
                </a:solidFill>
                <a:latin typeface="微软雅黑" pitchFamily="34" charset="-122"/>
                <a:ea typeface="微软雅黑" pitchFamily="34" charset="-122"/>
              </a:rPr>
              <a:t>】</a:t>
            </a:r>
            <a:r>
              <a:rPr lang="en-US" dirty="0" smtClean="0">
                <a:solidFill>
                  <a:srgbClr val="FF0000"/>
                </a:solidFill>
                <a:latin typeface="微软雅黑" pitchFamily="34" charset="-122"/>
                <a:ea typeface="微软雅黑" pitchFamily="34" charset="-122"/>
              </a:rPr>
              <a:t>XXX</a:t>
            </a:r>
            <a:r>
              <a:rPr lang="zh-CN" altLang="en-US" dirty="0" smtClean="0">
                <a:solidFill>
                  <a:srgbClr val="FF0000"/>
                </a:solidFill>
                <a:latin typeface="微软雅黑" pitchFamily="34" charset="-122"/>
                <a:ea typeface="微软雅黑" pitchFamily="34" charset="-122"/>
              </a:rPr>
              <a:t>项目下一版本集成时间为</a:t>
            </a:r>
            <a:r>
              <a:rPr lang="en-US" dirty="0" smtClean="0">
                <a:solidFill>
                  <a:srgbClr val="FF0000"/>
                </a:solidFill>
                <a:latin typeface="微软雅黑" pitchFamily="34" charset="-122"/>
                <a:ea typeface="微软雅黑" pitchFamily="34" charset="-122"/>
              </a:rPr>
              <a:t>X</a:t>
            </a:r>
            <a:r>
              <a:rPr lang="zh-CN" altLang="en-US" dirty="0" smtClean="0">
                <a:solidFill>
                  <a:srgbClr val="FF0000"/>
                </a:solidFill>
                <a:latin typeface="微软雅黑" pitchFamily="34" charset="-122"/>
                <a:ea typeface="微软雅黑" pitchFamily="34" charset="-122"/>
              </a:rPr>
              <a:t>月</a:t>
            </a:r>
            <a:r>
              <a:rPr lang="en-US" dirty="0" smtClean="0">
                <a:solidFill>
                  <a:srgbClr val="FF0000"/>
                </a:solidFill>
                <a:latin typeface="微软雅黑" pitchFamily="34" charset="-122"/>
                <a:ea typeface="微软雅黑" pitchFamily="34" charset="-122"/>
              </a:rPr>
              <a:t>X</a:t>
            </a:r>
            <a:r>
              <a:rPr lang="zh-CN" altLang="en-US" dirty="0" smtClean="0">
                <a:solidFill>
                  <a:srgbClr val="FF0000"/>
                </a:solidFill>
                <a:latin typeface="微软雅黑" pitchFamily="34" charset="-122"/>
                <a:ea typeface="微软雅黑" pitchFamily="34" charset="-122"/>
              </a:rPr>
              <a:t>日</a:t>
            </a:r>
            <a:r>
              <a:rPr lang="en-US" dirty="0" smtClean="0">
                <a:solidFill>
                  <a:srgbClr val="FF0000"/>
                </a:solidFill>
                <a:latin typeface="微软雅黑" pitchFamily="34" charset="-122"/>
                <a:ea typeface="微软雅黑" pitchFamily="34" charset="-122"/>
              </a:rPr>
              <a:t>X</a:t>
            </a:r>
            <a:r>
              <a:rPr lang="zh-CN" altLang="en-US" dirty="0" smtClean="0">
                <a:solidFill>
                  <a:srgbClr val="FF0000"/>
                </a:solidFill>
                <a:latin typeface="微软雅黑" pitchFamily="34" charset="-122"/>
                <a:ea typeface="微软雅黑" pitchFamily="34" charset="-122"/>
              </a:rPr>
              <a:t>时，发布分支为</a:t>
            </a:r>
            <a:r>
              <a:rPr lang="en-US" dirty="0" smtClean="0">
                <a:solidFill>
                  <a:srgbClr val="FF0000"/>
                </a:solidFill>
                <a:latin typeface="微软雅黑" pitchFamily="34" charset="-122"/>
                <a:ea typeface="微软雅黑" pitchFamily="34" charset="-122"/>
              </a:rPr>
              <a:t>XXX</a:t>
            </a:r>
            <a:r>
              <a:rPr lang="zh-CN" altLang="en-US" dirty="0" smtClean="0">
                <a:solidFill>
                  <a:srgbClr val="FF0000"/>
                </a:solidFill>
                <a:latin typeface="微软雅黑" pitchFamily="34" charset="-122"/>
                <a:ea typeface="微软雅黑" pitchFamily="34" charset="-122"/>
              </a:rPr>
              <a:t>，软件版号为</a:t>
            </a:r>
            <a:r>
              <a:rPr lang="en-US" dirty="0" smtClean="0">
                <a:solidFill>
                  <a:srgbClr val="FF0000"/>
                </a:solidFill>
                <a:latin typeface="微软雅黑" pitchFamily="34" charset="-122"/>
                <a:ea typeface="微软雅黑" pitchFamily="34" charset="-122"/>
              </a:rPr>
              <a:t>XXX</a:t>
            </a:r>
            <a:r>
              <a:rPr lang="zh-CN" altLang="en-US" dirty="0" smtClean="0">
                <a:solidFill>
                  <a:srgbClr val="FF0000"/>
                </a:solidFill>
                <a:latin typeface="微软雅黑" pitchFamily="34" charset="-122"/>
                <a:ea typeface="微软雅黑" pitchFamily="34" charset="-122"/>
              </a:rPr>
              <a:t>，请各团队各</a:t>
            </a:r>
            <a:r>
              <a:rPr lang="en-US" dirty="0" smtClean="0">
                <a:solidFill>
                  <a:srgbClr val="FF0000"/>
                </a:solidFill>
                <a:latin typeface="微软雅黑" pitchFamily="34" charset="-122"/>
                <a:ea typeface="微软雅黑" pitchFamily="34" charset="-122"/>
              </a:rPr>
              <a:t>PR</a:t>
            </a:r>
            <a:r>
              <a:rPr lang="zh-CN" altLang="en-US" dirty="0" smtClean="0">
                <a:solidFill>
                  <a:srgbClr val="FF0000"/>
                </a:solidFill>
                <a:latin typeface="微软雅黑" pitchFamily="34" charset="-122"/>
                <a:ea typeface="微软雅黑" pitchFamily="34" charset="-122"/>
              </a:rPr>
              <a:t>责任人在</a:t>
            </a:r>
            <a:r>
              <a:rPr lang="en-US" dirty="0" smtClean="0">
                <a:solidFill>
                  <a:srgbClr val="FF0000"/>
                </a:solidFill>
                <a:latin typeface="微软雅黑" pitchFamily="34" charset="-122"/>
                <a:ea typeface="微软雅黑" pitchFamily="34" charset="-122"/>
              </a:rPr>
              <a:t>X</a:t>
            </a:r>
            <a:r>
              <a:rPr lang="zh-CN" altLang="en-US" dirty="0" smtClean="0">
                <a:solidFill>
                  <a:srgbClr val="FF0000"/>
                </a:solidFill>
                <a:latin typeface="微软雅黑" pitchFamily="34" charset="-122"/>
                <a:ea typeface="微软雅黑" pitchFamily="34" charset="-122"/>
              </a:rPr>
              <a:t>月</a:t>
            </a:r>
            <a:r>
              <a:rPr lang="en-US" dirty="0" smtClean="0">
                <a:solidFill>
                  <a:srgbClr val="FF0000"/>
                </a:solidFill>
                <a:latin typeface="微软雅黑" pitchFamily="34" charset="-122"/>
                <a:ea typeface="微软雅黑" pitchFamily="34" charset="-122"/>
              </a:rPr>
              <a:t>X</a:t>
            </a:r>
            <a:r>
              <a:rPr lang="zh-CN" altLang="en-US" dirty="0" smtClean="0">
                <a:solidFill>
                  <a:srgbClr val="FF0000"/>
                </a:solidFill>
                <a:latin typeface="微软雅黑" pitchFamily="34" charset="-122"/>
                <a:ea typeface="微软雅黑" pitchFamily="34" charset="-122"/>
              </a:rPr>
              <a:t>日</a:t>
            </a:r>
            <a:r>
              <a:rPr lang="en-US" dirty="0" smtClean="0">
                <a:solidFill>
                  <a:srgbClr val="FF0000"/>
                </a:solidFill>
                <a:latin typeface="微软雅黑" pitchFamily="34" charset="-122"/>
                <a:ea typeface="微软雅黑" pitchFamily="34" charset="-122"/>
              </a:rPr>
              <a:t>X</a:t>
            </a:r>
            <a:r>
              <a:rPr lang="zh-CN" altLang="en-US" dirty="0" smtClean="0">
                <a:solidFill>
                  <a:srgbClr val="FF0000"/>
                </a:solidFill>
                <a:latin typeface="微软雅黑" pitchFamily="34" charset="-122"/>
                <a:ea typeface="微软雅黑" pitchFamily="34" charset="-122"/>
              </a:rPr>
              <a:t>时前完成设置和确认！</a:t>
            </a:r>
            <a:endParaRPr lang="en-US" altLang="zh-CN" dirty="0" smtClean="0">
              <a:latin typeface="微软雅黑" pitchFamily="34" charset="-122"/>
              <a:ea typeface="微软雅黑" pitchFamily="34" charset="-122"/>
            </a:endParaRPr>
          </a:p>
          <a:p>
            <a:pPr>
              <a:lnSpc>
                <a:spcPct val="150000"/>
              </a:lnSpc>
            </a:pPr>
            <a:r>
              <a:rPr lang="zh-CN" altLang="en-US" dirty="0" smtClean="0">
                <a:latin typeface="微软雅黑" pitchFamily="34" charset="-122"/>
                <a:ea typeface="微软雅黑" pitchFamily="34" charset="-122"/>
              </a:rPr>
              <a:t>举例：</a:t>
            </a:r>
          </a:p>
          <a:p>
            <a:pPr>
              <a:lnSpc>
                <a:spcPct val="150000"/>
              </a:lnSpc>
            </a:pPr>
            <a:r>
              <a:rPr lang="en-US" altLang="zh-CN" dirty="0" smtClean="0">
                <a:latin typeface="微软雅黑" pitchFamily="34" charset="-122"/>
                <a:ea typeface="微软雅黑" pitchFamily="34" charset="-122"/>
              </a:rPr>
              <a:t>       【</a:t>
            </a:r>
            <a:r>
              <a:rPr lang="en-US" dirty="0" smtClean="0">
                <a:latin typeface="微软雅黑" pitchFamily="34" charset="-122"/>
                <a:ea typeface="微软雅黑" pitchFamily="34" charset="-122"/>
              </a:rPr>
              <a:t>NX523J</a:t>
            </a:r>
            <a:r>
              <a:rPr lang="zh-CN" altLang="en-US" dirty="0" smtClean="0">
                <a:latin typeface="微软雅黑" pitchFamily="34" charset="-122"/>
                <a:ea typeface="微软雅黑" pitchFamily="34" charset="-122"/>
              </a:rPr>
              <a:t>项目</a:t>
            </a:r>
            <a:r>
              <a:rPr lang="en-US" dirty="0" smtClean="0">
                <a:latin typeface="微软雅黑" pitchFamily="34" charset="-122"/>
                <a:ea typeface="微软雅黑" pitchFamily="34" charset="-122"/>
              </a:rPr>
              <a:t>acc</a:t>
            </a:r>
            <a:r>
              <a:rPr lang="en-US" altLang="zh-CN" dirty="0" smtClean="0">
                <a:latin typeface="微软雅黑" pitchFamily="34" charset="-122"/>
                <a:ea typeface="微软雅黑" pitchFamily="34" charset="-122"/>
              </a:rPr>
              <a:t>e</a:t>
            </a:r>
            <a:r>
              <a:rPr lang="en-US" dirty="0" smtClean="0">
                <a:latin typeface="微软雅黑" pitchFamily="34" charset="-122"/>
                <a:ea typeface="微软雅黑" pitchFamily="34" charset="-122"/>
              </a:rPr>
              <a:t>pted</a:t>
            </a:r>
            <a:r>
              <a:rPr lang="zh-CN" altLang="en-US" dirty="0" smtClean="0">
                <a:latin typeface="微软雅黑" pitchFamily="34" charset="-122"/>
                <a:ea typeface="微软雅黑" pitchFamily="34" charset="-122"/>
              </a:rPr>
              <a:t>状态设置强调通知</a:t>
            </a:r>
            <a:r>
              <a:rPr lang="en-US" altLang="zh-CN" dirty="0" smtClean="0">
                <a:latin typeface="微软雅黑" pitchFamily="34" charset="-122"/>
                <a:ea typeface="微软雅黑" pitchFamily="34" charset="-122"/>
              </a:rPr>
              <a:t>】</a:t>
            </a:r>
            <a:r>
              <a:rPr lang="en-US" dirty="0" smtClean="0">
                <a:latin typeface="微软雅黑" pitchFamily="34" charset="-122"/>
                <a:ea typeface="微软雅黑" pitchFamily="34" charset="-122"/>
              </a:rPr>
              <a:t>523J</a:t>
            </a:r>
            <a:r>
              <a:rPr lang="zh-CN" altLang="en-US" dirty="0" smtClean="0">
                <a:latin typeface="微软雅黑" pitchFamily="34" charset="-122"/>
                <a:ea typeface="微软雅黑" pitchFamily="34" charset="-122"/>
              </a:rPr>
              <a:t>项目下一版本集成时间为</a:t>
            </a:r>
            <a:r>
              <a:rPr lang="en-US" dirty="0" smtClean="0">
                <a:latin typeface="微软雅黑" pitchFamily="34" charset="-122"/>
                <a:ea typeface="微软雅黑" pitchFamily="34" charset="-122"/>
              </a:rPr>
              <a:t>7</a:t>
            </a:r>
            <a:r>
              <a:rPr lang="zh-CN" altLang="en-US" dirty="0" smtClean="0">
                <a:latin typeface="微软雅黑" pitchFamily="34" charset="-122"/>
                <a:ea typeface="微软雅黑" pitchFamily="34" charset="-122"/>
              </a:rPr>
              <a:t>月</a:t>
            </a:r>
            <a:r>
              <a:rPr lang="en-US" dirty="0" smtClean="0">
                <a:latin typeface="微软雅黑" pitchFamily="34" charset="-122"/>
                <a:ea typeface="微软雅黑" pitchFamily="34" charset="-122"/>
              </a:rPr>
              <a:t>5</a:t>
            </a:r>
            <a:r>
              <a:rPr lang="zh-CN" altLang="en-US" dirty="0" smtClean="0">
                <a:latin typeface="微软雅黑" pitchFamily="34" charset="-122"/>
                <a:ea typeface="微软雅黑" pitchFamily="34" charset="-122"/>
              </a:rPr>
              <a:t>日</a:t>
            </a:r>
            <a:r>
              <a:rPr lang="en-US" dirty="0" smtClean="0">
                <a:latin typeface="微软雅黑" pitchFamily="34" charset="-122"/>
                <a:ea typeface="微软雅黑" pitchFamily="34" charset="-122"/>
              </a:rPr>
              <a:t>18</a:t>
            </a:r>
            <a:r>
              <a:rPr lang="zh-CN" altLang="en-US" dirty="0" smtClean="0">
                <a:latin typeface="微软雅黑" pitchFamily="34" charset="-122"/>
                <a:ea typeface="微软雅黑" pitchFamily="34" charset="-122"/>
              </a:rPr>
              <a:t>时，发布分支为生产分支</a:t>
            </a:r>
            <a:r>
              <a:rPr lang="en-US"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附分支号），软件版号为</a:t>
            </a:r>
            <a:r>
              <a:rPr lang="en-US" dirty="0" smtClean="0">
                <a:latin typeface="微软雅黑" pitchFamily="34" charset="-122"/>
                <a:ea typeface="微软雅黑" pitchFamily="34" charset="-122"/>
              </a:rPr>
              <a:t>112_C002</a:t>
            </a:r>
            <a:r>
              <a:rPr lang="zh-CN" altLang="en-US" dirty="0" smtClean="0">
                <a:latin typeface="微软雅黑" pitchFamily="34" charset="-122"/>
                <a:ea typeface="微软雅黑" pitchFamily="34" charset="-122"/>
              </a:rPr>
              <a:t>，请各团队各</a:t>
            </a:r>
            <a:r>
              <a:rPr lang="en-US" dirty="0" smtClean="0">
                <a:latin typeface="微软雅黑" pitchFamily="34" charset="-122"/>
                <a:ea typeface="微软雅黑" pitchFamily="34" charset="-122"/>
              </a:rPr>
              <a:t>PR</a:t>
            </a:r>
            <a:r>
              <a:rPr lang="zh-CN" altLang="en-US" dirty="0" smtClean="0">
                <a:latin typeface="微软雅黑" pitchFamily="34" charset="-122"/>
                <a:ea typeface="微软雅黑" pitchFamily="34" charset="-122"/>
              </a:rPr>
              <a:t>责任人在</a:t>
            </a:r>
            <a:r>
              <a:rPr lang="en-US" dirty="0" smtClean="0">
                <a:latin typeface="微软雅黑" pitchFamily="34" charset="-122"/>
                <a:ea typeface="微软雅黑" pitchFamily="34" charset="-122"/>
              </a:rPr>
              <a:t>7</a:t>
            </a:r>
            <a:r>
              <a:rPr lang="zh-CN" altLang="en-US" dirty="0" smtClean="0">
                <a:latin typeface="微软雅黑" pitchFamily="34" charset="-122"/>
                <a:ea typeface="微软雅黑" pitchFamily="34" charset="-122"/>
              </a:rPr>
              <a:t>月</a:t>
            </a:r>
            <a:r>
              <a:rPr lang="en-US" dirty="0" smtClean="0">
                <a:latin typeface="微软雅黑" pitchFamily="34" charset="-122"/>
                <a:ea typeface="微软雅黑" pitchFamily="34" charset="-122"/>
              </a:rPr>
              <a:t>5</a:t>
            </a:r>
            <a:r>
              <a:rPr lang="zh-CN" altLang="en-US" dirty="0" smtClean="0">
                <a:latin typeface="微软雅黑" pitchFamily="34" charset="-122"/>
                <a:ea typeface="微软雅黑" pitchFamily="34" charset="-122"/>
              </a:rPr>
              <a:t>日</a:t>
            </a:r>
            <a:r>
              <a:rPr lang="en-US" dirty="0" smtClean="0">
                <a:latin typeface="微软雅黑" pitchFamily="34" charset="-122"/>
                <a:ea typeface="微软雅黑" pitchFamily="34" charset="-122"/>
              </a:rPr>
              <a:t>16</a:t>
            </a:r>
            <a:r>
              <a:rPr lang="zh-CN" altLang="en-US" dirty="0" smtClean="0">
                <a:latin typeface="微软雅黑" pitchFamily="34" charset="-122"/>
                <a:ea typeface="微软雅黑" pitchFamily="34" charset="-122"/>
              </a:rPr>
              <a:t>时前完成设置和确认！</a:t>
            </a:r>
          </a:p>
          <a:p>
            <a:pPr>
              <a:lnSpc>
                <a:spcPct val="150000"/>
              </a:lnSpc>
            </a:pPr>
            <a:r>
              <a:rPr lang="en-US"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说明：</a:t>
            </a:r>
            <a:r>
              <a:rPr lang="en-US"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与</a:t>
            </a:r>
            <a:r>
              <a:rPr lang="en-US" dirty="0" smtClean="0">
                <a:latin typeface="微软雅黑" pitchFamily="34" charset="-122"/>
                <a:ea typeface="微软雅黑" pitchFamily="34" charset="-122"/>
              </a:rPr>
              <a:t> CQ</a:t>
            </a:r>
            <a:r>
              <a:rPr lang="zh-CN" altLang="en-US" dirty="0" smtClean="0">
                <a:latin typeface="微软雅黑" pitchFamily="34" charset="-122"/>
                <a:ea typeface="微软雅黑" pitchFamily="34" charset="-122"/>
              </a:rPr>
              <a:t>配置版本号后几位保持一致</a:t>
            </a:r>
            <a:r>
              <a:rPr lang="en-US"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。如遇到同时发不同变更内容的版本，软件经理需要分别明确</a:t>
            </a:r>
            <a:r>
              <a:rPr lang="en-US" dirty="0" smtClean="0">
                <a:latin typeface="微软雅黑" pitchFamily="34" charset="-122"/>
                <a:ea typeface="微软雅黑" pitchFamily="34" charset="-122"/>
              </a:rPr>
              <a:t>XX</a:t>
            </a:r>
            <a:r>
              <a:rPr lang="zh-CN" altLang="en-US" dirty="0" smtClean="0">
                <a:latin typeface="微软雅黑" pitchFamily="34" charset="-122"/>
                <a:ea typeface="微软雅黑" pitchFamily="34" charset="-122"/>
              </a:rPr>
              <a:t>版本合入</a:t>
            </a:r>
            <a:r>
              <a:rPr lang="en-US" dirty="0" smtClean="0">
                <a:latin typeface="微软雅黑" pitchFamily="34" charset="-122"/>
                <a:ea typeface="微软雅黑" pitchFamily="34" charset="-122"/>
              </a:rPr>
              <a:t>XX</a:t>
            </a:r>
            <a:r>
              <a:rPr lang="zh-CN" altLang="en-US" dirty="0" smtClean="0">
                <a:latin typeface="微软雅黑" pitchFamily="34" charset="-122"/>
                <a:ea typeface="微软雅黑" pitchFamily="34" charset="-122"/>
              </a:rPr>
              <a:t>变更。</a:t>
            </a:r>
          </a:p>
          <a:p>
            <a:pPr>
              <a:lnSpc>
                <a:spcPct val="150000"/>
              </a:lnSpc>
            </a:pPr>
            <a:r>
              <a:rPr lang="en-US" dirty="0" smtClean="0">
                <a:latin typeface="微软雅黑" pitchFamily="34" charset="-122"/>
                <a:ea typeface="微软雅黑" pitchFamily="34" charset="-122"/>
              </a:rPr>
              <a:t> </a:t>
            </a:r>
            <a:endParaRPr lang="zh-CN" altLang="en-US" dirty="0" smtClean="0">
              <a:latin typeface="微软雅黑" pitchFamily="34" charset="-122"/>
              <a:ea typeface="微软雅黑" pitchFamily="34" charset="-122"/>
            </a:endParaRPr>
          </a:p>
          <a:p>
            <a:pPr>
              <a:lnSpc>
                <a:spcPct val="150000"/>
              </a:lnSpc>
            </a:pPr>
            <a:r>
              <a:rPr lang="zh-CN" altLang="en-US" dirty="0" smtClean="0">
                <a:latin typeface="微软雅黑" pitchFamily="34" charset="-122"/>
                <a:ea typeface="微软雅黑" pitchFamily="34" charset="-122"/>
              </a:rPr>
              <a:t>       </a:t>
            </a:r>
            <a:endParaRPr lang="zh-CN" altLang="en-US"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395536" y="123478"/>
            <a:ext cx="8229600" cy="411510"/>
          </a:xfrm>
        </p:spPr>
        <p:txBody>
          <a:bodyPr vert="horz" lIns="91440" tIns="45720" rIns="91440" bIns="45720" rtlCol="0" anchor="ctr">
            <a:noAutofit/>
          </a:bodyPr>
          <a:lstStyle/>
          <a:p>
            <a:pPr algn="l"/>
            <a:r>
              <a:rPr lang="zh-CN" altLang="en-US" sz="2000" dirty="0" smtClean="0">
                <a:latin typeface="微软雅黑" pitchFamily="34" charset="-122"/>
                <a:ea typeface="微软雅黑" pitchFamily="34" charset="-122"/>
              </a:rPr>
              <a:t>规范动作</a:t>
            </a:r>
            <a:r>
              <a:rPr lang="en-US"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软件经理（续）</a:t>
            </a:r>
            <a:endParaRPr lang="zh-CN" altLang="en-US" sz="2000" dirty="0">
              <a:latin typeface="微软雅黑" pitchFamily="34" charset="-122"/>
              <a:ea typeface="微软雅黑" pitchFamily="34" charset="-122"/>
            </a:endParaRPr>
          </a:p>
        </p:txBody>
      </p:sp>
      <p:sp>
        <p:nvSpPr>
          <p:cNvPr id="39" name="TextBox 38"/>
          <p:cNvSpPr txBox="1"/>
          <p:nvPr/>
        </p:nvSpPr>
        <p:spPr>
          <a:xfrm>
            <a:off x="357158" y="500048"/>
            <a:ext cx="8429684" cy="3000821"/>
          </a:xfrm>
          <a:prstGeom prst="rect">
            <a:avLst/>
          </a:prstGeom>
          <a:noFill/>
        </p:spPr>
        <p:txBody>
          <a:bodyPr wrap="square" rtlCol="0">
            <a:spAutoFit/>
          </a:bodyPr>
          <a:lstStyle/>
          <a:p>
            <a:pPr marL="342900" indent="-342900">
              <a:lnSpc>
                <a:spcPct val="150000"/>
              </a:lnSpc>
              <a:buFont typeface="+mj-lt"/>
              <a:buAutoNum type="arabicPeriod" startAt="3"/>
            </a:pPr>
            <a:r>
              <a:rPr lang="zh-CN" altLang="en-US" dirty="0" smtClean="0">
                <a:latin typeface="微软雅黑" pitchFamily="34" charset="-122"/>
                <a:ea typeface="微软雅黑" pitchFamily="34" charset="-122"/>
              </a:rPr>
              <a:t>软件经理根据</a:t>
            </a:r>
            <a:r>
              <a:rPr lang="en-US" dirty="0" smtClean="0">
                <a:latin typeface="微软雅黑" pitchFamily="34" charset="-122"/>
                <a:ea typeface="微软雅黑" pitchFamily="34" charset="-122"/>
              </a:rPr>
              <a:t>accepted</a:t>
            </a:r>
            <a:r>
              <a:rPr lang="zh-CN" altLang="en-US" dirty="0" smtClean="0">
                <a:latin typeface="微软雅黑" pitchFamily="34" charset="-122"/>
                <a:ea typeface="微软雅黑" pitchFamily="34" charset="-122"/>
              </a:rPr>
              <a:t>状态以及</a:t>
            </a:r>
            <a:r>
              <a:rPr lang="zh-CN" altLang="en-US" b="1" dirty="0" smtClean="0">
                <a:solidFill>
                  <a:srgbClr val="FF0000"/>
                </a:solidFill>
                <a:latin typeface="微软雅黑" pitchFamily="34" charset="-122"/>
                <a:ea typeface="微软雅黑" pitchFamily="34" charset="-122"/>
              </a:rPr>
              <a:t>版本号</a:t>
            </a:r>
            <a:r>
              <a:rPr lang="zh-CN" altLang="en-US" dirty="0" smtClean="0">
                <a:latin typeface="微软雅黑" pitchFamily="34" charset="-122"/>
                <a:ea typeface="微软雅黑" pitchFamily="34" charset="-122"/>
              </a:rPr>
              <a:t>导出对应版本的变更清单。</a:t>
            </a:r>
          </a:p>
          <a:p>
            <a:pPr indent="457200">
              <a:lnSpc>
                <a:spcPct val="150000"/>
              </a:lnSpc>
            </a:pPr>
            <a:r>
              <a:rPr lang="en-US" dirty="0" smtClean="0">
                <a:latin typeface="微软雅黑" pitchFamily="34" charset="-122"/>
                <a:ea typeface="微软雅黑" pitchFamily="34" charset="-122"/>
              </a:rPr>
              <a:t> </a:t>
            </a:r>
            <a:r>
              <a:rPr lang="zh-CN" altLang="en-US" dirty="0" smtClean="0">
                <a:latin typeface="微软雅黑" pitchFamily="34" charset="-122"/>
                <a:ea typeface="微软雅黑" pitchFamily="34" charset="-122"/>
              </a:rPr>
              <a:t>软件经理发布主分支版本时，需要将前面生产分支提交的</a:t>
            </a:r>
            <a:r>
              <a:rPr lang="en-US" dirty="0" smtClean="0">
                <a:latin typeface="微软雅黑" pitchFamily="34" charset="-122"/>
                <a:ea typeface="微软雅黑" pitchFamily="34" charset="-122"/>
              </a:rPr>
              <a:t>CQ</a:t>
            </a:r>
            <a:r>
              <a:rPr lang="zh-CN" altLang="en-US" dirty="0" smtClean="0">
                <a:latin typeface="微软雅黑" pitchFamily="34" charset="-122"/>
                <a:ea typeface="微软雅黑" pitchFamily="34" charset="-122"/>
              </a:rPr>
              <a:t>变更清单合并主干变更清单中。（因为提交生产分支的代码默认同步提交主干，在主干版本发布时需要再次验证）</a:t>
            </a:r>
            <a:endParaRPr lang="en-US" altLang="zh-CN" dirty="0" smtClean="0">
              <a:latin typeface="微软雅黑" pitchFamily="34" charset="-122"/>
              <a:ea typeface="微软雅黑" pitchFamily="34" charset="-122"/>
            </a:endParaRPr>
          </a:p>
          <a:p>
            <a:pPr marL="342900" indent="-342900">
              <a:lnSpc>
                <a:spcPct val="150000"/>
              </a:lnSpc>
              <a:buFont typeface="+mj-lt"/>
              <a:buAutoNum type="arabicPeriod" startAt="4"/>
            </a:pPr>
            <a:r>
              <a:rPr lang="zh-CN" altLang="en-US" dirty="0" smtClean="0">
                <a:latin typeface="微软雅黑" pitchFamily="34" charset="-122"/>
                <a:ea typeface="微软雅黑" pitchFamily="34" charset="-122"/>
              </a:rPr>
              <a:t>同步将</a:t>
            </a:r>
            <a:r>
              <a:rPr lang="en-US" dirty="0" smtClean="0">
                <a:latin typeface="微软雅黑" pitchFamily="34" charset="-122"/>
                <a:ea typeface="微软雅黑" pitchFamily="34" charset="-122"/>
              </a:rPr>
              <a:t>commit log </a:t>
            </a:r>
            <a:r>
              <a:rPr lang="zh-CN" altLang="en-US" dirty="0" smtClean="0">
                <a:latin typeface="微软雅黑" pitchFamily="34" charset="-122"/>
                <a:ea typeface="微软雅黑" pitchFamily="34" charset="-122"/>
              </a:rPr>
              <a:t>提交给系统测试部做为辅助变更清单。</a:t>
            </a:r>
          </a:p>
          <a:p>
            <a:pPr>
              <a:lnSpc>
                <a:spcPct val="150000"/>
              </a:lnSpc>
            </a:pPr>
            <a:endParaRPr lang="zh-CN" altLang="en-US" dirty="0" smtClean="0">
              <a:latin typeface="微软雅黑" pitchFamily="34" charset="-122"/>
              <a:ea typeface="微软雅黑" pitchFamily="34" charset="-122"/>
            </a:endParaRPr>
          </a:p>
          <a:p>
            <a:pPr>
              <a:lnSpc>
                <a:spcPct val="150000"/>
              </a:lnSpc>
            </a:pPr>
            <a:r>
              <a:rPr lang="zh-CN" altLang="en-US" dirty="0" smtClean="0">
                <a:latin typeface="微软雅黑" pitchFamily="34" charset="-122"/>
                <a:ea typeface="微软雅黑" pitchFamily="34" charset="-122"/>
              </a:rPr>
              <a:t>       </a:t>
            </a:r>
            <a:endParaRPr lang="zh-CN" altLang="en-US"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1320" name="Picture 8" descr="C:\Documents and Settings\Administrator\feiq\RichOle\1260813509.bmp"/>
          <p:cNvPicPr>
            <a:picLocks noChangeAspect="1" noChangeArrowheads="1"/>
          </p:cNvPicPr>
          <p:nvPr/>
        </p:nvPicPr>
        <p:blipFill>
          <a:blip r:embed="rId3" cstate="print"/>
          <a:srcRect/>
          <a:stretch>
            <a:fillRect/>
          </a:stretch>
        </p:blipFill>
        <p:spPr bwMode="auto">
          <a:xfrm>
            <a:off x="2357422" y="2671793"/>
            <a:ext cx="4242592" cy="2471725"/>
          </a:xfrm>
          <a:prstGeom prst="rect">
            <a:avLst/>
          </a:prstGeom>
          <a:noFill/>
        </p:spPr>
      </p:pic>
      <p:sp>
        <p:nvSpPr>
          <p:cNvPr id="9218" name="Rectangle 2"/>
          <p:cNvSpPr>
            <a:spLocks noGrp="1" noChangeArrowheads="1"/>
          </p:cNvSpPr>
          <p:nvPr>
            <p:ph type="title" idx="4294967295"/>
          </p:nvPr>
        </p:nvSpPr>
        <p:spPr>
          <a:xfrm>
            <a:off x="395536" y="123478"/>
            <a:ext cx="8229600" cy="411510"/>
          </a:xfrm>
        </p:spPr>
        <p:txBody>
          <a:bodyPr vert="horz" lIns="91440" tIns="45720" rIns="91440" bIns="45720" rtlCol="0" anchor="ctr">
            <a:noAutofit/>
          </a:bodyPr>
          <a:lstStyle/>
          <a:p>
            <a:pPr algn="l"/>
            <a:r>
              <a:rPr lang="zh-CN" altLang="en-US" sz="2000" dirty="0" smtClean="0">
                <a:latin typeface="微软雅黑" pitchFamily="34" charset="-122"/>
                <a:ea typeface="微软雅黑" pitchFamily="34" charset="-122"/>
              </a:rPr>
              <a:t>规范动作</a:t>
            </a:r>
            <a:r>
              <a:rPr lang="en-US"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团队</a:t>
            </a:r>
            <a:endParaRPr lang="zh-CN" altLang="en-US" sz="2000" dirty="0">
              <a:latin typeface="微软雅黑" pitchFamily="34" charset="-122"/>
              <a:ea typeface="微软雅黑" pitchFamily="34" charset="-122"/>
            </a:endParaRPr>
          </a:p>
        </p:txBody>
      </p:sp>
      <p:sp>
        <p:nvSpPr>
          <p:cNvPr id="39" name="TextBox 38"/>
          <p:cNvSpPr txBox="1"/>
          <p:nvPr/>
        </p:nvSpPr>
        <p:spPr>
          <a:xfrm>
            <a:off x="357158" y="500048"/>
            <a:ext cx="8429684" cy="3000821"/>
          </a:xfrm>
          <a:prstGeom prst="rect">
            <a:avLst/>
          </a:prstGeom>
          <a:noFill/>
        </p:spPr>
        <p:txBody>
          <a:bodyPr wrap="square" rtlCol="0">
            <a:spAutoFit/>
          </a:bodyPr>
          <a:lstStyle/>
          <a:p>
            <a:pPr indent="457200">
              <a:lnSpc>
                <a:spcPct val="150000"/>
              </a:lnSpc>
              <a:buFont typeface="+mj-lt"/>
              <a:buAutoNum type="arabicPeriod"/>
            </a:pPr>
            <a:r>
              <a:rPr lang="en-US" dirty="0" smtClean="0">
                <a:latin typeface="微软雅黑" pitchFamily="34" charset="-122"/>
                <a:ea typeface="微软雅黑" pitchFamily="34" charset="-122"/>
              </a:rPr>
              <a:t>Accepted </a:t>
            </a:r>
            <a:r>
              <a:rPr lang="zh-CN" altLang="en-US" dirty="0" smtClean="0">
                <a:latin typeface="微软雅黑" pitchFamily="34" charset="-122"/>
                <a:ea typeface="微软雅黑" pitchFamily="34" charset="-122"/>
              </a:rPr>
              <a:t>状态设置的时机是</a:t>
            </a:r>
            <a:r>
              <a:rPr lang="zh-CN" altLang="en-US" b="1" dirty="0" smtClean="0">
                <a:solidFill>
                  <a:srgbClr val="FF0000"/>
                </a:solidFill>
                <a:latin typeface="微软雅黑" pitchFamily="34" charset="-122"/>
                <a:ea typeface="微软雅黑" pitchFamily="34" charset="-122"/>
              </a:rPr>
              <a:t>各责任人在收到软件经理的</a:t>
            </a:r>
            <a:r>
              <a:rPr lang="en-US" altLang="zh-CN" b="1" dirty="0" smtClean="0">
                <a:solidFill>
                  <a:srgbClr val="FF0000"/>
                </a:solidFill>
                <a:latin typeface="微软雅黑" pitchFamily="34" charset="-122"/>
                <a:ea typeface="微软雅黑" pitchFamily="34" charset="-122"/>
              </a:rPr>
              <a:t>【XX</a:t>
            </a:r>
            <a:r>
              <a:rPr lang="zh-CN" altLang="en-US" b="1" dirty="0" smtClean="0">
                <a:solidFill>
                  <a:srgbClr val="FF0000"/>
                </a:solidFill>
                <a:latin typeface="微软雅黑" pitchFamily="34" charset="-122"/>
                <a:ea typeface="微软雅黑" pitchFamily="34" charset="-122"/>
              </a:rPr>
              <a:t>项目下一版本信息通告</a:t>
            </a:r>
            <a:r>
              <a:rPr lang="en-US" altLang="zh-CN" b="1" dirty="0" smtClean="0">
                <a:solidFill>
                  <a:srgbClr val="FF0000"/>
                </a:solidFill>
                <a:latin typeface="微软雅黑" pitchFamily="34" charset="-122"/>
                <a:ea typeface="微软雅黑" pitchFamily="34" charset="-122"/>
              </a:rPr>
              <a:t>】 </a:t>
            </a:r>
            <a:r>
              <a:rPr lang="zh-CN" altLang="en-US" b="1" dirty="0" smtClean="0">
                <a:solidFill>
                  <a:srgbClr val="FF0000"/>
                </a:solidFill>
                <a:latin typeface="微软雅黑" pitchFamily="34" charset="-122"/>
                <a:ea typeface="微软雅黑" pitchFamily="34" charset="-122"/>
              </a:rPr>
              <a:t>邮件</a:t>
            </a:r>
            <a:r>
              <a:rPr lang="zh-CN" altLang="en-US" dirty="0" smtClean="0">
                <a:latin typeface="微软雅黑" pitchFamily="34" charset="-122"/>
                <a:ea typeface="微软雅黑" pitchFamily="34" charset="-122"/>
              </a:rPr>
              <a:t>后，即明确清楚哪些</a:t>
            </a:r>
            <a:r>
              <a:rPr lang="en-US" dirty="0" smtClean="0">
                <a:latin typeface="微软雅黑" pitchFamily="34" charset="-122"/>
                <a:ea typeface="微软雅黑" pitchFamily="34" charset="-122"/>
              </a:rPr>
              <a:t>PR</a:t>
            </a:r>
            <a:r>
              <a:rPr lang="zh-CN" altLang="en-US" dirty="0" smtClean="0">
                <a:latin typeface="微软雅黑" pitchFamily="34" charset="-122"/>
                <a:ea typeface="微软雅黑" pitchFamily="34" charset="-122"/>
              </a:rPr>
              <a:t>需要合入到具体哪个版本中。</a:t>
            </a:r>
            <a:endParaRPr lang="en-US" altLang="zh-CN" dirty="0" smtClean="0">
              <a:latin typeface="微软雅黑" pitchFamily="34" charset="-122"/>
              <a:ea typeface="微软雅黑" pitchFamily="34" charset="-122"/>
            </a:endParaRPr>
          </a:p>
          <a:p>
            <a:pPr lvl="0" indent="457200">
              <a:lnSpc>
                <a:spcPct val="150000"/>
              </a:lnSpc>
              <a:buFont typeface="+mj-lt"/>
              <a:buAutoNum type="arabicPeriod"/>
            </a:pPr>
            <a:r>
              <a:rPr lang="en-US" dirty="0" smtClean="0">
                <a:latin typeface="微软雅黑" pitchFamily="34" charset="-122"/>
                <a:ea typeface="微软雅黑" pitchFamily="34" charset="-122"/>
              </a:rPr>
              <a:t>Accepted</a:t>
            </a:r>
            <a:r>
              <a:rPr lang="zh-CN" altLang="en-US" dirty="0" smtClean="0">
                <a:latin typeface="微软雅黑" pitchFamily="34" charset="-122"/>
                <a:ea typeface="微软雅黑" pitchFamily="34" charset="-122"/>
              </a:rPr>
              <a:t>状态设置时必须</a:t>
            </a:r>
            <a:r>
              <a:rPr lang="zh-CN" altLang="en-US" b="1" dirty="0" smtClean="0">
                <a:solidFill>
                  <a:srgbClr val="FF0000"/>
                </a:solidFill>
                <a:latin typeface="微软雅黑" pitchFamily="34" charset="-122"/>
                <a:ea typeface="微软雅黑" pitchFamily="34" charset="-122"/>
              </a:rPr>
              <a:t>选择正确的版本号</a:t>
            </a:r>
            <a:r>
              <a:rPr lang="zh-CN" altLang="en-US" dirty="0" smtClean="0">
                <a:latin typeface="微软雅黑" pitchFamily="34" charset="-122"/>
                <a:ea typeface="微软雅黑" pitchFamily="34" charset="-122"/>
              </a:rPr>
              <a:t>，如果选择错误导致的变更不能及时验证关闭，承担团队</a:t>
            </a:r>
            <a:r>
              <a:rPr lang="en-US" dirty="0" smtClean="0">
                <a:latin typeface="微软雅黑" pitchFamily="34" charset="-122"/>
                <a:ea typeface="微软雅黑" pitchFamily="34" charset="-122"/>
              </a:rPr>
              <a:t>/</a:t>
            </a:r>
            <a:r>
              <a:rPr lang="zh-CN" altLang="en-US" dirty="0" smtClean="0">
                <a:latin typeface="微软雅黑" pitchFamily="34" charset="-122"/>
                <a:ea typeface="微软雅黑" pitchFamily="34" charset="-122"/>
              </a:rPr>
              <a:t>个人名下问题关闭率低的直接后果。</a:t>
            </a:r>
            <a:endParaRPr lang="en-US" altLang="zh-CN" dirty="0" smtClean="0">
              <a:latin typeface="微软雅黑" pitchFamily="34" charset="-122"/>
              <a:ea typeface="微软雅黑" pitchFamily="34" charset="-122"/>
            </a:endParaRPr>
          </a:p>
          <a:p>
            <a:pPr lvl="0" indent="457200">
              <a:lnSpc>
                <a:spcPct val="150000"/>
              </a:lnSpc>
              <a:buFont typeface="+mj-lt"/>
              <a:buAutoNum type="arabicPeriod"/>
            </a:pPr>
            <a:r>
              <a:rPr lang="zh-CN" altLang="en-US" dirty="0" smtClean="0">
                <a:latin typeface="微软雅黑" pitchFamily="34" charset="-122"/>
                <a:ea typeface="微软雅黑" pitchFamily="34" charset="-122"/>
              </a:rPr>
              <a:t>当主干分支版本</a:t>
            </a:r>
            <a:r>
              <a:rPr lang="zh-CN" altLang="en-US" b="1" dirty="0" smtClean="0">
                <a:solidFill>
                  <a:srgbClr val="FF0000"/>
                </a:solidFill>
                <a:latin typeface="微软雅黑" pitchFamily="34" charset="-122"/>
                <a:ea typeface="微软雅黑" pitchFamily="34" charset="-122"/>
              </a:rPr>
              <a:t>未决策发布前</a:t>
            </a:r>
            <a:r>
              <a:rPr lang="zh-CN" altLang="en-US" dirty="0" smtClean="0">
                <a:latin typeface="微软雅黑" pitchFamily="34" charset="-122"/>
                <a:ea typeface="微软雅黑" pitchFamily="34" charset="-122"/>
              </a:rPr>
              <a:t>（即版本号未定），提交到主干的代码的</a:t>
            </a:r>
            <a:r>
              <a:rPr lang="en-US" dirty="0" smtClean="0">
                <a:latin typeface="微软雅黑" pitchFamily="34" charset="-122"/>
                <a:ea typeface="微软雅黑" pitchFamily="34" charset="-122"/>
              </a:rPr>
              <a:t>PR</a:t>
            </a:r>
            <a:r>
              <a:rPr lang="zh-CN" altLang="en-US" dirty="0" smtClean="0">
                <a:latin typeface="微软雅黑" pitchFamily="34" charset="-122"/>
                <a:ea typeface="微软雅黑" pitchFamily="34" charset="-122"/>
              </a:rPr>
              <a:t>状态处于</a:t>
            </a:r>
            <a:r>
              <a:rPr lang="en-US" b="1" dirty="0" err="1" smtClean="0">
                <a:solidFill>
                  <a:srgbClr val="FF0000"/>
                </a:solidFill>
                <a:latin typeface="微软雅黑" pitchFamily="34" charset="-122"/>
                <a:ea typeface="微软雅黑" pitchFamily="34" charset="-122"/>
              </a:rPr>
              <a:t>resovled</a:t>
            </a:r>
            <a:r>
              <a:rPr lang="en-US" b="1" dirty="0" smtClean="0">
                <a:solidFill>
                  <a:srgbClr val="FF0000"/>
                </a:solidFill>
                <a:latin typeface="微软雅黑" pitchFamily="34" charset="-122"/>
                <a:ea typeface="微软雅黑" pitchFamily="34" charset="-122"/>
              </a:rPr>
              <a:t> </a:t>
            </a:r>
            <a:r>
              <a:rPr lang="zh-CN" altLang="en-US" dirty="0" smtClean="0">
                <a:latin typeface="微软雅黑" pitchFamily="34" charset="-122"/>
                <a:ea typeface="微软雅黑" pitchFamily="34" charset="-122"/>
              </a:rPr>
              <a:t>状态。</a:t>
            </a:r>
          </a:p>
          <a:p>
            <a:pPr>
              <a:lnSpc>
                <a:spcPct val="150000"/>
              </a:lnSpc>
            </a:pPr>
            <a:endParaRPr lang="zh-CN" altLang="en-US"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395536" y="123478"/>
            <a:ext cx="8229600" cy="411510"/>
          </a:xfrm>
        </p:spPr>
        <p:txBody>
          <a:bodyPr vert="horz" lIns="91440" tIns="45720" rIns="91440" bIns="45720" rtlCol="0" anchor="ctr">
            <a:noAutofit/>
          </a:bodyPr>
          <a:lstStyle/>
          <a:p>
            <a:pPr algn="l"/>
            <a:r>
              <a:rPr lang="zh-CN" altLang="en-US" sz="2000" dirty="0" smtClean="0">
                <a:latin typeface="微软雅黑" pitchFamily="34" charset="-122"/>
                <a:ea typeface="微软雅黑" pitchFamily="34" charset="-122"/>
              </a:rPr>
              <a:t>规范动作</a:t>
            </a:r>
            <a:r>
              <a:rPr lang="en-US"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团队</a:t>
            </a:r>
            <a:endParaRPr lang="zh-CN" altLang="en-US" sz="2000" dirty="0">
              <a:latin typeface="微软雅黑" pitchFamily="34" charset="-122"/>
              <a:ea typeface="微软雅黑" pitchFamily="34" charset="-122"/>
            </a:endParaRPr>
          </a:p>
        </p:txBody>
      </p:sp>
      <p:sp>
        <p:nvSpPr>
          <p:cNvPr id="39" name="TextBox 38"/>
          <p:cNvSpPr txBox="1"/>
          <p:nvPr/>
        </p:nvSpPr>
        <p:spPr>
          <a:xfrm>
            <a:off x="357158" y="500048"/>
            <a:ext cx="8429684" cy="3000821"/>
          </a:xfrm>
          <a:prstGeom prst="rect">
            <a:avLst/>
          </a:prstGeom>
          <a:noFill/>
        </p:spPr>
        <p:txBody>
          <a:bodyPr wrap="square" rtlCol="0">
            <a:spAutoFit/>
          </a:bodyPr>
          <a:lstStyle/>
          <a:p>
            <a:r>
              <a:rPr lang="zh-CN" altLang="en-US" sz="2400" b="1" dirty="0" smtClean="0"/>
              <a:t>只有以下</a:t>
            </a:r>
            <a:r>
              <a:rPr lang="en-US" altLang="zh-CN" sz="2400" b="1" dirty="0" smtClean="0"/>
              <a:t>3</a:t>
            </a:r>
            <a:r>
              <a:rPr lang="zh-CN" altLang="en-US" sz="2400" b="1" dirty="0" smtClean="0"/>
              <a:t>类问题可以提交</a:t>
            </a:r>
            <a:r>
              <a:rPr lang="en-US" altLang="zh-CN" sz="2400" b="1" dirty="0" smtClean="0"/>
              <a:t>HCCB</a:t>
            </a:r>
            <a:r>
              <a:rPr lang="zh-CN" altLang="en-US" sz="2400" b="1" dirty="0" smtClean="0"/>
              <a:t>申请：</a:t>
            </a:r>
          </a:p>
          <a:p>
            <a:endParaRPr lang="zh-CN" altLang="en-US" sz="2000" dirty="0" smtClean="0"/>
          </a:p>
          <a:p>
            <a:r>
              <a:rPr lang="en-US" altLang="zh-CN" sz="2000" dirty="0" smtClean="0"/>
              <a:t>1.	</a:t>
            </a:r>
            <a:r>
              <a:rPr lang="zh-CN" altLang="en-US" sz="2000" dirty="0" smtClean="0"/>
              <a:t>分析为问题修改风险大，并已备注原因和可能引起的风险；</a:t>
            </a:r>
          </a:p>
          <a:p>
            <a:r>
              <a:rPr lang="en-US" altLang="zh-CN" sz="2000" dirty="0" smtClean="0"/>
              <a:t>2.	</a:t>
            </a:r>
            <a:r>
              <a:rPr lang="zh-CN" altLang="en-US" sz="2000" dirty="0" smtClean="0"/>
              <a:t>分析为问题无法解决，包括但不限于平台限制、非自身系统导致、外部资源限制、内部技术水平限制；备注无法解决的原因；</a:t>
            </a:r>
          </a:p>
          <a:p>
            <a:r>
              <a:rPr lang="en-US" altLang="zh-CN" sz="2000" dirty="0" smtClean="0"/>
              <a:t>3.	</a:t>
            </a:r>
            <a:r>
              <a:rPr lang="zh-CN" altLang="en-US" sz="2000" dirty="0" smtClean="0"/>
              <a:t>分析为问题达不到测试标准，备注达不到的原因；与测试沟通标准是否符合，若标准无问题且无法进一步优化；</a:t>
            </a:r>
          </a:p>
          <a:p>
            <a:endParaRPr lang="zh-CN" altLang="en-US" dirty="0" smtClean="0"/>
          </a:p>
          <a:p>
            <a:pPr>
              <a:lnSpc>
                <a:spcPct val="150000"/>
              </a:lnSpc>
            </a:pPr>
            <a:endParaRPr lang="zh-CN" altLang="en-US"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395536" y="123478"/>
            <a:ext cx="8229600" cy="411510"/>
          </a:xfrm>
        </p:spPr>
        <p:txBody>
          <a:bodyPr vert="horz" lIns="91440" tIns="45720" rIns="91440" bIns="45720" rtlCol="0" anchor="ctr">
            <a:noAutofit/>
          </a:bodyPr>
          <a:lstStyle/>
          <a:p>
            <a:pPr algn="l"/>
            <a:r>
              <a:rPr lang="zh-CN" altLang="en-US" sz="2000" dirty="0" smtClean="0">
                <a:latin typeface="微软雅黑" pitchFamily="34" charset="-122"/>
                <a:ea typeface="微软雅黑" pitchFamily="34" charset="-122"/>
              </a:rPr>
              <a:t>规范动作</a:t>
            </a:r>
            <a:r>
              <a:rPr lang="en-US"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团队</a:t>
            </a:r>
            <a:endParaRPr lang="zh-CN" altLang="en-US" sz="2000" dirty="0">
              <a:latin typeface="微软雅黑" pitchFamily="34" charset="-122"/>
              <a:ea typeface="微软雅黑" pitchFamily="34" charset="-122"/>
            </a:endParaRPr>
          </a:p>
        </p:txBody>
      </p:sp>
      <p:sp>
        <p:nvSpPr>
          <p:cNvPr id="39" name="TextBox 38"/>
          <p:cNvSpPr txBox="1"/>
          <p:nvPr/>
        </p:nvSpPr>
        <p:spPr>
          <a:xfrm>
            <a:off x="357158" y="500048"/>
            <a:ext cx="8429684" cy="3616375"/>
          </a:xfrm>
          <a:prstGeom prst="rect">
            <a:avLst/>
          </a:prstGeom>
          <a:noFill/>
        </p:spPr>
        <p:txBody>
          <a:bodyPr wrap="square" rtlCol="0">
            <a:spAutoFit/>
          </a:bodyPr>
          <a:lstStyle/>
          <a:p>
            <a:endParaRPr lang="zh-CN" altLang="en-US" sz="2000" b="1" dirty="0" smtClean="0"/>
          </a:p>
          <a:p>
            <a:r>
              <a:rPr lang="zh-CN" altLang="en-US" sz="2000" b="1" dirty="0" smtClean="0"/>
              <a:t>在提交</a:t>
            </a:r>
            <a:r>
              <a:rPr lang="en-US" altLang="zh-CN" sz="2000" b="1" dirty="0" smtClean="0"/>
              <a:t>HCCB</a:t>
            </a:r>
            <a:r>
              <a:rPr lang="zh-CN" altLang="en-US" sz="2000" b="1" dirty="0" smtClean="0"/>
              <a:t>申请时， 文字描述注意事项</a:t>
            </a:r>
          </a:p>
          <a:p>
            <a:endParaRPr lang="zh-CN" altLang="en-US" dirty="0" smtClean="0"/>
          </a:p>
          <a:p>
            <a:r>
              <a:rPr lang="en-US" altLang="zh-CN" dirty="0" smtClean="0"/>
              <a:t>1.</a:t>
            </a:r>
            <a:r>
              <a:rPr lang="zh-CN" altLang="en-US" dirty="0" smtClean="0"/>
              <a:t>避免出现 </a:t>
            </a:r>
            <a:r>
              <a:rPr lang="en-US" altLang="zh-CN" dirty="0" smtClean="0"/>
              <a:t>"</a:t>
            </a:r>
            <a:r>
              <a:rPr lang="zh-CN" altLang="en-US" dirty="0" smtClean="0"/>
              <a:t>不是问题</a:t>
            </a:r>
            <a:r>
              <a:rPr lang="en-US" altLang="zh-CN" dirty="0" smtClean="0"/>
              <a:t>" </a:t>
            </a:r>
            <a:r>
              <a:rPr lang="zh-CN" altLang="en-US" dirty="0" smtClean="0"/>
              <a:t>这类描述， 不是问题和测试确认关闭</a:t>
            </a:r>
          </a:p>
          <a:p>
            <a:endParaRPr lang="zh-CN" altLang="en-US" dirty="0" smtClean="0"/>
          </a:p>
          <a:p>
            <a:r>
              <a:rPr lang="en-US" altLang="zh-CN" dirty="0" smtClean="0"/>
              <a:t>2.</a:t>
            </a:r>
            <a:r>
              <a:rPr lang="zh-CN" altLang="en-US" dirty="0" smtClean="0"/>
              <a:t>避免出现 </a:t>
            </a:r>
            <a:r>
              <a:rPr lang="en-US" altLang="zh-CN" dirty="0" smtClean="0"/>
              <a:t>"</a:t>
            </a:r>
            <a:r>
              <a:rPr lang="zh-CN" altLang="en-US" dirty="0" smtClean="0"/>
              <a:t>可能”，“应该”等肯定语气不足的描述， 会被认为没有分析清楚原因</a:t>
            </a:r>
          </a:p>
          <a:p>
            <a:endParaRPr lang="zh-CN" altLang="en-US" dirty="0" smtClean="0"/>
          </a:p>
          <a:p>
            <a:r>
              <a:rPr lang="en-US" altLang="zh-CN" dirty="0" smtClean="0"/>
              <a:t>3.</a:t>
            </a:r>
            <a:r>
              <a:rPr lang="zh-CN" altLang="en-US" dirty="0" smtClean="0"/>
              <a:t>避免出现 “先不解”，“暂不解”等， 应描述修改工作量和风险</a:t>
            </a:r>
          </a:p>
          <a:p>
            <a:endParaRPr lang="zh-CN" altLang="en-US" dirty="0" smtClean="0"/>
          </a:p>
          <a:p>
            <a:r>
              <a:rPr lang="en-US" altLang="zh-CN" dirty="0" smtClean="0"/>
              <a:t>4.</a:t>
            </a:r>
            <a:r>
              <a:rPr lang="zh-CN" altLang="en-US" dirty="0" smtClean="0"/>
              <a:t>避免出现 “修改麻烦”  应描述修改工作量</a:t>
            </a:r>
          </a:p>
          <a:p>
            <a:pPr>
              <a:lnSpc>
                <a:spcPct val="150000"/>
              </a:lnSpc>
            </a:pPr>
            <a:endParaRPr lang="zh-CN" altLang="en-US"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395536" y="123478"/>
            <a:ext cx="8229600" cy="411510"/>
          </a:xfrm>
        </p:spPr>
        <p:txBody>
          <a:bodyPr vert="horz" lIns="91440" tIns="45720" rIns="91440" bIns="45720" rtlCol="0" anchor="ctr">
            <a:noAutofit/>
          </a:bodyPr>
          <a:lstStyle/>
          <a:p>
            <a:pPr algn="l"/>
            <a:r>
              <a:rPr lang="zh-CN" altLang="en-US" sz="2000" dirty="0" smtClean="0">
                <a:latin typeface="微软雅黑" pitchFamily="34" charset="-122"/>
                <a:ea typeface="微软雅黑" pitchFamily="34" charset="-122"/>
              </a:rPr>
              <a:t>规范动作</a:t>
            </a:r>
            <a:r>
              <a:rPr lang="en-US" sz="2000" dirty="0" smtClean="0">
                <a:latin typeface="微软雅黑" pitchFamily="34" charset="-122"/>
                <a:ea typeface="微软雅黑" pitchFamily="34" charset="-122"/>
              </a:rPr>
              <a:t>—</a:t>
            </a:r>
            <a:r>
              <a:rPr lang="zh-CN" altLang="en-US" sz="2000" dirty="0" smtClean="0">
                <a:latin typeface="微软雅黑" pitchFamily="34" charset="-122"/>
                <a:ea typeface="微软雅黑" pitchFamily="34" charset="-122"/>
              </a:rPr>
              <a:t>团队</a:t>
            </a:r>
            <a:endParaRPr lang="zh-CN" altLang="en-US" sz="2000" dirty="0">
              <a:latin typeface="微软雅黑" pitchFamily="34" charset="-122"/>
              <a:ea typeface="微软雅黑" pitchFamily="34" charset="-122"/>
            </a:endParaRPr>
          </a:p>
        </p:txBody>
      </p:sp>
      <p:sp>
        <p:nvSpPr>
          <p:cNvPr id="39" name="TextBox 38"/>
          <p:cNvSpPr txBox="1"/>
          <p:nvPr/>
        </p:nvSpPr>
        <p:spPr>
          <a:xfrm>
            <a:off x="357158" y="500048"/>
            <a:ext cx="8429684" cy="707886"/>
          </a:xfrm>
          <a:prstGeom prst="rect">
            <a:avLst/>
          </a:prstGeom>
          <a:noFill/>
        </p:spPr>
        <p:txBody>
          <a:bodyPr wrap="square" rtlCol="0">
            <a:spAutoFit/>
          </a:bodyPr>
          <a:lstStyle/>
          <a:p>
            <a:r>
              <a:rPr lang="zh-CN" altLang="en-US" sz="2000" b="1" dirty="0" smtClean="0"/>
              <a:t>涉及具体</a:t>
            </a:r>
            <a:r>
              <a:rPr lang="en-US" altLang="zh-CN" sz="2000" b="1" dirty="0" smtClean="0"/>
              <a:t>PR</a:t>
            </a:r>
            <a:r>
              <a:rPr lang="zh-CN" altLang="en-US" sz="2000" b="1" dirty="0" smtClean="0"/>
              <a:t>号的，请合入前邮件申请注明</a:t>
            </a:r>
            <a:r>
              <a:rPr lang="en-US" altLang="zh-CN" sz="2000" b="1" dirty="0" smtClean="0"/>
              <a:t>PR</a:t>
            </a:r>
            <a:r>
              <a:rPr lang="zh-CN" altLang="en-US" sz="2000" b="1" dirty="0" smtClean="0"/>
              <a:t>号，并在</a:t>
            </a:r>
            <a:r>
              <a:rPr lang="en-US" altLang="zh-CN" sz="2000" b="1" dirty="0" smtClean="0"/>
              <a:t>commit log</a:t>
            </a:r>
            <a:r>
              <a:rPr lang="zh-CN" altLang="en-US" sz="2000" b="1" dirty="0" smtClean="0"/>
              <a:t>上标明</a:t>
            </a:r>
            <a:r>
              <a:rPr lang="en-US" altLang="zh-CN" sz="2000" b="1" dirty="0" smtClean="0"/>
              <a:t>PR</a:t>
            </a:r>
            <a:r>
              <a:rPr lang="zh-CN" altLang="en-US" sz="2000" b="1" dirty="0" smtClean="0"/>
              <a:t>号</a:t>
            </a:r>
            <a:r>
              <a:rPr lang="en-US" altLang="zh-CN" sz="2000" b="1" dirty="0" smtClean="0"/>
              <a:t>,</a:t>
            </a:r>
            <a:r>
              <a:rPr lang="zh-CN" altLang="en-US" sz="2000" b="1" smtClean="0"/>
              <a:t>写清楚修改的内容。</a:t>
            </a:r>
            <a:endParaRPr lang="zh-CN" altLang="en-US"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矩形 1"/>
          <p:cNvPicPr>
            <a:picLocks noChangeArrowheads="1"/>
          </p:cNvPicPr>
          <p:nvPr/>
        </p:nvPicPr>
        <p:blipFill>
          <a:blip r:embed="rId2" cstate="print"/>
          <a:srcRect/>
          <a:stretch>
            <a:fillRect/>
          </a:stretch>
        </p:blipFill>
        <p:spPr bwMode="auto">
          <a:xfrm>
            <a:off x="1857356" y="1071552"/>
            <a:ext cx="5357850" cy="204312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179512" y="0"/>
            <a:ext cx="3082925" cy="422672"/>
          </a:xfrm>
        </p:spPr>
        <p:txBody>
          <a:bodyPr>
            <a:noAutofit/>
          </a:bodyPr>
          <a:lstStyle/>
          <a:p>
            <a:pPr algn="l" eaLnBrk="1" hangingPunct="1"/>
            <a:r>
              <a:rPr lang="zh-CN" altLang="en-US" sz="2800" dirty="0" smtClean="0">
                <a:solidFill>
                  <a:schemeClr val="accent1"/>
                </a:solidFill>
                <a:latin typeface="微软雅黑" pitchFamily="34" charset="-122"/>
                <a:ea typeface="微软雅黑" pitchFamily="34" charset="-122"/>
              </a:rPr>
              <a:t>目录</a:t>
            </a:r>
            <a:endParaRPr lang="en-US" altLang="zh-CN" sz="2800" dirty="0" smtClean="0">
              <a:solidFill>
                <a:schemeClr val="accent1"/>
              </a:solidFill>
              <a:latin typeface="微软雅黑" pitchFamily="34" charset="-122"/>
              <a:ea typeface="微软雅黑" pitchFamily="34" charset="-122"/>
            </a:endParaRPr>
          </a:p>
        </p:txBody>
      </p:sp>
      <p:sp>
        <p:nvSpPr>
          <p:cNvPr id="7171" name="Text Box 3"/>
          <p:cNvSpPr txBox="1">
            <a:spLocks noChangeArrowheads="1"/>
          </p:cNvSpPr>
          <p:nvPr/>
        </p:nvSpPr>
        <p:spPr bwMode="auto">
          <a:xfrm>
            <a:off x="1660525" y="541735"/>
            <a:ext cx="184731" cy="369332"/>
          </a:xfrm>
          <a:prstGeom prst="rect">
            <a:avLst/>
          </a:prstGeom>
          <a:noFill/>
          <a:ln w="9525">
            <a:noFill/>
            <a:miter lim="800000"/>
            <a:headEnd/>
            <a:tailEnd/>
          </a:ln>
        </p:spPr>
        <p:txBody>
          <a:bodyPr wrap="none">
            <a:spAutoFit/>
          </a:bodyPr>
          <a:lstStyle/>
          <a:p>
            <a:pPr eaLnBrk="1" hangingPunct="1">
              <a:buFont typeface="Arial" charset="0"/>
              <a:buNone/>
            </a:pPr>
            <a:endParaRPr lang="zh-CN" altLang="en-US">
              <a:ea typeface="宋体" charset="-122"/>
            </a:endParaRPr>
          </a:p>
        </p:txBody>
      </p:sp>
      <p:grpSp>
        <p:nvGrpSpPr>
          <p:cNvPr id="40" name="组合 39"/>
          <p:cNvGrpSpPr/>
          <p:nvPr/>
        </p:nvGrpSpPr>
        <p:grpSpPr>
          <a:xfrm>
            <a:off x="1428728" y="1071552"/>
            <a:ext cx="5507037" cy="2657475"/>
            <a:chOff x="1428728" y="1071552"/>
            <a:chExt cx="5507037" cy="2657475"/>
          </a:xfrm>
        </p:grpSpPr>
        <p:grpSp>
          <p:nvGrpSpPr>
            <p:cNvPr id="6" name="Group 2"/>
            <p:cNvGrpSpPr>
              <a:grpSpLocks/>
            </p:cNvGrpSpPr>
            <p:nvPr/>
          </p:nvGrpSpPr>
          <p:grpSpPr bwMode="auto">
            <a:xfrm>
              <a:off x="1623990" y="1939914"/>
              <a:ext cx="5311775" cy="688975"/>
              <a:chOff x="0" y="0"/>
              <a:chExt cx="4058" cy="480"/>
            </a:xfrm>
            <a:solidFill>
              <a:schemeClr val="accent5">
                <a:lumMod val="40000"/>
                <a:lumOff val="60000"/>
              </a:schemeClr>
            </a:solidFill>
          </p:grpSpPr>
          <p:sp>
            <p:nvSpPr>
              <p:cNvPr id="7" name="AutoShape 3"/>
              <p:cNvSpPr>
                <a:spLocks noChangeArrowheads="1"/>
              </p:cNvSpPr>
              <p:nvPr/>
            </p:nvSpPr>
            <p:spPr bwMode="auto">
              <a:xfrm>
                <a:off x="0" y="0"/>
                <a:ext cx="4058" cy="480"/>
              </a:xfrm>
              <a:prstGeom prst="roundRect">
                <a:avLst>
                  <a:gd name="adj" fmla="val 17509"/>
                </a:avLst>
              </a:prstGeom>
              <a:grpFill/>
              <a:ln w="9525">
                <a:noFill/>
                <a:round/>
                <a:headEnd/>
                <a:tailEnd/>
              </a:ln>
              <a:effectLst/>
            </p:spPr>
            <p:txBody>
              <a:bodyPr wrap="none" anchor="ctr"/>
              <a:lstStyle/>
              <a:p>
                <a:pPr>
                  <a:defRPr/>
                </a:pPr>
                <a:endParaRPr lang="zh-CN" altLang="en-US" sz="2000">
                  <a:latin typeface="微软雅黑" pitchFamily="34" charset="-122"/>
                  <a:ea typeface="微软雅黑" pitchFamily="34" charset="-122"/>
                </a:endParaRPr>
              </a:p>
            </p:txBody>
          </p:sp>
          <p:grpSp>
            <p:nvGrpSpPr>
              <p:cNvPr id="8" name="Group 4"/>
              <p:cNvGrpSpPr>
                <a:grpSpLocks/>
              </p:cNvGrpSpPr>
              <p:nvPr/>
            </p:nvGrpSpPr>
            <p:grpSpPr bwMode="auto">
              <a:xfrm>
                <a:off x="10" y="15"/>
                <a:ext cx="4043" cy="444"/>
                <a:chOff x="0" y="0"/>
                <a:chExt cx="3988" cy="444"/>
              </a:xfrm>
              <a:grpFill/>
            </p:grpSpPr>
            <p:sp>
              <p:nvSpPr>
                <p:cNvPr id="9" name="AutoShape 5"/>
                <p:cNvSpPr>
                  <a:spLocks noChangeArrowheads="1"/>
                </p:cNvSpPr>
                <p:nvPr/>
              </p:nvSpPr>
              <p:spPr bwMode="auto">
                <a:xfrm>
                  <a:off x="0" y="329"/>
                  <a:ext cx="3988" cy="115"/>
                </a:xfrm>
                <a:prstGeom prst="roundRect">
                  <a:avLst>
                    <a:gd name="adj" fmla="val 50000"/>
                  </a:avLst>
                </a:prstGeom>
                <a:grpFill/>
                <a:ln w="9525">
                  <a:noFill/>
                  <a:round/>
                  <a:headEnd/>
                  <a:tailEnd/>
                </a:ln>
                <a:effectLst/>
              </p:spPr>
              <p:txBody>
                <a:bodyPr wrap="none" anchor="ctr"/>
                <a:lstStyle/>
                <a:p>
                  <a:pPr>
                    <a:defRPr/>
                  </a:pPr>
                  <a:endParaRPr lang="zh-CN" altLang="en-US" sz="2000">
                    <a:latin typeface="微软雅黑" pitchFamily="34" charset="-122"/>
                    <a:ea typeface="微软雅黑" pitchFamily="34" charset="-122"/>
                  </a:endParaRPr>
                </a:p>
              </p:txBody>
            </p:sp>
            <p:sp>
              <p:nvSpPr>
                <p:cNvPr id="10" name="AutoShape 6"/>
                <p:cNvSpPr>
                  <a:spLocks noChangeArrowheads="1"/>
                </p:cNvSpPr>
                <p:nvPr/>
              </p:nvSpPr>
              <p:spPr bwMode="auto">
                <a:xfrm>
                  <a:off x="0" y="0"/>
                  <a:ext cx="3988" cy="115"/>
                </a:xfrm>
                <a:prstGeom prst="roundRect">
                  <a:avLst>
                    <a:gd name="adj" fmla="val 50000"/>
                  </a:avLst>
                </a:prstGeom>
                <a:grpFill/>
                <a:ln w="9525">
                  <a:noFill/>
                  <a:round/>
                  <a:headEnd/>
                  <a:tailEnd/>
                </a:ln>
                <a:effectLst/>
              </p:spPr>
              <p:txBody>
                <a:bodyPr wrap="none" anchor="ctr"/>
                <a:lstStyle/>
                <a:p>
                  <a:pPr>
                    <a:defRPr/>
                  </a:pPr>
                  <a:endParaRPr lang="zh-CN" altLang="en-US" sz="2000">
                    <a:latin typeface="微软雅黑" pitchFamily="34" charset="-122"/>
                    <a:ea typeface="微软雅黑" pitchFamily="34" charset="-122"/>
                  </a:endParaRPr>
                </a:p>
              </p:txBody>
            </p:sp>
          </p:grpSp>
        </p:grpSp>
        <p:grpSp>
          <p:nvGrpSpPr>
            <p:cNvPr id="12" name="Group 7"/>
            <p:cNvGrpSpPr>
              <a:grpSpLocks/>
            </p:cNvGrpSpPr>
            <p:nvPr/>
          </p:nvGrpSpPr>
          <p:grpSpPr bwMode="auto">
            <a:xfrm>
              <a:off x="1623990" y="2805102"/>
              <a:ext cx="5311775" cy="688975"/>
              <a:chOff x="0" y="0"/>
              <a:chExt cx="4058" cy="480"/>
            </a:xfrm>
            <a:solidFill>
              <a:schemeClr val="accent2">
                <a:lumMod val="40000"/>
                <a:lumOff val="60000"/>
              </a:schemeClr>
            </a:solidFill>
          </p:grpSpPr>
          <p:sp>
            <p:nvSpPr>
              <p:cNvPr id="13" name="AutoShape 8"/>
              <p:cNvSpPr>
                <a:spLocks noChangeArrowheads="1"/>
              </p:cNvSpPr>
              <p:nvPr/>
            </p:nvSpPr>
            <p:spPr bwMode="auto">
              <a:xfrm>
                <a:off x="0" y="0"/>
                <a:ext cx="4058" cy="480"/>
              </a:xfrm>
              <a:prstGeom prst="roundRect">
                <a:avLst>
                  <a:gd name="adj" fmla="val 17509"/>
                </a:avLst>
              </a:prstGeom>
              <a:grpFill/>
              <a:ln w="9525">
                <a:noFill/>
                <a:round/>
                <a:headEnd/>
                <a:tailEnd/>
              </a:ln>
              <a:effectLst/>
            </p:spPr>
            <p:txBody>
              <a:bodyPr wrap="none" anchor="ctr"/>
              <a:lstStyle/>
              <a:p>
                <a:pPr>
                  <a:defRPr/>
                </a:pPr>
                <a:endParaRPr lang="zh-CN" altLang="en-US" sz="2000">
                  <a:latin typeface="微软雅黑" pitchFamily="34" charset="-122"/>
                  <a:ea typeface="微软雅黑" pitchFamily="34" charset="-122"/>
                </a:endParaRPr>
              </a:p>
            </p:txBody>
          </p:sp>
          <p:grpSp>
            <p:nvGrpSpPr>
              <p:cNvPr id="14" name="Group 9"/>
              <p:cNvGrpSpPr>
                <a:grpSpLocks/>
              </p:cNvGrpSpPr>
              <p:nvPr/>
            </p:nvGrpSpPr>
            <p:grpSpPr bwMode="auto">
              <a:xfrm>
                <a:off x="10" y="15"/>
                <a:ext cx="4043" cy="444"/>
                <a:chOff x="0" y="0"/>
                <a:chExt cx="3988" cy="444"/>
              </a:xfrm>
              <a:grpFill/>
            </p:grpSpPr>
            <p:sp>
              <p:nvSpPr>
                <p:cNvPr id="15" name="AutoShape 10"/>
                <p:cNvSpPr>
                  <a:spLocks noChangeArrowheads="1"/>
                </p:cNvSpPr>
                <p:nvPr/>
              </p:nvSpPr>
              <p:spPr bwMode="auto">
                <a:xfrm>
                  <a:off x="0" y="329"/>
                  <a:ext cx="3988" cy="115"/>
                </a:xfrm>
                <a:prstGeom prst="roundRect">
                  <a:avLst>
                    <a:gd name="adj" fmla="val 50000"/>
                  </a:avLst>
                </a:prstGeom>
                <a:grpFill/>
                <a:ln w="9525">
                  <a:noFill/>
                  <a:round/>
                  <a:headEnd/>
                  <a:tailEnd/>
                </a:ln>
                <a:effectLst/>
              </p:spPr>
              <p:txBody>
                <a:bodyPr wrap="none" anchor="ctr"/>
                <a:lstStyle/>
                <a:p>
                  <a:pPr>
                    <a:defRPr/>
                  </a:pPr>
                  <a:endParaRPr lang="zh-CN" altLang="en-US" sz="2000">
                    <a:latin typeface="微软雅黑" pitchFamily="34" charset="-122"/>
                    <a:ea typeface="微软雅黑" pitchFamily="34" charset="-122"/>
                  </a:endParaRPr>
                </a:p>
              </p:txBody>
            </p:sp>
            <p:sp>
              <p:nvSpPr>
                <p:cNvPr id="16" name="AutoShape 11"/>
                <p:cNvSpPr>
                  <a:spLocks noChangeArrowheads="1"/>
                </p:cNvSpPr>
                <p:nvPr/>
              </p:nvSpPr>
              <p:spPr bwMode="auto">
                <a:xfrm>
                  <a:off x="0" y="0"/>
                  <a:ext cx="3988" cy="115"/>
                </a:xfrm>
                <a:prstGeom prst="roundRect">
                  <a:avLst>
                    <a:gd name="adj" fmla="val 50000"/>
                  </a:avLst>
                </a:prstGeom>
                <a:grpFill/>
                <a:ln w="9525">
                  <a:noFill/>
                  <a:round/>
                  <a:headEnd/>
                  <a:tailEnd/>
                </a:ln>
                <a:effectLst/>
              </p:spPr>
              <p:txBody>
                <a:bodyPr wrap="none" anchor="ctr"/>
                <a:lstStyle/>
                <a:p>
                  <a:pPr>
                    <a:defRPr/>
                  </a:pPr>
                  <a:endParaRPr lang="zh-CN" altLang="en-US" sz="2000">
                    <a:latin typeface="微软雅黑" pitchFamily="34" charset="-122"/>
                    <a:ea typeface="微软雅黑" pitchFamily="34" charset="-122"/>
                  </a:endParaRPr>
                </a:p>
              </p:txBody>
            </p:sp>
          </p:grpSp>
        </p:grpSp>
        <p:grpSp>
          <p:nvGrpSpPr>
            <p:cNvPr id="17" name="Group 17"/>
            <p:cNvGrpSpPr>
              <a:grpSpLocks/>
            </p:cNvGrpSpPr>
            <p:nvPr/>
          </p:nvGrpSpPr>
          <p:grpSpPr bwMode="auto">
            <a:xfrm>
              <a:off x="1623990" y="1076314"/>
              <a:ext cx="5311775" cy="688975"/>
              <a:chOff x="0" y="0"/>
              <a:chExt cx="4058" cy="480"/>
            </a:xfrm>
            <a:solidFill>
              <a:schemeClr val="accent6">
                <a:lumMod val="40000"/>
                <a:lumOff val="60000"/>
              </a:schemeClr>
            </a:solidFill>
          </p:grpSpPr>
          <p:sp>
            <p:nvSpPr>
              <p:cNvPr id="18" name="AutoShape 18"/>
              <p:cNvSpPr>
                <a:spLocks noChangeArrowheads="1"/>
              </p:cNvSpPr>
              <p:nvPr/>
            </p:nvSpPr>
            <p:spPr bwMode="auto">
              <a:xfrm>
                <a:off x="0" y="0"/>
                <a:ext cx="4058" cy="480"/>
              </a:xfrm>
              <a:prstGeom prst="roundRect">
                <a:avLst>
                  <a:gd name="adj" fmla="val 17509"/>
                </a:avLst>
              </a:prstGeom>
              <a:grpFill/>
              <a:ln w="9525">
                <a:noFill/>
                <a:round/>
                <a:headEnd/>
                <a:tailEnd/>
              </a:ln>
              <a:effectLst/>
            </p:spPr>
            <p:txBody>
              <a:bodyPr wrap="none" anchor="ctr"/>
              <a:lstStyle/>
              <a:p>
                <a:pPr>
                  <a:defRPr/>
                </a:pPr>
                <a:endParaRPr lang="zh-CN" altLang="en-US" sz="2000">
                  <a:latin typeface="微软雅黑" pitchFamily="34" charset="-122"/>
                  <a:ea typeface="微软雅黑" pitchFamily="34" charset="-122"/>
                </a:endParaRPr>
              </a:p>
            </p:txBody>
          </p:sp>
          <p:grpSp>
            <p:nvGrpSpPr>
              <p:cNvPr id="19" name="Group 19"/>
              <p:cNvGrpSpPr>
                <a:grpSpLocks/>
              </p:cNvGrpSpPr>
              <p:nvPr/>
            </p:nvGrpSpPr>
            <p:grpSpPr bwMode="auto">
              <a:xfrm>
                <a:off x="10" y="15"/>
                <a:ext cx="4043" cy="444"/>
                <a:chOff x="0" y="0"/>
                <a:chExt cx="3988" cy="444"/>
              </a:xfrm>
              <a:grpFill/>
            </p:grpSpPr>
            <p:sp>
              <p:nvSpPr>
                <p:cNvPr id="20" name="AutoShape 20"/>
                <p:cNvSpPr>
                  <a:spLocks noChangeArrowheads="1"/>
                </p:cNvSpPr>
                <p:nvPr/>
              </p:nvSpPr>
              <p:spPr bwMode="auto">
                <a:xfrm>
                  <a:off x="0" y="329"/>
                  <a:ext cx="3988" cy="115"/>
                </a:xfrm>
                <a:prstGeom prst="roundRect">
                  <a:avLst>
                    <a:gd name="adj" fmla="val 50000"/>
                  </a:avLst>
                </a:prstGeom>
                <a:grpFill/>
                <a:ln w="9525">
                  <a:noFill/>
                  <a:round/>
                  <a:headEnd/>
                  <a:tailEnd/>
                </a:ln>
                <a:effectLst/>
              </p:spPr>
              <p:txBody>
                <a:bodyPr wrap="none" anchor="ctr"/>
                <a:lstStyle/>
                <a:p>
                  <a:pPr>
                    <a:defRPr/>
                  </a:pPr>
                  <a:endParaRPr lang="zh-CN" altLang="en-US" sz="2000">
                    <a:latin typeface="微软雅黑" pitchFamily="34" charset="-122"/>
                    <a:ea typeface="微软雅黑" pitchFamily="34" charset="-122"/>
                  </a:endParaRPr>
                </a:p>
              </p:txBody>
            </p:sp>
            <p:sp>
              <p:nvSpPr>
                <p:cNvPr id="21" name="AutoShape 21"/>
                <p:cNvSpPr>
                  <a:spLocks noChangeArrowheads="1"/>
                </p:cNvSpPr>
                <p:nvPr/>
              </p:nvSpPr>
              <p:spPr bwMode="auto">
                <a:xfrm>
                  <a:off x="0" y="0"/>
                  <a:ext cx="3988" cy="115"/>
                </a:xfrm>
                <a:prstGeom prst="roundRect">
                  <a:avLst>
                    <a:gd name="adj" fmla="val 50000"/>
                  </a:avLst>
                </a:prstGeom>
                <a:grpFill/>
                <a:ln w="9525">
                  <a:noFill/>
                  <a:round/>
                  <a:headEnd/>
                  <a:tailEnd/>
                </a:ln>
                <a:effectLst/>
              </p:spPr>
              <p:txBody>
                <a:bodyPr wrap="none" anchor="ctr"/>
                <a:lstStyle/>
                <a:p>
                  <a:pPr>
                    <a:defRPr/>
                  </a:pPr>
                  <a:endParaRPr lang="zh-CN" altLang="en-US" sz="2000">
                    <a:latin typeface="微软雅黑" pitchFamily="34" charset="-122"/>
                    <a:ea typeface="微软雅黑" pitchFamily="34" charset="-122"/>
                  </a:endParaRPr>
                </a:p>
              </p:txBody>
            </p:sp>
          </p:grpSp>
        </p:grpSp>
        <p:sp>
          <p:nvSpPr>
            <p:cNvPr id="22" name="Text Box 22"/>
            <p:cNvSpPr txBox="1">
              <a:spLocks noChangeArrowheads="1"/>
            </p:cNvSpPr>
            <p:nvPr/>
          </p:nvSpPr>
          <p:spPr bwMode="auto">
            <a:xfrm>
              <a:off x="2933917" y="1190614"/>
              <a:ext cx="3476625" cy="461665"/>
            </a:xfrm>
            <a:prstGeom prst="rect">
              <a:avLst/>
            </a:prstGeom>
            <a:noFill/>
            <a:ln w="9525">
              <a:noFill/>
              <a:miter lim="800000"/>
              <a:headEnd/>
              <a:tailEnd/>
            </a:ln>
          </p:spPr>
          <p:txBody>
            <a:bodyPr wrap="square" anchor="ctr">
              <a:spAutoFit/>
            </a:bodyPr>
            <a:lstStyle/>
            <a:p>
              <a:pPr marL="457200" indent="-457200" eaLnBrk="0" hangingPunct="0">
                <a:spcBef>
                  <a:spcPct val="50000"/>
                </a:spcBef>
                <a:buClr>
                  <a:schemeClr val="tx1"/>
                </a:buClr>
              </a:pPr>
              <a:r>
                <a:rPr lang="zh-CN" altLang="en-US" sz="2400" dirty="0" smtClean="0">
                  <a:latin typeface="微软雅黑" pitchFamily="34" charset="-122"/>
                  <a:ea typeface="微软雅黑" pitchFamily="34" charset="-122"/>
                </a:rPr>
                <a:t>背景</a:t>
              </a:r>
              <a:endParaRPr lang="zh-CN" altLang="zh-CN" sz="2400" dirty="0">
                <a:latin typeface="微软雅黑" pitchFamily="34" charset="-122"/>
                <a:ea typeface="微软雅黑" pitchFamily="34" charset="-122"/>
              </a:endParaRPr>
            </a:p>
          </p:txBody>
        </p:sp>
        <p:sp>
          <p:nvSpPr>
            <p:cNvPr id="23" name="Text Box 24"/>
            <p:cNvSpPr txBox="1">
              <a:spLocks noChangeArrowheads="1"/>
            </p:cNvSpPr>
            <p:nvPr/>
          </p:nvSpPr>
          <p:spPr bwMode="auto">
            <a:xfrm>
              <a:off x="2897706" y="2906702"/>
              <a:ext cx="3208036" cy="461665"/>
            </a:xfrm>
            <a:prstGeom prst="rect">
              <a:avLst/>
            </a:prstGeom>
            <a:noFill/>
            <a:ln w="9525">
              <a:noFill/>
              <a:miter lim="800000"/>
              <a:headEnd/>
              <a:tailEnd/>
            </a:ln>
          </p:spPr>
          <p:txBody>
            <a:bodyPr wrap="square" anchor="ctr">
              <a:spAutoFit/>
            </a:bodyPr>
            <a:lstStyle/>
            <a:p>
              <a:pPr marL="457200" indent="-457200" eaLnBrk="0" hangingPunct="0">
                <a:spcBef>
                  <a:spcPct val="50000"/>
                </a:spcBef>
                <a:buClr>
                  <a:schemeClr val="tx1"/>
                </a:buClr>
              </a:pPr>
              <a:r>
                <a:rPr lang="zh-CN" altLang="en-US" sz="2400" dirty="0" smtClean="0">
                  <a:latin typeface="微软雅黑" pitchFamily="34" charset="-122"/>
                  <a:ea typeface="微软雅黑" pitchFamily="34" charset="-122"/>
                </a:rPr>
                <a:t>规范动作</a:t>
              </a:r>
              <a:endParaRPr lang="zh-CN" altLang="zh-CN" sz="2400" dirty="0">
                <a:latin typeface="微软雅黑" pitchFamily="34" charset="-122"/>
                <a:ea typeface="微软雅黑" pitchFamily="34" charset="-122"/>
              </a:endParaRPr>
            </a:p>
          </p:txBody>
        </p:sp>
        <p:pic>
          <p:nvPicPr>
            <p:cNvPr id="24" name="Picture 28" descr="1"/>
            <p:cNvPicPr>
              <a:picLocks noChangeAspect="1" noChangeArrowheads="1"/>
            </p:cNvPicPr>
            <p:nvPr/>
          </p:nvPicPr>
          <p:blipFill>
            <a:blip r:embed="rId2" cstate="print">
              <a:lum bright="-6000" contrast="24000"/>
            </a:blip>
            <a:srcRect l="42606" t="64474" r="19473"/>
            <a:stretch>
              <a:fillRect/>
            </a:stretch>
          </p:blipFill>
          <p:spPr bwMode="auto">
            <a:xfrm>
              <a:off x="1439840" y="2779702"/>
              <a:ext cx="792163" cy="949325"/>
            </a:xfrm>
            <a:prstGeom prst="rect">
              <a:avLst/>
            </a:prstGeom>
            <a:noFill/>
            <a:ln w="9525">
              <a:noFill/>
              <a:miter lim="800000"/>
              <a:headEnd/>
              <a:tailEnd/>
            </a:ln>
          </p:spPr>
        </p:pic>
        <p:pic>
          <p:nvPicPr>
            <p:cNvPr id="25" name="Picture 29" descr="1"/>
            <p:cNvPicPr>
              <a:picLocks noChangeAspect="1" noChangeArrowheads="1"/>
            </p:cNvPicPr>
            <p:nvPr/>
          </p:nvPicPr>
          <p:blipFill>
            <a:blip r:embed="rId2" cstate="print">
              <a:lum bright="-6000" contrast="24000"/>
            </a:blip>
            <a:srcRect l="42606" t="64474" r="19473"/>
            <a:stretch>
              <a:fillRect/>
            </a:stretch>
          </p:blipFill>
          <p:spPr bwMode="auto">
            <a:xfrm>
              <a:off x="1439840" y="1928802"/>
              <a:ext cx="792163" cy="949325"/>
            </a:xfrm>
            <a:prstGeom prst="rect">
              <a:avLst/>
            </a:prstGeom>
            <a:noFill/>
            <a:ln w="9525">
              <a:noFill/>
              <a:miter lim="800000"/>
              <a:headEnd/>
              <a:tailEnd/>
            </a:ln>
          </p:spPr>
        </p:pic>
        <p:pic>
          <p:nvPicPr>
            <p:cNvPr id="26" name="Picture 30" descr="1"/>
            <p:cNvPicPr>
              <a:picLocks noChangeAspect="1" noChangeArrowheads="1"/>
            </p:cNvPicPr>
            <p:nvPr/>
          </p:nvPicPr>
          <p:blipFill>
            <a:blip r:embed="rId2" cstate="print">
              <a:lum bright="-6000" contrast="24000"/>
            </a:blip>
            <a:srcRect l="42606" t="64474" r="19473"/>
            <a:stretch>
              <a:fillRect/>
            </a:stretch>
          </p:blipFill>
          <p:spPr bwMode="auto">
            <a:xfrm>
              <a:off x="1428728" y="1071552"/>
              <a:ext cx="792162" cy="949325"/>
            </a:xfrm>
            <a:prstGeom prst="rect">
              <a:avLst/>
            </a:prstGeom>
            <a:noFill/>
            <a:ln w="9525">
              <a:noFill/>
              <a:miter lim="800000"/>
              <a:headEnd/>
              <a:tailEnd/>
            </a:ln>
          </p:spPr>
        </p:pic>
        <p:sp>
          <p:nvSpPr>
            <p:cNvPr id="27" name="Text Box 32"/>
            <p:cNvSpPr txBox="1">
              <a:spLocks noChangeArrowheads="1"/>
            </p:cNvSpPr>
            <p:nvPr/>
          </p:nvSpPr>
          <p:spPr bwMode="auto">
            <a:xfrm>
              <a:off x="1749403" y="1168389"/>
              <a:ext cx="381000" cy="523220"/>
            </a:xfrm>
            <a:prstGeom prst="rect">
              <a:avLst/>
            </a:prstGeom>
            <a:noFill/>
            <a:ln w="9525">
              <a:noFill/>
              <a:miter lim="800000"/>
              <a:headEnd/>
              <a:tailEnd/>
            </a:ln>
          </p:spPr>
          <p:txBody>
            <a:bodyPr anchor="ctr">
              <a:spAutoFit/>
            </a:bodyPr>
            <a:lstStyle/>
            <a:p>
              <a:pPr eaLnBrk="0" hangingPunct="0">
                <a:spcBef>
                  <a:spcPct val="50000"/>
                </a:spcBef>
              </a:pPr>
              <a:r>
                <a:rPr lang="zh-CN" altLang="zh-CN" sz="2800" dirty="0" smtClean="0">
                  <a:latin typeface="微软雅黑" pitchFamily="34" charset="-122"/>
                  <a:ea typeface="微软雅黑" pitchFamily="34" charset="-122"/>
                </a:rPr>
                <a:t>1</a:t>
              </a:r>
              <a:endParaRPr lang="zh-CN" altLang="zh-CN" sz="2800" dirty="0">
                <a:latin typeface="微软雅黑" pitchFamily="34" charset="-122"/>
                <a:ea typeface="微软雅黑" pitchFamily="34" charset="-122"/>
              </a:endParaRPr>
            </a:p>
          </p:txBody>
        </p:sp>
        <p:sp>
          <p:nvSpPr>
            <p:cNvPr id="28" name="Text Box 33"/>
            <p:cNvSpPr txBox="1">
              <a:spLocks noChangeArrowheads="1"/>
            </p:cNvSpPr>
            <p:nvPr/>
          </p:nvSpPr>
          <p:spPr bwMode="auto">
            <a:xfrm>
              <a:off x="1762103" y="2027227"/>
              <a:ext cx="381000" cy="523220"/>
            </a:xfrm>
            <a:prstGeom prst="rect">
              <a:avLst/>
            </a:prstGeom>
            <a:noFill/>
            <a:ln w="9525">
              <a:noFill/>
              <a:miter lim="800000"/>
              <a:headEnd/>
              <a:tailEnd/>
            </a:ln>
          </p:spPr>
          <p:txBody>
            <a:bodyPr anchor="ctr">
              <a:spAutoFit/>
            </a:bodyPr>
            <a:lstStyle/>
            <a:p>
              <a:pPr eaLnBrk="0" hangingPunct="0">
                <a:spcBef>
                  <a:spcPct val="50000"/>
                </a:spcBef>
              </a:pPr>
              <a:r>
                <a:rPr lang="zh-CN" altLang="zh-CN" sz="2800" dirty="0">
                  <a:latin typeface="微软雅黑" pitchFamily="34" charset="-122"/>
                  <a:ea typeface="微软雅黑" pitchFamily="34" charset="-122"/>
                </a:rPr>
                <a:t>2</a:t>
              </a:r>
            </a:p>
          </p:txBody>
        </p:sp>
        <p:sp>
          <p:nvSpPr>
            <p:cNvPr id="29" name="Text Box 34"/>
            <p:cNvSpPr txBox="1">
              <a:spLocks noChangeArrowheads="1"/>
            </p:cNvSpPr>
            <p:nvPr/>
          </p:nvSpPr>
          <p:spPr bwMode="auto">
            <a:xfrm>
              <a:off x="1762103" y="2914639"/>
              <a:ext cx="381000" cy="523220"/>
            </a:xfrm>
            <a:prstGeom prst="rect">
              <a:avLst/>
            </a:prstGeom>
            <a:noFill/>
            <a:ln w="9525">
              <a:noFill/>
              <a:miter lim="800000"/>
              <a:headEnd/>
              <a:tailEnd/>
            </a:ln>
          </p:spPr>
          <p:txBody>
            <a:bodyPr anchor="ctr">
              <a:spAutoFit/>
            </a:bodyPr>
            <a:lstStyle/>
            <a:p>
              <a:pPr eaLnBrk="0" hangingPunct="0">
                <a:spcBef>
                  <a:spcPct val="50000"/>
                </a:spcBef>
              </a:pPr>
              <a:r>
                <a:rPr lang="zh-CN" altLang="zh-CN" sz="2800">
                  <a:latin typeface="微软雅黑" pitchFamily="34" charset="-122"/>
                  <a:ea typeface="微软雅黑" pitchFamily="34" charset="-122"/>
                </a:rPr>
                <a:t>3</a:t>
              </a:r>
            </a:p>
          </p:txBody>
        </p:sp>
        <p:sp>
          <p:nvSpPr>
            <p:cNvPr id="38" name="Text Box 22"/>
            <p:cNvSpPr txBox="1">
              <a:spLocks noChangeArrowheads="1"/>
            </p:cNvSpPr>
            <p:nvPr/>
          </p:nvSpPr>
          <p:spPr bwMode="auto">
            <a:xfrm>
              <a:off x="2933917" y="2057389"/>
              <a:ext cx="3476625" cy="461665"/>
            </a:xfrm>
            <a:prstGeom prst="rect">
              <a:avLst/>
            </a:prstGeom>
            <a:noFill/>
            <a:ln w="9525">
              <a:noFill/>
              <a:miter lim="800000"/>
              <a:headEnd/>
              <a:tailEnd/>
            </a:ln>
          </p:spPr>
          <p:txBody>
            <a:bodyPr wrap="square" anchor="ctr">
              <a:spAutoFit/>
            </a:bodyPr>
            <a:lstStyle/>
            <a:p>
              <a:pPr marL="457200" indent="-457200" eaLnBrk="0" hangingPunct="0">
                <a:spcBef>
                  <a:spcPct val="50000"/>
                </a:spcBef>
                <a:buClr>
                  <a:schemeClr val="tx1"/>
                </a:buClr>
              </a:pPr>
              <a:r>
                <a:rPr lang="zh-CN" altLang="en-US" sz="2400" dirty="0" smtClean="0">
                  <a:latin typeface="微软雅黑" pitchFamily="34" charset="-122"/>
                  <a:ea typeface="微软雅黑" pitchFamily="34" charset="-122"/>
                </a:rPr>
                <a:t>最新解决方案</a:t>
              </a:r>
              <a:endParaRPr lang="zh-CN" altLang="zh-CN" sz="2400" dirty="0">
                <a:latin typeface="微软雅黑" pitchFamily="34" charset="-122"/>
                <a:ea typeface="微软雅黑" pitchFamily="34" charset="-122"/>
              </a:endParaRP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890346" y="614030"/>
            <a:ext cx="2253654" cy="21371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4290" tIns="17145" rIns="34290" bIns="17145" rtlCol="0" anchor="ctr"/>
          <a:lstStyle/>
          <a:p>
            <a:pPr algn="ctr"/>
            <a:endParaRPr lang="zh-CN" altLang="en-US"/>
          </a:p>
        </p:txBody>
      </p:sp>
      <p:sp>
        <p:nvSpPr>
          <p:cNvPr id="5" name="文本框 4"/>
          <p:cNvSpPr txBox="1"/>
          <p:nvPr/>
        </p:nvSpPr>
        <p:spPr>
          <a:xfrm>
            <a:off x="7081744" y="408226"/>
            <a:ext cx="3022502" cy="2342949"/>
          </a:xfrm>
          <a:prstGeom prst="rect">
            <a:avLst/>
          </a:prstGeom>
          <a:noFill/>
        </p:spPr>
        <p:txBody>
          <a:bodyPr wrap="square" lIns="34290" tIns="17145" rIns="34290" bIns="17145" rtlCol="0">
            <a:spAutoFit/>
          </a:bodyPr>
          <a:lstStyle/>
          <a:p>
            <a:r>
              <a:rPr lang="en-US" altLang="zh-CN" sz="15000" dirty="0" smtClean="0">
                <a:solidFill>
                  <a:srgbClr val="F1C458"/>
                </a:solidFill>
                <a:latin typeface="黑体" panose="02010609060101010101" pitchFamily="49" charset="-122"/>
                <a:ea typeface="黑体" panose="02010609060101010101" pitchFamily="49" charset="-122"/>
              </a:rPr>
              <a:t>01</a:t>
            </a:r>
            <a:endParaRPr lang="zh-CN" altLang="en-US" sz="15000" dirty="0">
              <a:solidFill>
                <a:srgbClr val="F1C458"/>
              </a:solidFill>
              <a:latin typeface="黑体" panose="02010609060101010101" pitchFamily="49" charset="-122"/>
              <a:ea typeface="黑体" panose="02010609060101010101" pitchFamily="49" charset="-122"/>
            </a:endParaRPr>
          </a:p>
        </p:txBody>
      </p:sp>
      <p:sp>
        <p:nvSpPr>
          <p:cNvPr id="7" name="文本框 6"/>
          <p:cNvSpPr txBox="1"/>
          <p:nvPr/>
        </p:nvSpPr>
        <p:spPr>
          <a:xfrm>
            <a:off x="303048" y="2535865"/>
            <a:ext cx="4103838" cy="419346"/>
          </a:xfrm>
          <a:prstGeom prst="rect">
            <a:avLst/>
          </a:prstGeom>
          <a:noFill/>
        </p:spPr>
        <p:txBody>
          <a:bodyPr wrap="square" lIns="34290" tIns="17145" rIns="34290" bIns="17145" rtlCol="0">
            <a:spAutoFit/>
          </a:bodyPr>
          <a:lstStyle/>
          <a:p>
            <a:r>
              <a:rPr lang="zh-CN" altLang="en-US" sz="2500" dirty="0" smtClean="0">
                <a:latin typeface="微软雅黑" panose="020B0503020204020204" pitchFamily="34" charset="-122"/>
                <a:ea typeface="微软雅黑" panose="020B0503020204020204" pitchFamily="34" charset="-122"/>
              </a:rPr>
              <a:t>背景</a:t>
            </a:r>
            <a:endParaRPr lang="zh-CN" altLang="en-US" sz="2500" dirty="0">
              <a:latin typeface="微软雅黑" panose="020B0503020204020204" pitchFamily="34" charset="-122"/>
              <a:ea typeface="微软雅黑" panose="020B0503020204020204" pitchFamily="34" charset="-122"/>
            </a:endParaRPr>
          </a:p>
        </p:txBody>
      </p:sp>
      <p:pic>
        <p:nvPicPr>
          <p:cNvPr id="110594" name="Picture 2" descr="C:\Documents and Settings\Administrator\feiq\RichOle\3813667511.bmp"/>
          <p:cNvPicPr>
            <a:picLocks noChangeAspect="1" noChangeArrowheads="1"/>
          </p:cNvPicPr>
          <p:nvPr/>
        </p:nvPicPr>
        <p:blipFill>
          <a:blip r:embed="rId2" cstate="print"/>
          <a:srcRect/>
          <a:stretch>
            <a:fillRect/>
          </a:stretch>
        </p:blipFill>
        <p:spPr bwMode="auto">
          <a:xfrm>
            <a:off x="7286644" y="2857502"/>
            <a:ext cx="1311085" cy="1371597"/>
          </a:xfrm>
          <a:prstGeom prst="rect">
            <a:avLst/>
          </a:prstGeom>
          <a:noFill/>
        </p:spPr>
      </p:pic>
    </p:spTree>
    <p:extLst>
      <p:ext uri="{BB962C8B-B14F-4D97-AF65-F5344CB8AC3E}">
        <p14:creationId xmlns="" xmlns:p14="http://schemas.microsoft.com/office/powerpoint/2010/main" val="33373416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467544" y="1"/>
            <a:ext cx="8229600" cy="411510"/>
          </a:xfrm>
        </p:spPr>
        <p:txBody>
          <a:bodyPr vert="horz" lIns="91440" tIns="45720" rIns="91440" bIns="45720" rtlCol="0" anchor="ctr">
            <a:noAutofit/>
          </a:bodyPr>
          <a:lstStyle/>
          <a:p>
            <a:pPr algn="l">
              <a:defRPr/>
            </a:pPr>
            <a:r>
              <a:rPr lang="zh-CN" altLang="en-US" sz="2000" dirty="0" smtClean="0">
                <a:latin typeface="微软雅黑" pitchFamily="34" charset="-122"/>
                <a:ea typeface="微软雅黑" pitchFamily="34" charset="-122"/>
              </a:rPr>
              <a:t>背景</a:t>
            </a:r>
            <a:endParaRPr lang="en-US" altLang="zh-CN" sz="2000" dirty="0" smtClean="0">
              <a:latin typeface="微软雅黑" pitchFamily="34" charset="-122"/>
              <a:ea typeface="微软雅黑" pitchFamily="34" charset="-122"/>
            </a:endParaRPr>
          </a:p>
        </p:txBody>
      </p:sp>
      <p:graphicFrame>
        <p:nvGraphicFramePr>
          <p:cNvPr id="44" name="图示 43"/>
          <p:cNvGraphicFramePr/>
          <p:nvPr/>
        </p:nvGraphicFramePr>
        <p:xfrm>
          <a:off x="428596" y="642924"/>
          <a:ext cx="4572032" cy="24288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5" name="虚尾箭头 64"/>
          <p:cNvSpPr/>
          <p:nvPr/>
        </p:nvSpPr>
        <p:spPr>
          <a:xfrm>
            <a:off x="5000628" y="1714494"/>
            <a:ext cx="285752" cy="285752"/>
          </a:xfrm>
          <a:prstGeom prst="stripedRightArrow">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itchFamily="34" charset="-122"/>
              <a:ea typeface="微软雅黑" pitchFamily="34" charset="-122"/>
            </a:endParaRPr>
          </a:p>
        </p:txBody>
      </p:sp>
      <p:sp>
        <p:nvSpPr>
          <p:cNvPr id="66" name="竖卷形 65"/>
          <p:cNvSpPr/>
          <p:nvPr/>
        </p:nvSpPr>
        <p:spPr>
          <a:xfrm>
            <a:off x="5429256" y="1285866"/>
            <a:ext cx="1071570" cy="1357322"/>
          </a:xfrm>
          <a:prstGeom prst="verticalScroll">
            <a:avLst/>
          </a:prstGeom>
          <a:noFill/>
          <a:ln w="38100">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微软雅黑" pitchFamily="34" charset="-122"/>
                <a:ea typeface="微软雅黑" pitchFamily="34" charset="-122"/>
              </a:rPr>
              <a:t>变更清单</a:t>
            </a:r>
            <a:endParaRPr lang="zh-CN" altLang="en-US" dirty="0">
              <a:solidFill>
                <a:schemeClr val="tx1"/>
              </a:solidFill>
              <a:latin typeface="微软雅黑" pitchFamily="34" charset="-122"/>
              <a:ea typeface="微软雅黑" pitchFamily="34" charset="-122"/>
            </a:endParaRPr>
          </a:p>
        </p:txBody>
      </p:sp>
      <p:grpSp>
        <p:nvGrpSpPr>
          <p:cNvPr id="33" name="组合 32"/>
          <p:cNvGrpSpPr/>
          <p:nvPr/>
        </p:nvGrpSpPr>
        <p:grpSpPr>
          <a:xfrm>
            <a:off x="6643702" y="1428742"/>
            <a:ext cx="2000264" cy="1061829"/>
            <a:chOff x="6858016" y="1438483"/>
            <a:chExt cx="2000264" cy="1061829"/>
          </a:xfrm>
        </p:grpSpPr>
        <p:sp>
          <p:nvSpPr>
            <p:cNvPr id="80" name="TextBox 79"/>
            <p:cNvSpPr txBox="1"/>
            <p:nvPr/>
          </p:nvSpPr>
          <p:spPr>
            <a:xfrm>
              <a:off x="7929586" y="1438483"/>
              <a:ext cx="928694" cy="1061829"/>
            </a:xfrm>
            <a:prstGeom prst="rect">
              <a:avLst/>
            </a:prstGeom>
            <a:noFill/>
          </p:spPr>
          <p:txBody>
            <a:bodyPr wrap="square" rtlCol="0">
              <a:spAutoFit/>
            </a:bodyPr>
            <a:lstStyle/>
            <a:p>
              <a:pPr>
                <a:lnSpc>
                  <a:spcPct val="150000"/>
                </a:lnSpc>
              </a:pPr>
              <a:r>
                <a:rPr lang="zh-CN" altLang="en-US" sz="1400" dirty="0" smtClean="0">
                  <a:latin typeface="微软雅黑" pitchFamily="34" charset="-122"/>
                  <a:ea typeface="微软雅黑" pitchFamily="34" charset="-122"/>
                </a:rPr>
                <a:t>不完整</a:t>
              </a:r>
              <a:endParaRPr lang="en-US" altLang="zh-CN" sz="1400" dirty="0" smtClean="0">
                <a:latin typeface="微软雅黑" pitchFamily="34" charset="-122"/>
                <a:ea typeface="微软雅黑" pitchFamily="34" charset="-122"/>
              </a:endParaRPr>
            </a:p>
            <a:p>
              <a:pPr>
                <a:lnSpc>
                  <a:spcPct val="150000"/>
                </a:lnSpc>
              </a:pPr>
              <a:r>
                <a:rPr lang="zh-CN" altLang="en-US" sz="1400" dirty="0" smtClean="0">
                  <a:latin typeface="微软雅黑" pitchFamily="34" charset="-122"/>
                  <a:ea typeface="微软雅黑" pitchFamily="34" charset="-122"/>
                </a:rPr>
                <a:t>不准确</a:t>
              </a:r>
              <a:endParaRPr lang="en-US" altLang="zh-CN" sz="1400" dirty="0" smtClean="0">
                <a:latin typeface="微软雅黑" pitchFamily="34" charset="-122"/>
                <a:ea typeface="微软雅黑" pitchFamily="34" charset="-122"/>
              </a:endParaRPr>
            </a:p>
            <a:p>
              <a:pPr>
                <a:lnSpc>
                  <a:spcPct val="150000"/>
                </a:lnSpc>
              </a:pPr>
              <a:r>
                <a:rPr lang="zh-CN" altLang="en-US" sz="1400" dirty="0" smtClean="0">
                  <a:latin typeface="微软雅黑" pitchFamily="34" charset="-122"/>
                  <a:ea typeface="微软雅黑" pitchFamily="34" charset="-122"/>
                </a:rPr>
                <a:t>关闭率低</a:t>
              </a:r>
              <a:endParaRPr lang="zh-CN" altLang="en-US" sz="1400" dirty="0">
                <a:latin typeface="微软雅黑" pitchFamily="34" charset="-122"/>
                <a:ea typeface="微软雅黑" pitchFamily="34" charset="-122"/>
              </a:endParaRPr>
            </a:p>
          </p:txBody>
        </p:sp>
        <p:sp>
          <p:nvSpPr>
            <p:cNvPr id="81" name="TextBox 80"/>
            <p:cNvSpPr txBox="1"/>
            <p:nvPr/>
          </p:nvSpPr>
          <p:spPr>
            <a:xfrm>
              <a:off x="6858016" y="1438483"/>
              <a:ext cx="2000264" cy="1061829"/>
            </a:xfrm>
            <a:prstGeom prst="rect">
              <a:avLst/>
            </a:prstGeom>
            <a:noFill/>
          </p:spPr>
          <p:txBody>
            <a:bodyPr wrap="square" rtlCol="0">
              <a:spAutoFit/>
            </a:bodyPr>
            <a:lstStyle/>
            <a:p>
              <a:pPr>
                <a:lnSpc>
                  <a:spcPct val="150000"/>
                </a:lnSpc>
              </a:pPr>
              <a:r>
                <a:rPr lang="zh-CN" altLang="en-US" sz="1400" dirty="0" smtClean="0">
                  <a:latin typeface="微软雅黑" pitchFamily="34" charset="-122"/>
                  <a:ea typeface="微软雅黑" pitchFamily="34" charset="-122"/>
                </a:rPr>
                <a:t>漏合</a:t>
              </a:r>
              <a:endParaRPr lang="en-US" altLang="zh-CN" sz="1400" dirty="0" smtClean="0">
                <a:latin typeface="微软雅黑" pitchFamily="34" charset="-122"/>
                <a:ea typeface="微软雅黑" pitchFamily="34" charset="-122"/>
              </a:endParaRPr>
            </a:p>
            <a:p>
              <a:pPr>
                <a:lnSpc>
                  <a:spcPct val="150000"/>
                </a:lnSpc>
              </a:pPr>
              <a:r>
                <a:rPr lang="zh-CN" altLang="en-US" sz="1400" dirty="0" smtClean="0">
                  <a:latin typeface="微软雅黑" pitchFamily="34" charset="-122"/>
                  <a:ea typeface="微软雅黑" pitchFamily="34" charset="-122"/>
                </a:rPr>
                <a:t>漏反馈 </a:t>
              </a:r>
              <a:endParaRPr lang="en-US" altLang="zh-CN" sz="1400" dirty="0" smtClean="0">
                <a:latin typeface="微软雅黑" pitchFamily="34" charset="-122"/>
                <a:ea typeface="微软雅黑" pitchFamily="34" charset="-122"/>
              </a:endParaRPr>
            </a:p>
            <a:p>
              <a:pPr>
                <a:lnSpc>
                  <a:spcPct val="150000"/>
                </a:lnSpc>
              </a:pPr>
              <a:r>
                <a:rPr lang="zh-CN" altLang="en-US" sz="1400" dirty="0" smtClean="0">
                  <a:latin typeface="微软雅黑" pitchFamily="34" charset="-122"/>
                  <a:ea typeface="微软雅黑" pitchFamily="34" charset="-122"/>
                </a:rPr>
                <a:t>漏统计</a:t>
              </a:r>
              <a:endParaRPr lang="zh-CN" altLang="en-US" sz="1400" dirty="0">
                <a:latin typeface="微软雅黑" pitchFamily="34" charset="-122"/>
                <a:ea typeface="微软雅黑" pitchFamily="34" charset="-122"/>
              </a:endParaRPr>
            </a:p>
          </p:txBody>
        </p:sp>
        <p:sp>
          <p:nvSpPr>
            <p:cNvPr id="30" name="左大括号 29"/>
            <p:cNvSpPr/>
            <p:nvPr/>
          </p:nvSpPr>
          <p:spPr>
            <a:xfrm flipH="1" flipV="1">
              <a:off x="7572396" y="1581359"/>
              <a:ext cx="285752" cy="785818"/>
            </a:xfrm>
            <a:prstGeom prst="leftBrace">
              <a:avLst>
                <a:gd name="adj1" fmla="val 833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微软雅黑" pitchFamily="34" charset="-122"/>
                <a:ea typeface="微软雅黑" pitchFamily="34" charset="-122"/>
              </a:endParaRPr>
            </a:p>
          </p:txBody>
        </p:sp>
        <p:sp>
          <p:nvSpPr>
            <p:cNvPr id="31" name="TextBox 30"/>
            <p:cNvSpPr txBox="1"/>
            <p:nvPr/>
          </p:nvSpPr>
          <p:spPr>
            <a:xfrm>
              <a:off x="8001024" y="1795673"/>
              <a:ext cx="184731" cy="369332"/>
            </a:xfrm>
            <a:prstGeom prst="rect">
              <a:avLst/>
            </a:prstGeom>
            <a:noFill/>
          </p:spPr>
          <p:txBody>
            <a:bodyPr wrap="none" rtlCol="0">
              <a:spAutoFit/>
            </a:bodyPr>
            <a:lstStyle/>
            <a:p>
              <a:endParaRPr lang="zh-CN" altLang="en-US" dirty="0">
                <a:latin typeface="微软雅黑" pitchFamily="34" charset="-122"/>
                <a:ea typeface="微软雅黑" pitchFamily="34" charset="-122"/>
              </a:endParaRPr>
            </a:p>
          </p:txBody>
        </p:sp>
      </p:grpSp>
      <p:sp>
        <p:nvSpPr>
          <p:cNvPr id="35" name="矩形 34"/>
          <p:cNvSpPr/>
          <p:nvPr/>
        </p:nvSpPr>
        <p:spPr>
          <a:xfrm>
            <a:off x="142844" y="3214692"/>
            <a:ext cx="8786874" cy="1338828"/>
          </a:xfrm>
          <a:prstGeom prst="rect">
            <a:avLst/>
          </a:prstGeom>
        </p:spPr>
        <p:txBody>
          <a:bodyPr wrap="square">
            <a:spAutoFit/>
          </a:bodyPr>
          <a:lstStyle/>
          <a:p>
            <a:pPr>
              <a:lnSpc>
                <a:spcPct val="150000"/>
              </a:lnSpc>
            </a:pPr>
            <a:r>
              <a:rPr lang="zh-CN" altLang="en-US" dirty="0" smtClean="0">
                <a:latin typeface="微软雅黑" pitchFamily="34" charset="-122"/>
                <a:ea typeface="微软雅黑" pitchFamily="34" charset="-122"/>
              </a:rPr>
              <a:t>       生产分支阶段，软件经理提交系统测试的变更清单的实际</a:t>
            </a:r>
            <a:r>
              <a:rPr lang="en-US" dirty="0" smtClean="0">
                <a:latin typeface="微软雅黑" pitchFamily="34" charset="-122"/>
                <a:ea typeface="微软雅黑" pitchFamily="34" charset="-122"/>
              </a:rPr>
              <a:t>PR</a:t>
            </a:r>
            <a:r>
              <a:rPr lang="zh-CN" altLang="en-US" dirty="0" smtClean="0">
                <a:latin typeface="微软雅黑" pitchFamily="34" charset="-122"/>
                <a:ea typeface="微软雅黑" pitchFamily="34" charset="-122"/>
              </a:rPr>
              <a:t>个数小于实际合入生产的个数。这个问题在项目</a:t>
            </a:r>
            <a:r>
              <a:rPr lang="en-US" altLang="zh-CN" dirty="0" smtClean="0">
                <a:latin typeface="微软雅黑" pitchFamily="34" charset="-122"/>
                <a:ea typeface="微软雅黑" pitchFamily="34" charset="-122"/>
              </a:rPr>
              <a:t>NX</a:t>
            </a:r>
            <a:r>
              <a:rPr lang="en-US" dirty="0" smtClean="0">
                <a:latin typeface="微软雅黑" pitchFamily="34" charset="-122"/>
                <a:ea typeface="微软雅黑" pitchFamily="34" charset="-122"/>
              </a:rPr>
              <a:t>523</a:t>
            </a:r>
            <a:r>
              <a:rPr lang="en-US" altLang="zh-CN" dirty="0" smtClean="0">
                <a:latin typeface="微软雅黑" pitchFamily="34" charset="-122"/>
                <a:ea typeface="微软雅黑" pitchFamily="34" charset="-122"/>
              </a:rPr>
              <a:t>J</a:t>
            </a:r>
            <a:r>
              <a:rPr lang="zh-CN" altLang="en-US" dirty="0" smtClean="0">
                <a:latin typeface="微软雅黑" pitchFamily="34" charset="-122"/>
                <a:ea typeface="微软雅黑" pitchFamily="34" charset="-122"/>
              </a:rPr>
              <a:t>，特别是</a:t>
            </a:r>
            <a:r>
              <a:rPr lang="en-US" altLang="zh-CN" dirty="0" smtClean="0">
                <a:latin typeface="微软雅黑" pitchFamily="34" charset="-122"/>
                <a:ea typeface="微软雅黑" pitchFamily="34" charset="-122"/>
              </a:rPr>
              <a:t>NX</a:t>
            </a:r>
            <a:r>
              <a:rPr lang="en-US" dirty="0" smtClean="0">
                <a:latin typeface="微软雅黑" pitchFamily="34" charset="-122"/>
                <a:ea typeface="微软雅黑" pitchFamily="34" charset="-122"/>
              </a:rPr>
              <a:t>531</a:t>
            </a:r>
            <a:r>
              <a:rPr lang="en-US" altLang="zh-CN" dirty="0" smtClean="0">
                <a:latin typeface="微软雅黑" pitchFamily="34" charset="-122"/>
                <a:ea typeface="微软雅黑" pitchFamily="34" charset="-122"/>
              </a:rPr>
              <a:t>J</a:t>
            </a:r>
            <a:r>
              <a:rPr lang="zh-CN" altLang="en-US" dirty="0" smtClean="0">
                <a:latin typeface="微软雅黑" pitchFamily="34" charset="-122"/>
                <a:ea typeface="微软雅黑" pitchFamily="34" charset="-122"/>
              </a:rPr>
              <a:t>状态不稳定，各种决策变化突变很快的情况下，变更清单的收集整理各环节变得更繁琐复杂，导致问题暴露很突出。</a:t>
            </a:r>
            <a:endParaRPr lang="zh-CN" altLang="en-US"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890346" y="614030"/>
            <a:ext cx="2253654" cy="21371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4290" tIns="17145" rIns="34290" bIns="17145" rtlCol="0" anchor="ctr"/>
          <a:lstStyle/>
          <a:p>
            <a:pPr algn="ctr"/>
            <a:endParaRPr lang="zh-CN" altLang="en-US"/>
          </a:p>
        </p:txBody>
      </p:sp>
      <p:sp>
        <p:nvSpPr>
          <p:cNvPr id="5" name="文本框 4"/>
          <p:cNvSpPr txBox="1"/>
          <p:nvPr/>
        </p:nvSpPr>
        <p:spPr>
          <a:xfrm>
            <a:off x="7081744" y="408226"/>
            <a:ext cx="3022502" cy="2342949"/>
          </a:xfrm>
          <a:prstGeom prst="rect">
            <a:avLst/>
          </a:prstGeom>
          <a:noFill/>
        </p:spPr>
        <p:txBody>
          <a:bodyPr wrap="square" lIns="34290" tIns="17145" rIns="34290" bIns="17145" rtlCol="0">
            <a:spAutoFit/>
          </a:bodyPr>
          <a:lstStyle/>
          <a:p>
            <a:r>
              <a:rPr lang="en-US" altLang="zh-CN" sz="15000" dirty="0" smtClean="0">
                <a:solidFill>
                  <a:srgbClr val="84CBC5"/>
                </a:solidFill>
                <a:latin typeface="黑体" panose="02010609060101010101" pitchFamily="49" charset="-122"/>
                <a:ea typeface="黑体" panose="02010609060101010101" pitchFamily="49" charset="-122"/>
              </a:rPr>
              <a:t>02</a:t>
            </a:r>
            <a:endParaRPr lang="zh-CN" altLang="en-US" sz="15000" dirty="0">
              <a:solidFill>
                <a:srgbClr val="84CBC5"/>
              </a:solidFill>
              <a:latin typeface="黑体" panose="02010609060101010101" pitchFamily="49" charset="-122"/>
              <a:ea typeface="黑体" panose="02010609060101010101" pitchFamily="49" charset="-122"/>
            </a:endParaRPr>
          </a:p>
        </p:txBody>
      </p:sp>
      <p:sp>
        <p:nvSpPr>
          <p:cNvPr id="7" name="文本框 6"/>
          <p:cNvSpPr txBox="1"/>
          <p:nvPr/>
        </p:nvSpPr>
        <p:spPr>
          <a:xfrm>
            <a:off x="303048" y="2535865"/>
            <a:ext cx="4407091" cy="465512"/>
          </a:xfrm>
          <a:prstGeom prst="rect">
            <a:avLst/>
          </a:prstGeom>
          <a:noFill/>
        </p:spPr>
        <p:txBody>
          <a:bodyPr wrap="square" lIns="34290" tIns="17145" rIns="34290" bIns="17145" rtlCol="0">
            <a:spAutoFit/>
          </a:bodyPr>
          <a:lstStyle/>
          <a:p>
            <a:pPr lvl="0"/>
            <a:r>
              <a:rPr lang="zh-CN" altLang="en-US" sz="2800" dirty="0" smtClean="0">
                <a:latin typeface="微软雅黑" panose="020B0503020204020204" pitchFamily="34" charset="-122"/>
                <a:ea typeface="微软雅黑" panose="020B0503020204020204" pitchFamily="34" charset="-122"/>
              </a:rPr>
              <a:t>最新解决方案</a:t>
            </a:r>
            <a:endParaRPr lang="zh-CN" altLang="en-US" sz="2800" dirty="0"/>
          </a:p>
        </p:txBody>
      </p:sp>
      <p:pic>
        <p:nvPicPr>
          <p:cNvPr id="155650" name="Picture 2" descr="C:\Documents and Settings\Administrator\feiq\RichOle\3130902338.bmp"/>
          <p:cNvPicPr>
            <a:picLocks noChangeAspect="1" noChangeArrowheads="1"/>
          </p:cNvPicPr>
          <p:nvPr/>
        </p:nvPicPr>
        <p:blipFill>
          <a:blip r:embed="rId2" cstate="print"/>
          <a:srcRect/>
          <a:stretch>
            <a:fillRect/>
          </a:stretch>
        </p:blipFill>
        <p:spPr bwMode="auto">
          <a:xfrm>
            <a:off x="7072330" y="2747108"/>
            <a:ext cx="1571636" cy="1648677"/>
          </a:xfrm>
          <a:prstGeom prst="rect">
            <a:avLst/>
          </a:prstGeom>
          <a:noFill/>
        </p:spPr>
      </p:pic>
    </p:spTree>
    <p:extLst>
      <p:ext uri="{BB962C8B-B14F-4D97-AF65-F5344CB8AC3E}">
        <p14:creationId xmlns="" xmlns:p14="http://schemas.microsoft.com/office/powerpoint/2010/main" val="10344018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539552" y="123479"/>
            <a:ext cx="7416824" cy="360039"/>
          </a:xfrm>
        </p:spPr>
        <p:txBody>
          <a:bodyPr vert="horz" lIns="91440" tIns="45720" rIns="91440" bIns="45720" rtlCol="0" anchor="ctr">
            <a:noAutofit/>
          </a:bodyPr>
          <a:lstStyle/>
          <a:p>
            <a:pPr algn="l">
              <a:defRPr/>
            </a:pPr>
            <a:r>
              <a:rPr lang="zh-CN" altLang="en-US" sz="2000" dirty="0" smtClean="0">
                <a:latin typeface="微软雅黑" pitchFamily="34" charset="-122"/>
                <a:ea typeface="微软雅黑" pitchFamily="34" charset="-122"/>
              </a:rPr>
              <a:t>共同目标</a:t>
            </a:r>
            <a:endParaRPr lang="en-US" altLang="zh-CN" sz="2000" dirty="0" smtClean="0">
              <a:latin typeface="微软雅黑" pitchFamily="34" charset="-122"/>
              <a:ea typeface="微软雅黑" pitchFamily="34" charset="-122"/>
            </a:endParaRPr>
          </a:p>
        </p:txBody>
      </p:sp>
      <p:grpSp>
        <p:nvGrpSpPr>
          <p:cNvPr id="10" name="组合 9"/>
          <p:cNvGrpSpPr/>
          <p:nvPr/>
        </p:nvGrpSpPr>
        <p:grpSpPr>
          <a:xfrm>
            <a:off x="1643042" y="4143386"/>
            <a:ext cx="4714908" cy="892975"/>
            <a:chOff x="1500166" y="3929072"/>
            <a:chExt cx="5143536" cy="1035851"/>
          </a:xfrm>
        </p:grpSpPr>
        <p:pic>
          <p:nvPicPr>
            <p:cNvPr id="154626" name="Picture 2" descr="C:\Documents and Settings\Administrator\feiq\RichOle\4170817439.bmp"/>
            <p:cNvPicPr>
              <a:picLocks noChangeAspect="1" noChangeArrowheads="1"/>
            </p:cNvPicPr>
            <p:nvPr/>
          </p:nvPicPr>
          <p:blipFill>
            <a:blip r:embed="rId3" cstate="print"/>
            <a:srcRect/>
            <a:stretch>
              <a:fillRect/>
            </a:stretch>
          </p:blipFill>
          <p:spPr bwMode="auto">
            <a:xfrm>
              <a:off x="1500166" y="3986480"/>
              <a:ext cx="2428892" cy="975933"/>
            </a:xfrm>
            <a:prstGeom prst="rect">
              <a:avLst/>
            </a:prstGeom>
            <a:noFill/>
          </p:spPr>
        </p:pic>
        <p:pic>
          <p:nvPicPr>
            <p:cNvPr id="154630" name="Picture 6" descr="C:\Documents and Settings\Administrator\feiq\RichOle\3124847591.bmp"/>
            <p:cNvPicPr>
              <a:picLocks noChangeAspect="1" noChangeArrowheads="1"/>
            </p:cNvPicPr>
            <p:nvPr/>
          </p:nvPicPr>
          <p:blipFill>
            <a:blip r:embed="rId4" cstate="print"/>
            <a:srcRect/>
            <a:stretch>
              <a:fillRect/>
            </a:stretch>
          </p:blipFill>
          <p:spPr bwMode="auto">
            <a:xfrm>
              <a:off x="5072066" y="4000510"/>
              <a:ext cx="1571636" cy="943456"/>
            </a:xfrm>
            <a:prstGeom prst="rect">
              <a:avLst/>
            </a:prstGeom>
            <a:noFill/>
          </p:spPr>
        </p:pic>
        <p:pic>
          <p:nvPicPr>
            <p:cNvPr id="154632" name="Picture 8" descr="C:\Documents and Settings\Administrator\feiq\RichOle\1700026719.bmp"/>
            <p:cNvPicPr>
              <a:picLocks noChangeAspect="1" noChangeArrowheads="1"/>
            </p:cNvPicPr>
            <p:nvPr/>
          </p:nvPicPr>
          <p:blipFill>
            <a:blip r:embed="rId5" cstate="print"/>
            <a:srcRect/>
            <a:stretch>
              <a:fillRect/>
            </a:stretch>
          </p:blipFill>
          <p:spPr bwMode="auto">
            <a:xfrm>
              <a:off x="4071934" y="3929072"/>
              <a:ext cx="816125" cy="1035851"/>
            </a:xfrm>
            <a:prstGeom prst="rect">
              <a:avLst/>
            </a:prstGeom>
            <a:noFill/>
          </p:spPr>
        </p:pic>
      </p:grpSp>
      <p:sp>
        <p:nvSpPr>
          <p:cNvPr id="9" name="云形 8"/>
          <p:cNvSpPr/>
          <p:nvPr/>
        </p:nvSpPr>
        <p:spPr>
          <a:xfrm>
            <a:off x="2428860" y="2786064"/>
            <a:ext cx="2643206" cy="1071570"/>
          </a:xfrm>
          <a:prstGeom prst="clou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2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We  Hope</a:t>
            </a:r>
            <a:endParaRPr lang="zh-CN" altLang="en-US" sz="2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1" name="矩形 10"/>
          <p:cNvSpPr/>
          <p:nvPr/>
        </p:nvSpPr>
        <p:spPr>
          <a:xfrm>
            <a:off x="571472" y="857238"/>
            <a:ext cx="7929618" cy="1338828"/>
          </a:xfrm>
          <a:prstGeom prst="rect">
            <a:avLst/>
          </a:prstGeom>
        </p:spPr>
        <p:txBody>
          <a:bodyPr wrap="square">
            <a:spAutoFit/>
          </a:bodyPr>
          <a:lstStyle/>
          <a:p>
            <a:pPr>
              <a:lnSpc>
                <a:spcPct val="150000"/>
              </a:lnSpc>
            </a:pPr>
            <a:r>
              <a:rPr lang="zh-CN" altLang="en-US" dirty="0" smtClean="0">
                <a:latin typeface="微软雅黑" pitchFamily="34" charset="-122"/>
                <a:ea typeface="微软雅黑" pitchFamily="34" charset="-122"/>
              </a:rPr>
              <a:t>         在变更管理系统上能记录并直接准确的导出合入生产分支或某个版本的变更，尽可能精简各处理环节，降低沟通成本，避免反复的人工操作和确认，提高</a:t>
            </a:r>
            <a:r>
              <a:rPr lang="en-US" altLang="zh-CN" dirty="0" smtClean="0">
                <a:latin typeface="微软雅黑" pitchFamily="34" charset="-122"/>
                <a:ea typeface="微软雅黑" pitchFamily="34" charset="-122"/>
              </a:rPr>
              <a:t>CQ</a:t>
            </a:r>
            <a:r>
              <a:rPr lang="zh-CN" altLang="en-US" dirty="0" smtClean="0">
                <a:latin typeface="微软雅黑" pitchFamily="34" charset="-122"/>
                <a:ea typeface="微软雅黑" pitchFamily="34" charset="-122"/>
              </a:rPr>
              <a:t>问题的关闭率。</a:t>
            </a:r>
            <a:endParaRPr lang="zh-CN" altLang="en-US"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395536" y="123478"/>
            <a:ext cx="8229600" cy="411510"/>
          </a:xfrm>
        </p:spPr>
        <p:txBody>
          <a:bodyPr vert="horz" lIns="91440" tIns="45720" rIns="91440" bIns="45720" rtlCol="0" anchor="ctr">
            <a:noAutofit/>
          </a:bodyPr>
          <a:lstStyle/>
          <a:p>
            <a:pPr lvl="0" algn="l"/>
            <a:r>
              <a:rPr lang="zh-CN" altLang="en-US" sz="2000" dirty="0" smtClean="0">
                <a:latin typeface="微软雅黑" panose="020B0503020204020204" pitchFamily="34" charset="-122"/>
                <a:ea typeface="微软雅黑" panose="020B0503020204020204" pitchFamily="34" charset="-122"/>
              </a:rPr>
              <a:t>最新解决方案</a:t>
            </a:r>
            <a:endParaRPr lang="zh-CN" altLang="en-US" sz="2000" dirty="0"/>
          </a:p>
        </p:txBody>
      </p:sp>
      <p:sp>
        <p:nvSpPr>
          <p:cNvPr id="5" name="标题 1"/>
          <p:cNvSpPr txBox="1">
            <a:spLocks/>
          </p:cNvSpPr>
          <p:nvPr/>
        </p:nvSpPr>
        <p:spPr>
          <a:xfrm>
            <a:off x="395536" y="87474"/>
            <a:ext cx="8229600" cy="527462"/>
          </a:xfrm>
          <a:prstGeom prst="rect">
            <a:avLst/>
          </a:prstGeom>
        </p:spPr>
        <p:txBody>
          <a:bodyPr>
            <a:normAutofit fontScale="75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zh-CN" alt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6" name="内容占位符 2"/>
          <p:cNvSpPr txBox="1">
            <a:spLocks/>
          </p:cNvSpPr>
          <p:nvPr/>
        </p:nvSpPr>
        <p:spPr>
          <a:xfrm>
            <a:off x="323528" y="500048"/>
            <a:ext cx="8291264" cy="4248472"/>
          </a:xfrm>
          <a:prstGeom prst="rect">
            <a:avLst/>
          </a:prstGeom>
        </p:spPr>
        <p:txBody>
          <a:bodyPr>
            <a:noAutofit/>
          </a:bodyPr>
          <a:lstStyle/>
          <a:p>
            <a:pPr marL="342900" marR="0" lvl="0" indent="-342900" algn="l" defTabSz="914400" rtl="0" eaLnBrk="1" fontAlgn="auto" latinLnBrk="0" hangingPunct="1">
              <a:lnSpc>
                <a:spcPct val="150000"/>
              </a:lnSpc>
              <a:spcBef>
                <a:spcPct val="20000"/>
              </a:spcBef>
              <a:spcAft>
                <a:spcPts val="0"/>
              </a:spcAft>
              <a:buClrTx/>
              <a:buSzTx/>
              <a:tabLst/>
              <a:defRPr/>
            </a:pPr>
            <a:endParaRPr kumimoji="0" lang="en-US" altLang="zh-CN" b="0" i="0" u="none" strike="noStrike" kern="1200" cap="none" spc="0" normalizeH="0" baseline="0" noProof="0" dirty="0" smtClean="0">
              <a:ln>
                <a:noFill/>
              </a:ln>
              <a:solidFill>
                <a:schemeClr val="tx1"/>
              </a:solidFill>
              <a:effectLst/>
              <a:uLnTx/>
              <a:uFillTx/>
              <a:latin typeface="宋体" pitchFamily="2" charset="-122"/>
              <a:ea typeface="宋体" pitchFamily="2" charset="-122"/>
            </a:endParaRPr>
          </a:p>
        </p:txBody>
      </p:sp>
      <p:pic>
        <p:nvPicPr>
          <p:cNvPr id="160770" name="Picture 2" descr="C:\Documents and Settings\Administrator\feiq\RichOle\2239514869.bmp"/>
          <p:cNvPicPr>
            <a:picLocks noChangeAspect="1" noChangeArrowheads="1"/>
          </p:cNvPicPr>
          <p:nvPr/>
        </p:nvPicPr>
        <p:blipFill>
          <a:blip r:embed="rId3" cstate="print"/>
          <a:srcRect/>
          <a:stretch>
            <a:fillRect/>
          </a:stretch>
        </p:blipFill>
        <p:spPr bwMode="auto">
          <a:xfrm>
            <a:off x="857224" y="571486"/>
            <a:ext cx="7358114" cy="4000528"/>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0534" name="Picture 6" descr="http://img5.imgtn.bdimg.com/it/u=1778714610,3685963347&amp;fm=21&amp;gp=0.jpg"/>
          <p:cNvPicPr>
            <a:picLocks noChangeAspect="1" noChangeArrowheads="1"/>
          </p:cNvPicPr>
          <p:nvPr/>
        </p:nvPicPr>
        <p:blipFill>
          <a:blip r:embed="rId3" cstate="print"/>
          <a:srcRect/>
          <a:stretch>
            <a:fillRect/>
          </a:stretch>
        </p:blipFill>
        <p:spPr bwMode="auto">
          <a:xfrm>
            <a:off x="0" y="843558"/>
            <a:ext cx="3820380" cy="2486116"/>
          </a:xfrm>
          <a:prstGeom prst="rect">
            <a:avLst/>
          </a:prstGeom>
          <a:noFill/>
        </p:spPr>
      </p:pic>
      <p:sp>
        <p:nvSpPr>
          <p:cNvPr id="9218" name="Rectangle 2"/>
          <p:cNvSpPr>
            <a:spLocks noGrp="1" noChangeArrowheads="1"/>
          </p:cNvSpPr>
          <p:nvPr>
            <p:ph type="title" idx="4294967295"/>
          </p:nvPr>
        </p:nvSpPr>
        <p:spPr>
          <a:xfrm>
            <a:off x="395536" y="123478"/>
            <a:ext cx="8229600" cy="411510"/>
          </a:xfrm>
        </p:spPr>
        <p:txBody>
          <a:bodyPr vert="horz" lIns="91440" tIns="45720" rIns="91440" bIns="45720" rtlCol="0" anchor="ctr">
            <a:noAutofit/>
          </a:bodyPr>
          <a:lstStyle/>
          <a:p>
            <a:pPr lvl="0" algn="l">
              <a:defRPr/>
            </a:pPr>
            <a:r>
              <a:rPr lang="zh-CN" altLang="en-US" sz="2000" dirty="0" smtClean="0">
                <a:latin typeface="微软雅黑" pitchFamily="34" charset="-122"/>
                <a:ea typeface="微软雅黑" pitchFamily="34" charset="-122"/>
              </a:rPr>
              <a:t>解决什么问题？</a:t>
            </a:r>
            <a:endParaRPr lang="en-US" altLang="zh-CN" sz="2000" dirty="0" smtClean="0">
              <a:latin typeface="微软雅黑" pitchFamily="34" charset="-122"/>
              <a:ea typeface="微软雅黑" pitchFamily="34" charset="-122"/>
            </a:endParaRPr>
          </a:p>
        </p:txBody>
      </p:sp>
      <p:sp>
        <p:nvSpPr>
          <p:cNvPr id="4" name="矩形 3"/>
          <p:cNvSpPr/>
          <p:nvPr/>
        </p:nvSpPr>
        <p:spPr>
          <a:xfrm>
            <a:off x="2571736" y="500048"/>
            <a:ext cx="6429420" cy="3416320"/>
          </a:xfrm>
          <a:prstGeom prst="rect">
            <a:avLst/>
          </a:prstGeom>
        </p:spPr>
        <p:txBody>
          <a:bodyPr wrap="square">
            <a:spAutoFit/>
          </a:bodyPr>
          <a:lstStyle/>
          <a:p>
            <a:pPr marL="342900" indent="-342900">
              <a:lnSpc>
                <a:spcPct val="150000"/>
              </a:lnSpc>
              <a:buFont typeface="+mj-lt"/>
              <a:buAutoNum type="arabicPeriod"/>
            </a:pPr>
            <a:r>
              <a:rPr lang="zh-CN" altLang="en-US" dirty="0" smtClean="0">
                <a:latin typeface="微软雅黑" pitchFamily="34" charset="-122"/>
                <a:ea typeface="微软雅黑" pitchFamily="34" charset="-122"/>
              </a:rPr>
              <a:t>把握好</a:t>
            </a:r>
            <a:r>
              <a:rPr lang="en-US" dirty="0" smtClean="0">
                <a:latin typeface="微软雅黑" pitchFamily="34" charset="-122"/>
                <a:ea typeface="微软雅黑" pitchFamily="34" charset="-122"/>
              </a:rPr>
              <a:t>Accepted</a:t>
            </a:r>
            <a:r>
              <a:rPr lang="zh-CN" altLang="en-US" dirty="0" smtClean="0">
                <a:latin typeface="微软雅黑" pitchFamily="34" charset="-122"/>
                <a:ea typeface="微软雅黑" pitchFamily="34" charset="-122"/>
              </a:rPr>
              <a:t>时机，可以避免决策的多变，导致</a:t>
            </a:r>
            <a:r>
              <a:rPr lang="en-US" dirty="0" smtClean="0">
                <a:latin typeface="微软雅黑" pitchFamily="34" charset="-122"/>
                <a:ea typeface="微软雅黑" pitchFamily="34" charset="-122"/>
              </a:rPr>
              <a:t>PR</a:t>
            </a:r>
            <a:r>
              <a:rPr lang="zh-CN" altLang="en-US" dirty="0" smtClean="0">
                <a:latin typeface="微软雅黑" pitchFamily="34" charset="-122"/>
                <a:ea typeface="微软雅黑" pitchFamily="34" charset="-122"/>
              </a:rPr>
              <a:t>实际合与不合的变化；如果</a:t>
            </a:r>
            <a:r>
              <a:rPr lang="en-US" dirty="0" smtClean="0">
                <a:latin typeface="微软雅黑" pitchFamily="34" charset="-122"/>
                <a:ea typeface="微软雅黑" pitchFamily="34" charset="-122"/>
              </a:rPr>
              <a:t>CQ</a:t>
            </a:r>
            <a:r>
              <a:rPr lang="zh-CN" altLang="en-US" dirty="0" smtClean="0">
                <a:latin typeface="微软雅黑" pitchFamily="34" charset="-122"/>
                <a:ea typeface="微软雅黑" pitchFamily="34" charset="-122"/>
              </a:rPr>
              <a:t>提前处理后该状态下无法修改字段导致系统无法跟踪，必须手动处理的问题。</a:t>
            </a:r>
            <a:endParaRPr lang="en-US" altLang="zh-CN" dirty="0" smtClean="0">
              <a:latin typeface="微软雅黑" pitchFamily="34" charset="-122"/>
              <a:ea typeface="微软雅黑" pitchFamily="34" charset="-122"/>
            </a:endParaRPr>
          </a:p>
          <a:p>
            <a:pPr marL="342900" lvl="0" indent="-342900">
              <a:lnSpc>
                <a:spcPct val="150000"/>
              </a:lnSpc>
              <a:buFont typeface="+mj-lt"/>
              <a:buAutoNum type="arabicPeriod"/>
            </a:pPr>
            <a:r>
              <a:rPr lang="zh-CN" altLang="en-US" dirty="0" smtClean="0">
                <a:latin typeface="微软雅黑" pitchFamily="34" charset="-122"/>
                <a:ea typeface="微软雅黑" pitchFamily="34" charset="-122"/>
              </a:rPr>
              <a:t>解决</a:t>
            </a:r>
            <a:r>
              <a:rPr lang="en-US" dirty="0" smtClean="0">
                <a:latin typeface="微软雅黑" pitchFamily="34" charset="-122"/>
                <a:ea typeface="微软雅黑" pitchFamily="34" charset="-122"/>
              </a:rPr>
              <a:t>commit</a:t>
            </a:r>
            <a:r>
              <a:rPr lang="zh-CN" altLang="en-US" dirty="0" smtClean="0">
                <a:latin typeface="微软雅黑" pitchFamily="34" charset="-122"/>
                <a:ea typeface="微软雅黑" pitchFamily="34" charset="-122"/>
              </a:rPr>
              <a:t>的两个问题：</a:t>
            </a:r>
            <a:r>
              <a:rPr lang="en-US" dirty="0" smtClean="0">
                <a:latin typeface="微软雅黑" pitchFamily="34" charset="-122"/>
                <a:ea typeface="微软雅黑" pitchFamily="34" charset="-122"/>
              </a:rPr>
              <a:t>1</a:t>
            </a:r>
            <a:r>
              <a:rPr lang="zh-CN" altLang="en-US" dirty="0" smtClean="0">
                <a:latin typeface="微软雅黑" pitchFamily="34" charset="-122"/>
                <a:ea typeface="微软雅黑" pitchFamily="34" charset="-122"/>
              </a:rPr>
              <a:t>）执行不规范</a:t>
            </a:r>
            <a:r>
              <a:rPr lang="en-US" dirty="0" smtClean="0">
                <a:latin typeface="微软雅黑" pitchFamily="34" charset="-122"/>
                <a:ea typeface="微软雅黑" pitchFamily="34" charset="-122"/>
              </a:rPr>
              <a:t> 2</a:t>
            </a:r>
            <a:r>
              <a:rPr lang="zh-CN" altLang="en-US" dirty="0" smtClean="0">
                <a:latin typeface="微软雅黑" pitchFamily="34" charset="-122"/>
                <a:ea typeface="微软雅黑" pitchFamily="34" charset="-122"/>
              </a:rPr>
              <a:t>）独立</a:t>
            </a:r>
            <a:r>
              <a:rPr lang="en-US" dirty="0" err="1" smtClean="0">
                <a:latin typeface="微软雅黑" pitchFamily="34" charset="-122"/>
                <a:ea typeface="微软雅黑" pitchFamily="34" charset="-122"/>
              </a:rPr>
              <a:t>apk</a:t>
            </a:r>
            <a:r>
              <a:rPr lang="zh-CN" altLang="en-US" dirty="0" smtClean="0">
                <a:latin typeface="微软雅黑" pitchFamily="34" charset="-122"/>
                <a:ea typeface="微软雅黑" pitchFamily="34" charset="-122"/>
              </a:rPr>
              <a:t>无法通过</a:t>
            </a:r>
            <a:r>
              <a:rPr lang="en-US" dirty="0" smtClean="0">
                <a:latin typeface="微软雅黑" pitchFamily="34" charset="-122"/>
                <a:ea typeface="微软雅黑" pitchFamily="34" charset="-122"/>
              </a:rPr>
              <a:t>commit</a:t>
            </a:r>
            <a:r>
              <a:rPr lang="zh-CN" altLang="en-US" dirty="0" smtClean="0">
                <a:latin typeface="微软雅黑" pitchFamily="34" charset="-122"/>
                <a:ea typeface="微软雅黑" pitchFamily="34" charset="-122"/>
              </a:rPr>
              <a:t>来收集。</a:t>
            </a:r>
            <a:endParaRPr lang="en-US" altLang="zh-CN" dirty="0" smtClean="0">
              <a:latin typeface="微软雅黑" pitchFamily="34" charset="-122"/>
              <a:ea typeface="微软雅黑" pitchFamily="34" charset="-122"/>
            </a:endParaRPr>
          </a:p>
          <a:p>
            <a:pPr marL="342900" lvl="0" indent="-342900">
              <a:lnSpc>
                <a:spcPct val="150000"/>
              </a:lnSpc>
              <a:buFont typeface="+mj-lt"/>
              <a:buAutoNum type="arabicPeriod"/>
            </a:pPr>
            <a:r>
              <a:rPr lang="zh-CN" altLang="en-US" dirty="0" smtClean="0">
                <a:latin typeface="微软雅黑" pitchFamily="34" charset="-122"/>
                <a:ea typeface="微软雅黑" pitchFamily="34" charset="-122"/>
              </a:rPr>
              <a:t>除开</a:t>
            </a:r>
            <a:r>
              <a:rPr lang="en-US" dirty="0" smtClean="0">
                <a:latin typeface="微软雅黑" pitchFamily="34" charset="-122"/>
                <a:ea typeface="微软雅黑" pitchFamily="34" charset="-122"/>
              </a:rPr>
              <a:t>accepted</a:t>
            </a:r>
            <a:r>
              <a:rPr lang="zh-CN" altLang="en-US" dirty="0" smtClean="0">
                <a:latin typeface="微软雅黑" pitchFamily="34" charset="-122"/>
                <a:ea typeface="微软雅黑" pitchFamily="34" charset="-122"/>
              </a:rPr>
              <a:t>的时机外，补充以实际合入版本号，可以解决类似</a:t>
            </a:r>
            <a:r>
              <a:rPr lang="en-US" dirty="0" smtClean="0">
                <a:latin typeface="微软雅黑" pitchFamily="34" charset="-122"/>
                <a:ea typeface="微软雅黑" pitchFamily="34" charset="-122"/>
              </a:rPr>
              <a:t>531</a:t>
            </a:r>
            <a:r>
              <a:rPr lang="zh-CN" altLang="en-US" dirty="0" smtClean="0">
                <a:latin typeface="微软雅黑" pitchFamily="34" charset="-122"/>
                <a:ea typeface="微软雅黑" pitchFamily="34" charset="-122"/>
              </a:rPr>
              <a:t>项目出现的复杂情况，同一时间发布的版本，有</a:t>
            </a:r>
            <a:r>
              <a:rPr lang="en-US" dirty="0" smtClean="0">
                <a:latin typeface="微软雅黑" pitchFamily="34" charset="-122"/>
                <a:ea typeface="微软雅黑" pitchFamily="34" charset="-122"/>
              </a:rPr>
              <a:t>A</a:t>
            </a:r>
            <a:r>
              <a:rPr lang="zh-CN" altLang="en-US" dirty="0" smtClean="0">
                <a:latin typeface="微软雅黑" pitchFamily="34" charset="-122"/>
                <a:ea typeface="微软雅黑" pitchFamily="34" charset="-122"/>
              </a:rPr>
              <a:t>版本，</a:t>
            </a:r>
            <a:r>
              <a:rPr lang="en-US" dirty="0" smtClean="0">
                <a:latin typeface="微软雅黑" pitchFamily="34" charset="-122"/>
                <a:ea typeface="微软雅黑" pitchFamily="34" charset="-122"/>
              </a:rPr>
              <a:t>A+B</a:t>
            </a:r>
            <a:r>
              <a:rPr lang="zh-CN" altLang="en-US" dirty="0" smtClean="0">
                <a:latin typeface="微软雅黑" pitchFamily="34" charset="-122"/>
                <a:ea typeface="微软雅黑" pitchFamily="34" charset="-122"/>
              </a:rPr>
              <a:t>版本，</a:t>
            </a:r>
            <a:r>
              <a:rPr lang="en-US" dirty="0" smtClean="0">
                <a:latin typeface="微软雅黑" pitchFamily="34" charset="-122"/>
                <a:ea typeface="微软雅黑" pitchFamily="34" charset="-122"/>
              </a:rPr>
              <a:t>C</a:t>
            </a:r>
            <a:r>
              <a:rPr lang="zh-CN" altLang="en-US" dirty="0" smtClean="0">
                <a:latin typeface="微软雅黑" pitchFamily="34" charset="-122"/>
                <a:ea typeface="微软雅黑" pitchFamily="34" charset="-122"/>
              </a:rPr>
              <a:t>版本的复杂情况。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890346" y="614030"/>
            <a:ext cx="2253654" cy="21371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4290" tIns="17145" rIns="34290" bIns="17145" rtlCol="0" anchor="ctr"/>
          <a:lstStyle/>
          <a:p>
            <a:pPr algn="ctr"/>
            <a:endParaRPr lang="zh-CN" altLang="en-US"/>
          </a:p>
        </p:txBody>
      </p:sp>
      <p:sp>
        <p:nvSpPr>
          <p:cNvPr id="5" name="文本框 4"/>
          <p:cNvSpPr txBox="1"/>
          <p:nvPr/>
        </p:nvSpPr>
        <p:spPr>
          <a:xfrm>
            <a:off x="7081744" y="408226"/>
            <a:ext cx="3022502" cy="2342949"/>
          </a:xfrm>
          <a:prstGeom prst="rect">
            <a:avLst/>
          </a:prstGeom>
          <a:noFill/>
        </p:spPr>
        <p:txBody>
          <a:bodyPr wrap="square" lIns="34290" tIns="17145" rIns="34290" bIns="17145" rtlCol="0">
            <a:spAutoFit/>
          </a:bodyPr>
          <a:lstStyle/>
          <a:p>
            <a:r>
              <a:rPr lang="en-US" altLang="zh-CN" sz="15000" dirty="0" smtClean="0">
                <a:solidFill>
                  <a:srgbClr val="84CBC5"/>
                </a:solidFill>
                <a:latin typeface="黑体" panose="02010609060101010101" pitchFamily="49" charset="-122"/>
                <a:ea typeface="黑体" panose="02010609060101010101" pitchFamily="49" charset="-122"/>
              </a:rPr>
              <a:t>03</a:t>
            </a:r>
            <a:endParaRPr lang="zh-CN" altLang="en-US" sz="15000" dirty="0">
              <a:solidFill>
                <a:srgbClr val="84CBC5"/>
              </a:solidFill>
              <a:latin typeface="黑体" panose="02010609060101010101" pitchFamily="49" charset="-122"/>
              <a:ea typeface="黑体" panose="02010609060101010101" pitchFamily="49" charset="-122"/>
            </a:endParaRPr>
          </a:p>
        </p:txBody>
      </p:sp>
      <p:sp>
        <p:nvSpPr>
          <p:cNvPr id="7" name="文本框 6"/>
          <p:cNvSpPr txBox="1"/>
          <p:nvPr/>
        </p:nvSpPr>
        <p:spPr>
          <a:xfrm>
            <a:off x="303048" y="2535865"/>
            <a:ext cx="4407091" cy="465512"/>
          </a:xfrm>
          <a:prstGeom prst="rect">
            <a:avLst/>
          </a:prstGeom>
          <a:noFill/>
        </p:spPr>
        <p:txBody>
          <a:bodyPr wrap="square" lIns="34290" tIns="17145" rIns="34290" bIns="17145" rtlCol="0">
            <a:spAutoFit/>
          </a:bodyPr>
          <a:lstStyle/>
          <a:p>
            <a:pPr lvl="0"/>
            <a:r>
              <a:rPr lang="zh-CN" altLang="en-US" sz="2800" b="1" dirty="0" smtClean="0">
                <a:latin typeface="微软雅黑" pitchFamily="34" charset="-122"/>
                <a:ea typeface="微软雅黑" pitchFamily="34" charset="-122"/>
              </a:rPr>
              <a:t>规范动作</a:t>
            </a:r>
            <a:endParaRPr lang="zh-CN" altLang="en-US" sz="2800" b="1" dirty="0">
              <a:latin typeface="微软雅黑" pitchFamily="34" charset="-122"/>
              <a:ea typeface="微软雅黑" pitchFamily="34" charset="-122"/>
            </a:endParaRPr>
          </a:p>
        </p:txBody>
      </p:sp>
      <p:grpSp>
        <p:nvGrpSpPr>
          <p:cNvPr id="15" name="组合 14"/>
          <p:cNvGrpSpPr/>
          <p:nvPr/>
        </p:nvGrpSpPr>
        <p:grpSpPr>
          <a:xfrm>
            <a:off x="5429256" y="3286130"/>
            <a:ext cx="3214710" cy="1071569"/>
            <a:chOff x="2571736" y="2599896"/>
            <a:chExt cx="6357982" cy="1907741"/>
          </a:xfrm>
        </p:grpSpPr>
        <p:pic>
          <p:nvPicPr>
            <p:cNvPr id="148482" name="Picture 2" descr="C:\Documents and Settings\Administrator\feiq\RichOle\3926871406.bmp"/>
            <p:cNvPicPr>
              <a:picLocks noChangeAspect="1" noChangeArrowheads="1"/>
            </p:cNvPicPr>
            <p:nvPr/>
          </p:nvPicPr>
          <p:blipFill>
            <a:blip r:embed="rId2" cstate="print"/>
            <a:srcRect/>
            <a:stretch>
              <a:fillRect/>
            </a:stretch>
          </p:blipFill>
          <p:spPr bwMode="auto">
            <a:xfrm>
              <a:off x="6215074" y="2928940"/>
              <a:ext cx="1234491" cy="1528760"/>
            </a:xfrm>
            <a:prstGeom prst="rect">
              <a:avLst/>
            </a:prstGeom>
            <a:noFill/>
          </p:spPr>
        </p:pic>
        <p:pic>
          <p:nvPicPr>
            <p:cNvPr id="148484" name="Picture 4" descr="C:\Documents and Settings\Administrator\feiq\RichOle\3926871406.bmp"/>
            <p:cNvPicPr>
              <a:picLocks noChangeAspect="1" noChangeArrowheads="1"/>
            </p:cNvPicPr>
            <p:nvPr/>
          </p:nvPicPr>
          <p:blipFill>
            <a:blip r:embed="rId3" cstate="print"/>
            <a:srcRect/>
            <a:stretch>
              <a:fillRect/>
            </a:stretch>
          </p:blipFill>
          <p:spPr bwMode="auto">
            <a:xfrm>
              <a:off x="7429520" y="2599896"/>
              <a:ext cx="1500198" cy="1857804"/>
            </a:xfrm>
            <a:prstGeom prst="rect">
              <a:avLst/>
            </a:prstGeom>
            <a:noFill/>
          </p:spPr>
        </p:pic>
        <p:pic>
          <p:nvPicPr>
            <p:cNvPr id="11" name="Picture 2" descr="C:\Documents and Settings\Administrator\feiq\RichOle\3926871406.bmp"/>
            <p:cNvPicPr>
              <a:picLocks noChangeAspect="1" noChangeArrowheads="1"/>
            </p:cNvPicPr>
            <p:nvPr/>
          </p:nvPicPr>
          <p:blipFill>
            <a:blip r:embed="rId4" cstate="print"/>
            <a:srcRect/>
            <a:stretch>
              <a:fillRect/>
            </a:stretch>
          </p:blipFill>
          <p:spPr bwMode="auto">
            <a:xfrm>
              <a:off x="5058315" y="3143254"/>
              <a:ext cx="1085321" cy="1344032"/>
            </a:xfrm>
            <a:prstGeom prst="rect">
              <a:avLst/>
            </a:prstGeom>
            <a:noFill/>
          </p:spPr>
        </p:pic>
        <p:pic>
          <p:nvPicPr>
            <p:cNvPr id="12" name="Picture 2" descr="C:\Documents and Settings\Administrator\feiq\RichOle\3926871406.bmp"/>
            <p:cNvPicPr>
              <a:picLocks noChangeAspect="1" noChangeArrowheads="1"/>
            </p:cNvPicPr>
            <p:nvPr/>
          </p:nvPicPr>
          <p:blipFill>
            <a:blip r:embed="rId5" cstate="print"/>
            <a:srcRect/>
            <a:stretch>
              <a:fillRect/>
            </a:stretch>
          </p:blipFill>
          <p:spPr bwMode="auto">
            <a:xfrm>
              <a:off x="4071934" y="3357568"/>
              <a:ext cx="928694" cy="1150069"/>
            </a:xfrm>
            <a:prstGeom prst="rect">
              <a:avLst/>
            </a:prstGeom>
            <a:noFill/>
          </p:spPr>
        </p:pic>
        <p:pic>
          <p:nvPicPr>
            <p:cNvPr id="13" name="Picture 2" descr="C:\Documents and Settings\Administrator\feiq\RichOle\3926871406.bmp"/>
            <p:cNvPicPr>
              <a:picLocks noChangeAspect="1" noChangeArrowheads="1"/>
            </p:cNvPicPr>
            <p:nvPr/>
          </p:nvPicPr>
          <p:blipFill>
            <a:blip r:embed="rId6" cstate="print"/>
            <a:srcRect/>
            <a:stretch>
              <a:fillRect/>
            </a:stretch>
          </p:blipFill>
          <p:spPr bwMode="auto">
            <a:xfrm>
              <a:off x="3214678" y="3571882"/>
              <a:ext cx="714380" cy="884669"/>
            </a:xfrm>
            <a:prstGeom prst="rect">
              <a:avLst/>
            </a:prstGeom>
            <a:noFill/>
          </p:spPr>
        </p:pic>
        <p:pic>
          <p:nvPicPr>
            <p:cNvPr id="14" name="Picture 2" descr="C:\Documents and Settings\Administrator\feiq\RichOle\3926871406.bmp"/>
            <p:cNvPicPr>
              <a:picLocks noChangeAspect="1" noChangeArrowheads="1"/>
            </p:cNvPicPr>
            <p:nvPr/>
          </p:nvPicPr>
          <p:blipFill>
            <a:blip r:embed="rId7" cstate="print"/>
            <a:srcRect/>
            <a:stretch>
              <a:fillRect/>
            </a:stretch>
          </p:blipFill>
          <p:spPr bwMode="auto">
            <a:xfrm>
              <a:off x="2571736" y="3809870"/>
              <a:ext cx="500066" cy="619268"/>
            </a:xfrm>
            <a:prstGeom prst="rect">
              <a:avLst/>
            </a:prstGeom>
            <a:noFill/>
          </p:spPr>
        </p:pic>
      </p:grpSp>
    </p:spTree>
    <p:extLst>
      <p:ext uri="{BB962C8B-B14F-4D97-AF65-F5344CB8AC3E}">
        <p14:creationId xmlns="" xmlns:p14="http://schemas.microsoft.com/office/powerpoint/2010/main" val="103440183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19082</TotalTime>
  <Words>1013</Words>
  <Application>Microsoft Office PowerPoint</Application>
  <PresentationFormat>全屏显示(16:9)</PresentationFormat>
  <Paragraphs>99</Paragraphs>
  <Slides>17</Slides>
  <Notes>11</Notes>
  <HiddenSlides>0</HiddenSlides>
  <MMClips>0</MMClips>
  <ScaleCrop>false</ScaleCrop>
  <HeadingPairs>
    <vt:vector size="4" baseType="variant">
      <vt:variant>
        <vt:lpstr>主题</vt:lpstr>
      </vt:variant>
      <vt:variant>
        <vt:i4>2</vt:i4>
      </vt:variant>
      <vt:variant>
        <vt:lpstr>幻灯片标题</vt:lpstr>
      </vt:variant>
      <vt:variant>
        <vt:i4>17</vt:i4>
      </vt:variant>
    </vt:vector>
  </HeadingPairs>
  <TitlesOfParts>
    <vt:vector size="19" baseType="lpstr">
      <vt:lpstr>Office 主题</vt:lpstr>
      <vt:lpstr>自定义设计方案</vt:lpstr>
      <vt:lpstr>幻灯片 1</vt:lpstr>
      <vt:lpstr>目录</vt:lpstr>
      <vt:lpstr>幻灯片 3</vt:lpstr>
      <vt:lpstr>背景</vt:lpstr>
      <vt:lpstr>幻灯片 5</vt:lpstr>
      <vt:lpstr>共同目标</vt:lpstr>
      <vt:lpstr>最新解决方案</vt:lpstr>
      <vt:lpstr>解决什么问题？</vt:lpstr>
      <vt:lpstr>幻灯片 9</vt:lpstr>
      <vt:lpstr>规范动作—软件经理</vt:lpstr>
      <vt:lpstr>规范动作—软件经理（续）</vt:lpstr>
      <vt:lpstr>规范动作—软件经理（续）</vt:lpstr>
      <vt:lpstr>规范动作—团队</vt:lpstr>
      <vt:lpstr>规范动作—团队</vt:lpstr>
      <vt:lpstr>规范动作—团队</vt:lpstr>
      <vt:lpstr>规范动作—团队</vt:lpstr>
      <vt:lpstr>幻灯片 17</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Nubia_lchh</dc:creator>
  <cp:lastModifiedBy>jiamyxue</cp:lastModifiedBy>
  <cp:revision>759</cp:revision>
  <dcterms:created xsi:type="dcterms:W3CDTF">2015-07-21T08:03:02Z</dcterms:created>
  <dcterms:modified xsi:type="dcterms:W3CDTF">2017-08-15T07:25:50Z</dcterms:modified>
</cp:coreProperties>
</file>