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4"/>
  </p:notesMasterIdLst>
  <p:handoutMasterIdLst>
    <p:handoutMasterId r:id="rId15"/>
  </p:handoutMasterIdLst>
  <p:sldIdLst>
    <p:sldId id="1113" r:id="rId2"/>
    <p:sldId id="1114" r:id="rId3"/>
    <p:sldId id="1094" r:id="rId4"/>
    <p:sldId id="1123" r:id="rId5"/>
    <p:sldId id="1122" r:id="rId6"/>
    <p:sldId id="1095" r:id="rId7"/>
    <p:sldId id="1115" r:id="rId8"/>
    <p:sldId id="1116" r:id="rId9"/>
    <p:sldId id="1121" r:id="rId10"/>
    <p:sldId id="1124" r:id="rId11"/>
    <p:sldId id="1125" r:id="rId12"/>
    <p:sldId id="1099" r:id="rId13"/>
  </p:sldIdLst>
  <p:sldSz cx="9144000" cy="6858000" type="screen4x3"/>
  <p:notesSz cx="6858000" cy="9144000"/>
  <p:defaultTextStyle>
    <a:defPPr>
      <a:defRPr lang="zh-CN"/>
    </a:defPPr>
    <a:lvl1pPr algn="l" rtl="0" fontAlgn="base">
      <a:spcBef>
        <a:spcPct val="0"/>
      </a:spcBef>
      <a:spcAft>
        <a:spcPct val="0"/>
      </a:spcAft>
      <a:defRPr sz="4400" kern="1200">
        <a:solidFill>
          <a:schemeClr val="tx1"/>
        </a:solidFill>
        <a:latin typeface="Tahoma" pitchFamily="34" charset="0"/>
        <a:ea typeface="宋体" charset="-122"/>
        <a:cs typeface="+mn-cs"/>
      </a:defRPr>
    </a:lvl1pPr>
    <a:lvl2pPr marL="457200" algn="l" rtl="0" fontAlgn="base">
      <a:spcBef>
        <a:spcPct val="0"/>
      </a:spcBef>
      <a:spcAft>
        <a:spcPct val="0"/>
      </a:spcAft>
      <a:defRPr sz="4400" kern="1200">
        <a:solidFill>
          <a:schemeClr val="tx1"/>
        </a:solidFill>
        <a:latin typeface="Tahoma" pitchFamily="34" charset="0"/>
        <a:ea typeface="宋体" charset="-122"/>
        <a:cs typeface="+mn-cs"/>
      </a:defRPr>
    </a:lvl2pPr>
    <a:lvl3pPr marL="914400" algn="l" rtl="0" fontAlgn="base">
      <a:spcBef>
        <a:spcPct val="0"/>
      </a:spcBef>
      <a:spcAft>
        <a:spcPct val="0"/>
      </a:spcAft>
      <a:defRPr sz="4400" kern="1200">
        <a:solidFill>
          <a:schemeClr val="tx1"/>
        </a:solidFill>
        <a:latin typeface="Tahoma" pitchFamily="34" charset="0"/>
        <a:ea typeface="宋体" charset="-122"/>
        <a:cs typeface="+mn-cs"/>
      </a:defRPr>
    </a:lvl3pPr>
    <a:lvl4pPr marL="1371600" algn="l" rtl="0" fontAlgn="base">
      <a:spcBef>
        <a:spcPct val="0"/>
      </a:spcBef>
      <a:spcAft>
        <a:spcPct val="0"/>
      </a:spcAft>
      <a:defRPr sz="4400" kern="1200">
        <a:solidFill>
          <a:schemeClr val="tx1"/>
        </a:solidFill>
        <a:latin typeface="Tahoma" pitchFamily="34" charset="0"/>
        <a:ea typeface="宋体" charset="-122"/>
        <a:cs typeface="+mn-cs"/>
      </a:defRPr>
    </a:lvl4pPr>
    <a:lvl5pPr marL="1828800" algn="l" rtl="0" fontAlgn="base">
      <a:spcBef>
        <a:spcPct val="0"/>
      </a:spcBef>
      <a:spcAft>
        <a:spcPct val="0"/>
      </a:spcAft>
      <a:defRPr sz="4400" kern="1200">
        <a:solidFill>
          <a:schemeClr val="tx1"/>
        </a:solidFill>
        <a:latin typeface="Tahoma" pitchFamily="34" charset="0"/>
        <a:ea typeface="宋体" charset="-122"/>
        <a:cs typeface="+mn-cs"/>
      </a:defRPr>
    </a:lvl5pPr>
    <a:lvl6pPr marL="2286000" algn="l" defTabSz="914400" rtl="0" eaLnBrk="1" latinLnBrk="0" hangingPunct="1">
      <a:defRPr sz="4400" kern="1200">
        <a:solidFill>
          <a:schemeClr val="tx1"/>
        </a:solidFill>
        <a:latin typeface="Tahoma" pitchFamily="34" charset="0"/>
        <a:ea typeface="宋体" charset="-122"/>
        <a:cs typeface="+mn-cs"/>
      </a:defRPr>
    </a:lvl6pPr>
    <a:lvl7pPr marL="2743200" algn="l" defTabSz="914400" rtl="0" eaLnBrk="1" latinLnBrk="0" hangingPunct="1">
      <a:defRPr sz="4400" kern="1200">
        <a:solidFill>
          <a:schemeClr val="tx1"/>
        </a:solidFill>
        <a:latin typeface="Tahoma" pitchFamily="34" charset="0"/>
        <a:ea typeface="宋体" charset="-122"/>
        <a:cs typeface="+mn-cs"/>
      </a:defRPr>
    </a:lvl7pPr>
    <a:lvl8pPr marL="3200400" algn="l" defTabSz="914400" rtl="0" eaLnBrk="1" latinLnBrk="0" hangingPunct="1">
      <a:defRPr sz="4400" kern="1200">
        <a:solidFill>
          <a:schemeClr val="tx1"/>
        </a:solidFill>
        <a:latin typeface="Tahoma" pitchFamily="34" charset="0"/>
        <a:ea typeface="宋体" charset="-122"/>
        <a:cs typeface="+mn-cs"/>
      </a:defRPr>
    </a:lvl8pPr>
    <a:lvl9pPr marL="3657600" algn="l" defTabSz="914400" rtl="0" eaLnBrk="1" latinLnBrk="0" hangingPunct="1">
      <a:defRPr sz="4400" kern="1200">
        <a:solidFill>
          <a:schemeClr val="tx1"/>
        </a:solidFill>
        <a:latin typeface="Tahom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0000FF"/>
    <a:srgbClr val="00FFFF"/>
    <a:srgbClr val="0000CC"/>
    <a:srgbClr val="CC3300"/>
    <a:srgbClr val="009999"/>
    <a:srgbClr val="99CCFF"/>
    <a:srgbClr val="3399FF"/>
    <a:srgbClr val="66CCFF"/>
    <a:srgbClr val="6699FF"/>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09" autoAdjust="0"/>
    <p:restoredTop sz="84615" autoAdjust="0"/>
  </p:normalViewPr>
  <p:slideViewPr>
    <p:cSldViewPr snapToGrid="0">
      <p:cViewPr>
        <p:scale>
          <a:sx n="130" d="100"/>
          <a:sy n="130" d="100"/>
        </p:scale>
        <p:origin x="18" y="16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746"/>
    </p:cViewPr>
  </p:sorterViewPr>
  <p:notesViewPr>
    <p:cSldViewPr snapToGrid="0">
      <p:cViewPr varScale="1">
        <p:scale>
          <a:sx n="71" d="100"/>
          <a:sy n="71" d="100"/>
        </p:scale>
        <p:origin x="-2502" y="-108"/>
      </p:cViewPr>
      <p:guideLst>
        <p:guide orient="horz" pos="2880"/>
        <p:guide pos="2160"/>
      </p:guideLst>
    </p:cSldViewPr>
  </p:notesViewPr>
  <p:gridSpacing cx="46085125" cy="4608512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3A4F70-F52D-4599-A724-D0273CE4B38B}"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zh-CN" altLang="en-US"/>
        </a:p>
      </dgm:t>
    </dgm:pt>
    <dgm:pt modelId="{1CDBDCA2-6FB7-4C16-BB0D-E74D116C8728}">
      <dgm:prSet phldrT="[文本]"/>
      <dgm:spPr>
        <a:solidFill>
          <a:schemeClr val="accent3">
            <a:hueOff val="0"/>
            <a:satOff val="0"/>
            <a:lumOff val="0"/>
          </a:schemeClr>
        </a:solidFill>
      </dgm:spPr>
      <dgm:t>
        <a:bodyPr/>
        <a:lstStyle/>
        <a:p>
          <a:r>
            <a:rPr lang="zh-CN" altLang="en-US" dirty="0" smtClean="0"/>
            <a:t>一</a:t>
          </a:r>
          <a:endParaRPr lang="zh-CN" altLang="en-US" dirty="0"/>
        </a:p>
      </dgm:t>
    </dgm:pt>
    <dgm:pt modelId="{37BFA7C4-AFC0-4C8E-A277-58EAB92FAAA6}" type="parTrans" cxnId="{CD6C7E5C-49E3-41F0-94C6-D60CD1909108}">
      <dgm:prSet/>
      <dgm:spPr/>
      <dgm:t>
        <a:bodyPr/>
        <a:lstStyle/>
        <a:p>
          <a:endParaRPr lang="zh-CN" altLang="en-US"/>
        </a:p>
      </dgm:t>
    </dgm:pt>
    <dgm:pt modelId="{B53C4718-14C0-4D10-920F-C72FFD9A1C52}" type="sibTrans" cxnId="{CD6C7E5C-49E3-41F0-94C6-D60CD1909108}">
      <dgm:prSet/>
      <dgm:spPr/>
      <dgm:t>
        <a:bodyPr/>
        <a:lstStyle/>
        <a:p>
          <a:endParaRPr lang="zh-CN" altLang="en-US"/>
        </a:p>
      </dgm:t>
    </dgm:pt>
    <dgm:pt modelId="{F7ADC68A-83BF-414D-8DB7-2FFE3937B792}">
      <dgm:prSet phldrT="[文本]"/>
      <dgm:spPr/>
      <dgm:t>
        <a:bodyPr/>
        <a:lstStyle/>
        <a:p>
          <a:r>
            <a:rPr lang="en-US" altLang="zh-CN" dirty="0" smtClean="0"/>
            <a:t>CQ</a:t>
          </a:r>
          <a:r>
            <a:rPr lang="zh-CN" altLang="en-US" dirty="0" smtClean="0"/>
            <a:t>操作</a:t>
          </a:r>
          <a:r>
            <a:rPr lang="zh-CN" altLang="zh-CN" dirty="0" smtClean="0"/>
            <a:t>流程</a:t>
          </a:r>
          <a:r>
            <a:rPr lang="zh-CN" altLang="en-US" dirty="0" smtClean="0"/>
            <a:t>介绍</a:t>
          </a:r>
          <a:endParaRPr lang="zh-CN" altLang="en-US" dirty="0"/>
        </a:p>
      </dgm:t>
    </dgm:pt>
    <dgm:pt modelId="{2B4073FD-5AB1-40EC-B3D0-D26A76D14205}" type="parTrans" cxnId="{76DD9DA4-B7F8-4D2A-8437-D4D10269383B}">
      <dgm:prSet/>
      <dgm:spPr/>
      <dgm:t>
        <a:bodyPr/>
        <a:lstStyle/>
        <a:p>
          <a:endParaRPr lang="zh-CN" altLang="en-US"/>
        </a:p>
      </dgm:t>
    </dgm:pt>
    <dgm:pt modelId="{C990F24B-EA74-416E-BD80-E19B453B418B}" type="sibTrans" cxnId="{76DD9DA4-B7F8-4D2A-8437-D4D10269383B}">
      <dgm:prSet/>
      <dgm:spPr/>
      <dgm:t>
        <a:bodyPr/>
        <a:lstStyle/>
        <a:p>
          <a:endParaRPr lang="zh-CN" altLang="en-US"/>
        </a:p>
      </dgm:t>
    </dgm:pt>
    <dgm:pt modelId="{3D727AD2-6EBA-47DC-A95E-4EE3C54F53B7}">
      <dgm:prSet phldrT="[文本]"/>
      <dgm:spPr/>
      <dgm:t>
        <a:bodyPr/>
        <a:lstStyle/>
        <a:p>
          <a:r>
            <a:rPr lang="zh-CN" altLang="en-US" dirty="0" smtClean="0"/>
            <a:t>二</a:t>
          </a:r>
          <a:endParaRPr lang="zh-CN" altLang="en-US" dirty="0"/>
        </a:p>
      </dgm:t>
    </dgm:pt>
    <dgm:pt modelId="{88E16EA7-C6EF-4B2F-B214-CF8EE7902702}" type="parTrans" cxnId="{D727BCB6-2DD2-45C4-80E8-7EF25C20C120}">
      <dgm:prSet/>
      <dgm:spPr/>
      <dgm:t>
        <a:bodyPr/>
        <a:lstStyle/>
        <a:p>
          <a:endParaRPr lang="zh-CN" altLang="en-US"/>
        </a:p>
      </dgm:t>
    </dgm:pt>
    <dgm:pt modelId="{975EFAA7-A5E6-4251-98FC-73F0B60E3ACC}" type="sibTrans" cxnId="{D727BCB6-2DD2-45C4-80E8-7EF25C20C120}">
      <dgm:prSet/>
      <dgm:spPr/>
      <dgm:t>
        <a:bodyPr/>
        <a:lstStyle/>
        <a:p>
          <a:endParaRPr lang="zh-CN" altLang="en-US"/>
        </a:p>
      </dgm:t>
    </dgm:pt>
    <dgm:pt modelId="{756287BE-73AD-4CE0-BEA9-AD17E8F39FE2}">
      <dgm:prSet phldrT="[文本]"/>
      <dgm:spPr/>
      <dgm:t>
        <a:bodyPr/>
        <a:lstStyle/>
        <a:p>
          <a:r>
            <a:rPr lang="en-US" altLang="zh-CN" dirty="0" smtClean="0"/>
            <a:t>CQ</a:t>
          </a:r>
          <a:r>
            <a:rPr lang="zh-CN" altLang="en-US" dirty="0" smtClean="0"/>
            <a:t>常见使用问题及解决方法</a:t>
          </a:r>
          <a:endParaRPr lang="zh-CN" altLang="en-US" dirty="0"/>
        </a:p>
      </dgm:t>
    </dgm:pt>
    <dgm:pt modelId="{27957DC7-F1BF-4617-9037-E58FAABB10C8}" type="parTrans" cxnId="{783D9A85-58A7-46B3-A15C-FD974D8ED9F9}">
      <dgm:prSet/>
      <dgm:spPr/>
      <dgm:t>
        <a:bodyPr/>
        <a:lstStyle/>
        <a:p>
          <a:endParaRPr lang="zh-CN" altLang="en-US"/>
        </a:p>
      </dgm:t>
    </dgm:pt>
    <dgm:pt modelId="{DCE2333C-AAA5-479D-BA0E-8BEC8CDF6D4A}" type="sibTrans" cxnId="{783D9A85-58A7-46B3-A15C-FD974D8ED9F9}">
      <dgm:prSet/>
      <dgm:spPr/>
      <dgm:t>
        <a:bodyPr/>
        <a:lstStyle/>
        <a:p>
          <a:endParaRPr lang="zh-CN" altLang="en-US"/>
        </a:p>
      </dgm:t>
    </dgm:pt>
    <dgm:pt modelId="{9222F958-2DCF-45CD-86E5-E63974BC7DE4}">
      <dgm:prSet phldrT="[文本]"/>
      <dgm:spPr/>
      <dgm:t>
        <a:bodyPr/>
        <a:lstStyle/>
        <a:p>
          <a:r>
            <a:rPr lang="zh-CN" altLang="en-US" dirty="0" smtClean="0"/>
            <a:t>三</a:t>
          </a:r>
          <a:endParaRPr lang="zh-CN" altLang="en-US" dirty="0"/>
        </a:p>
      </dgm:t>
    </dgm:pt>
    <dgm:pt modelId="{26B9E16F-2D7B-4C08-A072-2D76964484CE}" type="parTrans" cxnId="{D2DEAA0B-17B0-4964-8440-12AC58031397}">
      <dgm:prSet/>
      <dgm:spPr/>
      <dgm:t>
        <a:bodyPr/>
        <a:lstStyle/>
        <a:p>
          <a:endParaRPr lang="zh-CN" altLang="en-US"/>
        </a:p>
      </dgm:t>
    </dgm:pt>
    <dgm:pt modelId="{A75AE08C-9A01-489B-9F83-73891E856CC2}" type="sibTrans" cxnId="{D2DEAA0B-17B0-4964-8440-12AC58031397}">
      <dgm:prSet/>
      <dgm:spPr/>
      <dgm:t>
        <a:bodyPr/>
        <a:lstStyle/>
        <a:p>
          <a:endParaRPr lang="zh-CN" altLang="en-US"/>
        </a:p>
      </dgm:t>
    </dgm:pt>
    <dgm:pt modelId="{5D294012-6C2F-406B-9FF2-F90237715AB3}">
      <dgm:prSet phldrT="[文本]"/>
      <dgm:spPr/>
      <dgm:t>
        <a:bodyPr/>
        <a:lstStyle/>
        <a:p>
          <a:r>
            <a:rPr lang="zh-CN" altLang="en-US" dirty="0" smtClean="0"/>
            <a:t>异常问题讨论</a:t>
          </a:r>
          <a:endParaRPr lang="zh-CN" altLang="en-US" dirty="0"/>
        </a:p>
      </dgm:t>
    </dgm:pt>
    <dgm:pt modelId="{37814AF2-2BBF-43AF-99E1-3E4C6F629BBD}" type="parTrans" cxnId="{4EA7C6D4-2F06-45E7-8AAE-83670C352191}">
      <dgm:prSet/>
      <dgm:spPr/>
      <dgm:t>
        <a:bodyPr/>
        <a:lstStyle/>
        <a:p>
          <a:endParaRPr lang="zh-CN" altLang="en-US"/>
        </a:p>
      </dgm:t>
    </dgm:pt>
    <dgm:pt modelId="{EF31AEFA-F8AB-499E-B254-EF8CCE2C52E6}" type="sibTrans" cxnId="{4EA7C6D4-2F06-45E7-8AAE-83670C352191}">
      <dgm:prSet/>
      <dgm:spPr/>
      <dgm:t>
        <a:bodyPr/>
        <a:lstStyle/>
        <a:p>
          <a:endParaRPr lang="zh-CN" altLang="en-US"/>
        </a:p>
      </dgm:t>
    </dgm:pt>
    <dgm:pt modelId="{008713C5-F415-4D4D-A178-741AB3D85C69}">
      <dgm:prSet phldrT="[文本]"/>
      <dgm:spPr/>
      <dgm:t>
        <a:bodyPr/>
        <a:lstStyle/>
        <a:p>
          <a:r>
            <a:rPr lang="zh-CN" altLang="en-US" dirty="0" smtClean="0"/>
            <a:t>四</a:t>
          </a:r>
          <a:endParaRPr lang="zh-CN" altLang="en-US" dirty="0"/>
        </a:p>
      </dgm:t>
    </dgm:pt>
    <dgm:pt modelId="{A9912CFF-CD01-46A8-A2E8-66569383FDAE}" type="parTrans" cxnId="{5154B280-B310-4491-BDC4-70EC7B77340C}">
      <dgm:prSet/>
      <dgm:spPr/>
      <dgm:t>
        <a:bodyPr/>
        <a:lstStyle/>
        <a:p>
          <a:endParaRPr lang="zh-CN" altLang="en-US"/>
        </a:p>
      </dgm:t>
    </dgm:pt>
    <dgm:pt modelId="{BBDAD699-9A92-4D05-9FDC-722FDEA040DB}" type="sibTrans" cxnId="{5154B280-B310-4491-BDC4-70EC7B77340C}">
      <dgm:prSet/>
      <dgm:spPr/>
      <dgm:t>
        <a:bodyPr/>
        <a:lstStyle/>
        <a:p>
          <a:endParaRPr lang="zh-CN" altLang="en-US"/>
        </a:p>
      </dgm:t>
    </dgm:pt>
    <dgm:pt modelId="{948AF0C5-AA45-4E12-93A3-0A7C18CF67D0}">
      <dgm:prSet phldrT="[文本]"/>
      <dgm:spPr/>
      <dgm:t>
        <a:bodyPr/>
        <a:lstStyle/>
        <a:p>
          <a:r>
            <a:rPr lang="zh-CN" altLang="en-US" dirty="0" smtClean="0"/>
            <a:t>处理</a:t>
          </a:r>
          <a:r>
            <a:rPr lang="en-US" altLang="zh-CN" dirty="0" smtClean="0"/>
            <a:t>PR</a:t>
          </a:r>
          <a:r>
            <a:rPr lang="zh-CN" altLang="en-US" dirty="0" smtClean="0"/>
            <a:t>流程的注意点</a:t>
          </a:r>
          <a:endParaRPr lang="zh-CN" altLang="en-US" dirty="0"/>
        </a:p>
      </dgm:t>
    </dgm:pt>
    <dgm:pt modelId="{A67A7645-89C3-47F2-819B-000A6EB640FE}" type="parTrans" cxnId="{5EAB625B-C567-4AC0-803F-FA326F0652C5}">
      <dgm:prSet/>
      <dgm:spPr/>
      <dgm:t>
        <a:bodyPr/>
        <a:lstStyle/>
        <a:p>
          <a:endParaRPr lang="zh-CN" altLang="en-US"/>
        </a:p>
      </dgm:t>
    </dgm:pt>
    <dgm:pt modelId="{FF4BC600-535F-4FB0-97D2-3768FF9A884E}" type="sibTrans" cxnId="{5EAB625B-C567-4AC0-803F-FA326F0652C5}">
      <dgm:prSet/>
      <dgm:spPr/>
      <dgm:t>
        <a:bodyPr/>
        <a:lstStyle/>
        <a:p>
          <a:endParaRPr lang="zh-CN" altLang="en-US"/>
        </a:p>
      </dgm:t>
    </dgm:pt>
    <dgm:pt modelId="{D8723426-06C8-40A0-BB94-CD1DBC4B678F}" type="pres">
      <dgm:prSet presAssocID="{813A4F70-F52D-4599-A724-D0273CE4B38B}" presName="Name0" presStyleCnt="0">
        <dgm:presLayoutVars>
          <dgm:dir/>
          <dgm:animLvl val="lvl"/>
          <dgm:resizeHandles val="exact"/>
        </dgm:presLayoutVars>
      </dgm:prSet>
      <dgm:spPr/>
      <dgm:t>
        <a:bodyPr/>
        <a:lstStyle/>
        <a:p>
          <a:endParaRPr lang="zh-CN" altLang="en-US"/>
        </a:p>
      </dgm:t>
    </dgm:pt>
    <dgm:pt modelId="{8ACF6C5C-AAA6-443C-8FF3-50A2BE7C33FE}" type="pres">
      <dgm:prSet presAssocID="{1CDBDCA2-6FB7-4C16-BB0D-E74D116C8728}" presName="linNode" presStyleCnt="0"/>
      <dgm:spPr/>
    </dgm:pt>
    <dgm:pt modelId="{909BB35A-1215-4BD9-8E64-2242AE068F26}" type="pres">
      <dgm:prSet presAssocID="{1CDBDCA2-6FB7-4C16-BB0D-E74D116C8728}" presName="parentText" presStyleLbl="node1" presStyleIdx="0" presStyleCnt="4">
        <dgm:presLayoutVars>
          <dgm:chMax val="1"/>
          <dgm:bulletEnabled val="1"/>
        </dgm:presLayoutVars>
      </dgm:prSet>
      <dgm:spPr/>
      <dgm:t>
        <a:bodyPr/>
        <a:lstStyle/>
        <a:p>
          <a:endParaRPr lang="zh-CN" altLang="en-US"/>
        </a:p>
      </dgm:t>
    </dgm:pt>
    <dgm:pt modelId="{B9424761-DA75-4C48-8E14-67C595E00D38}" type="pres">
      <dgm:prSet presAssocID="{1CDBDCA2-6FB7-4C16-BB0D-E74D116C8728}" presName="descendantText" presStyleLbl="alignAccFollowNode1" presStyleIdx="0" presStyleCnt="4" custLinFactNeighborX="-463" custLinFactNeighborY="-2909">
        <dgm:presLayoutVars>
          <dgm:bulletEnabled val="1"/>
        </dgm:presLayoutVars>
      </dgm:prSet>
      <dgm:spPr/>
      <dgm:t>
        <a:bodyPr/>
        <a:lstStyle/>
        <a:p>
          <a:endParaRPr lang="zh-CN" altLang="en-US"/>
        </a:p>
      </dgm:t>
    </dgm:pt>
    <dgm:pt modelId="{686B1604-5444-43EE-A119-1CEE9E670DB9}" type="pres">
      <dgm:prSet presAssocID="{B53C4718-14C0-4D10-920F-C72FFD9A1C52}" presName="sp" presStyleCnt="0"/>
      <dgm:spPr/>
    </dgm:pt>
    <dgm:pt modelId="{6A5EF142-9B2C-47D1-B99E-8AF3BC9B6139}" type="pres">
      <dgm:prSet presAssocID="{3D727AD2-6EBA-47DC-A95E-4EE3C54F53B7}" presName="linNode" presStyleCnt="0"/>
      <dgm:spPr/>
    </dgm:pt>
    <dgm:pt modelId="{F714BBEF-CBFD-41CF-9F71-ADA37A0C00D6}" type="pres">
      <dgm:prSet presAssocID="{3D727AD2-6EBA-47DC-A95E-4EE3C54F53B7}" presName="parentText" presStyleLbl="node1" presStyleIdx="1" presStyleCnt="4">
        <dgm:presLayoutVars>
          <dgm:chMax val="1"/>
          <dgm:bulletEnabled val="1"/>
        </dgm:presLayoutVars>
      </dgm:prSet>
      <dgm:spPr/>
      <dgm:t>
        <a:bodyPr/>
        <a:lstStyle/>
        <a:p>
          <a:endParaRPr lang="zh-CN" altLang="en-US"/>
        </a:p>
      </dgm:t>
    </dgm:pt>
    <dgm:pt modelId="{7D321F50-E935-4609-9A92-0CA32CA93925}" type="pres">
      <dgm:prSet presAssocID="{3D727AD2-6EBA-47DC-A95E-4EE3C54F53B7}" presName="descendantText" presStyleLbl="alignAccFollowNode1" presStyleIdx="1" presStyleCnt="4">
        <dgm:presLayoutVars>
          <dgm:bulletEnabled val="1"/>
        </dgm:presLayoutVars>
      </dgm:prSet>
      <dgm:spPr/>
      <dgm:t>
        <a:bodyPr/>
        <a:lstStyle/>
        <a:p>
          <a:endParaRPr lang="zh-CN" altLang="en-US"/>
        </a:p>
      </dgm:t>
    </dgm:pt>
    <dgm:pt modelId="{F7ED5D78-3ED6-4323-9B86-7E1440E1422C}" type="pres">
      <dgm:prSet presAssocID="{975EFAA7-A5E6-4251-98FC-73F0B60E3ACC}" presName="sp" presStyleCnt="0"/>
      <dgm:spPr/>
    </dgm:pt>
    <dgm:pt modelId="{230E4675-3EA6-4990-BE6C-2F1C8656CB9A}" type="pres">
      <dgm:prSet presAssocID="{9222F958-2DCF-45CD-86E5-E63974BC7DE4}" presName="linNode" presStyleCnt="0"/>
      <dgm:spPr/>
    </dgm:pt>
    <dgm:pt modelId="{C4B1475B-857A-4766-A2F5-A61C664421E9}" type="pres">
      <dgm:prSet presAssocID="{9222F958-2DCF-45CD-86E5-E63974BC7DE4}" presName="parentText" presStyleLbl="node1" presStyleIdx="2" presStyleCnt="4">
        <dgm:presLayoutVars>
          <dgm:chMax val="1"/>
          <dgm:bulletEnabled val="1"/>
        </dgm:presLayoutVars>
      </dgm:prSet>
      <dgm:spPr/>
      <dgm:t>
        <a:bodyPr/>
        <a:lstStyle/>
        <a:p>
          <a:endParaRPr lang="zh-CN" altLang="en-US"/>
        </a:p>
      </dgm:t>
    </dgm:pt>
    <dgm:pt modelId="{DAC8642B-2300-4962-9AF8-80B314CE6D04}" type="pres">
      <dgm:prSet presAssocID="{9222F958-2DCF-45CD-86E5-E63974BC7DE4}" presName="descendantText" presStyleLbl="alignAccFollowNode1" presStyleIdx="2" presStyleCnt="4">
        <dgm:presLayoutVars>
          <dgm:bulletEnabled val="1"/>
        </dgm:presLayoutVars>
      </dgm:prSet>
      <dgm:spPr/>
      <dgm:t>
        <a:bodyPr/>
        <a:lstStyle/>
        <a:p>
          <a:endParaRPr lang="zh-CN" altLang="en-US"/>
        </a:p>
      </dgm:t>
    </dgm:pt>
    <dgm:pt modelId="{5ACFD9EA-3781-4517-8AF0-C46C2E140E98}" type="pres">
      <dgm:prSet presAssocID="{A75AE08C-9A01-489B-9F83-73891E856CC2}" presName="sp" presStyleCnt="0"/>
      <dgm:spPr/>
    </dgm:pt>
    <dgm:pt modelId="{4E702391-FC5D-4024-BDB1-CAC78644B028}" type="pres">
      <dgm:prSet presAssocID="{008713C5-F415-4D4D-A178-741AB3D85C69}" presName="linNode" presStyleCnt="0"/>
      <dgm:spPr/>
    </dgm:pt>
    <dgm:pt modelId="{BA851706-4CDA-4B08-BCC2-99965FEAAA33}" type="pres">
      <dgm:prSet presAssocID="{008713C5-F415-4D4D-A178-741AB3D85C69}" presName="parentText" presStyleLbl="node1" presStyleIdx="3" presStyleCnt="4">
        <dgm:presLayoutVars>
          <dgm:chMax val="1"/>
          <dgm:bulletEnabled val="1"/>
        </dgm:presLayoutVars>
      </dgm:prSet>
      <dgm:spPr/>
      <dgm:t>
        <a:bodyPr/>
        <a:lstStyle/>
        <a:p>
          <a:endParaRPr lang="zh-CN" altLang="en-US"/>
        </a:p>
      </dgm:t>
    </dgm:pt>
    <dgm:pt modelId="{88D8A2E3-E82B-4A55-B457-14E7DBD80007}" type="pres">
      <dgm:prSet presAssocID="{008713C5-F415-4D4D-A178-741AB3D85C69}" presName="descendantText" presStyleLbl="alignAccFollowNode1" presStyleIdx="3" presStyleCnt="4">
        <dgm:presLayoutVars>
          <dgm:bulletEnabled val="1"/>
        </dgm:presLayoutVars>
      </dgm:prSet>
      <dgm:spPr/>
      <dgm:t>
        <a:bodyPr/>
        <a:lstStyle/>
        <a:p>
          <a:endParaRPr lang="zh-CN" altLang="en-US"/>
        </a:p>
      </dgm:t>
    </dgm:pt>
  </dgm:ptLst>
  <dgm:cxnLst>
    <dgm:cxn modelId="{5154B280-B310-4491-BDC4-70EC7B77340C}" srcId="{813A4F70-F52D-4599-A724-D0273CE4B38B}" destId="{008713C5-F415-4D4D-A178-741AB3D85C69}" srcOrd="3" destOrd="0" parTransId="{A9912CFF-CD01-46A8-A2E8-66569383FDAE}" sibTransId="{BBDAD699-9A92-4D05-9FDC-722FDEA040DB}"/>
    <dgm:cxn modelId="{D2DEAA0B-17B0-4964-8440-12AC58031397}" srcId="{813A4F70-F52D-4599-A724-D0273CE4B38B}" destId="{9222F958-2DCF-45CD-86E5-E63974BC7DE4}" srcOrd="2" destOrd="0" parTransId="{26B9E16F-2D7B-4C08-A072-2D76964484CE}" sibTransId="{A75AE08C-9A01-489B-9F83-73891E856CC2}"/>
    <dgm:cxn modelId="{5719768D-E07D-473E-B1C8-35D3CDF22ED6}" type="presOf" srcId="{1CDBDCA2-6FB7-4C16-BB0D-E74D116C8728}" destId="{909BB35A-1215-4BD9-8E64-2242AE068F26}" srcOrd="0" destOrd="0" presId="urn:microsoft.com/office/officeart/2005/8/layout/vList5"/>
    <dgm:cxn modelId="{4EA7C6D4-2F06-45E7-8AAE-83670C352191}" srcId="{008713C5-F415-4D4D-A178-741AB3D85C69}" destId="{5D294012-6C2F-406B-9FF2-F90237715AB3}" srcOrd="0" destOrd="0" parTransId="{37814AF2-2BBF-43AF-99E1-3E4C6F629BBD}" sibTransId="{EF31AEFA-F8AB-499E-B254-EF8CCE2C52E6}"/>
    <dgm:cxn modelId="{E5AF0738-E549-4208-B250-0E5E38D0AE42}" type="presOf" srcId="{3D727AD2-6EBA-47DC-A95E-4EE3C54F53B7}" destId="{F714BBEF-CBFD-41CF-9F71-ADA37A0C00D6}" srcOrd="0" destOrd="0" presId="urn:microsoft.com/office/officeart/2005/8/layout/vList5"/>
    <dgm:cxn modelId="{D727BCB6-2DD2-45C4-80E8-7EF25C20C120}" srcId="{813A4F70-F52D-4599-A724-D0273CE4B38B}" destId="{3D727AD2-6EBA-47DC-A95E-4EE3C54F53B7}" srcOrd="1" destOrd="0" parTransId="{88E16EA7-C6EF-4B2F-B214-CF8EE7902702}" sibTransId="{975EFAA7-A5E6-4251-98FC-73F0B60E3ACC}"/>
    <dgm:cxn modelId="{7122BF46-102C-496B-864F-B0C922EBE204}" type="presOf" srcId="{948AF0C5-AA45-4E12-93A3-0A7C18CF67D0}" destId="{DAC8642B-2300-4962-9AF8-80B314CE6D04}" srcOrd="0" destOrd="0" presId="urn:microsoft.com/office/officeart/2005/8/layout/vList5"/>
    <dgm:cxn modelId="{76DD9DA4-B7F8-4D2A-8437-D4D10269383B}" srcId="{1CDBDCA2-6FB7-4C16-BB0D-E74D116C8728}" destId="{F7ADC68A-83BF-414D-8DB7-2FFE3937B792}" srcOrd="0" destOrd="0" parTransId="{2B4073FD-5AB1-40EC-B3D0-D26A76D14205}" sibTransId="{C990F24B-EA74-416E-BD80-E19B453B418B}"/>
    <dgm:cxn modelId="{CD6C7E5C-49E3-41F0-94C6-D60CD1909108}" srcId="{813A4F70-F52D-4599-A724-D0273CE4B38B}" destId="{1CDBDCA2-6FB7-4C16-BB0D-E74D116C8728}" srcOrd="0" destOrd="0" parTransId="{37BFA7C4-AFC0-4C8E-A277-58EAB92FAAA6}" sibTransId="{B53C4718-14C0-4D10-920F-C72FFD9A1C52}"/>
    <dgm:cxn modelId="{783D9A85-58A7-46B3-A15C-FD974D8ED9F9}" srcId="{3D727AD2-6EBA-47DC-A95E-4EE3C54F53B7}" destId="{756287BE-73AD-4CE0-BEA9-AD17E8F39FE2}" srcOrd="0" destOrd="0" parTransId="{27957DC7-F1BF-4617-9037-E58FAABB10C8}" sibTransId="{DCE2333C-AAA5-479D-BA0E-8BEC8CDF6D4A}"/>
    <dgm:cxn modelId="{305BF150-5E50-4C86-90B4-74D08D84373C}" type="presOf" srcId="{F7ADC68A-83BF-414D-8DB7-2FFE3937B792}" destId="{B9424761-DA75-4C48-8E14-67C595E00D38}" srcOrd="0" destOrd="0" presId="urn:microsoft.com/office/officeart/2005/8/layout/vList5"/>
    <dgm:cxn modelId="{E5877441-2625-4315-9713-D0D4AC682FD6}" type="presOf" srcId="{5D294012-6C2F-406B-9FF2-F90237715AB3}" destId="{88D8A2E3-E82B-4A55-B457-14E7DBD80007}" srcOrd="0" destOrd="0" presId="urn:microsoft.com/office/officeart/2005/8/layout/vList5"/>
    <dgm:cxn modelId="{E8CDC679-A137-4FE2-91B7-1C0753350887}" type="presOf" srcId="{9222F958-2DCF-45CD-86E5-E63974BC7DE4}" destId="{C4B1475B-857A-4766-A2F5-A61C664421E9}" srcOrd="0" destOrd="0" presId="urn:microsoft.com/office/officeart/2005/8/layout/vList5"/>
    <dgm:cxn modelId="{1EB5E692-420B-428C-A649-A2EB7799535F}" type="presOf" srcId="{756287BE-73AD-4CE0-BEA9-AD17E8F39FE2}" destId="{7D321F50-E935-4609-9A92-0CA32CA93925}" srcOrd="0" destOrd="0" presId="urn:microsoft.com/office/officeart/2005/8/layout/vList5"/>
    <dgm:cxn modelId="{8138B386-04BB-41E6-8130-246A3BA99E14}" type="presOf" srcId="{008713C5-F415-4D4D-A178-741AB3D85C69}" destId="{BA851706-4CDA-4B08-BCC2-99965FEAAA33}" srcOrd="0" destOrd="0" presId="urn:microsoft.com/office/officeart/2005/8/layout/vList5"/>
    <dgm:cxn modelId="{5EAB625B-C567-4AC0-803F-FA326F0652C5}" srcId="{9222F958-2DCF-45CD-86E5-E63974BC7DE4}" destId="{948AF0C5-AA45-4E12-93A3-0A7C18CF67D0}" srcOrd="0" destOrd="0" parTransId="{A67A7645-89C3-47F2-819B-000A6EB640FE}" sibTransId="{FF4BC600-535F-4FB0-97D2-3768FF9A884E}"/>
    <dgm:cxn modelId="{D3AE7828-801B-4A12-811C-C71904E3C1D0}" type="presOf" srcId="{813A4F70-F52D-4599-A724-D0273CE4B38B}" destId="{D8723426-06C8-40A0-BB94-CD1DBC4B678F}" srcOrd="0" destOrd="0" presId="urn:microsoft.com/office/officeart/2005/8/layout/vList5"/>
    <dgm:cxn modelId="{75717581-2ADB-49DB-AD80-93D7280AFEA1}" type="presParOf" srcId="{D8723426-06C8-40A0-BB94-CD1DBC4B678F}" destId="{8ACF6C5C-AAA6-443C-8FF3-50A2BE7C33FE}" srcOrd="0" destOrd="0" presId="urn:microsoft.com/office/officeart/2005/8/layout/vList5"/>
    <dgm:cxn modelId="{A365199A-D90F-4E56-B692-CBB9AA66AAD6}" type="presParOf" srcId="{8ACF6C5C-AAA6-443C-8FF3-50A2BE7C33FE}" destId="{909BB35A-1215-4BD9-8E64-2242AE068F26}" srcOrd="0" destOrd="0" presId="urn:microsoft.com/office/officeart/2005/8/layout/vList5"/>
    <dgm:cxn modelId="{A1818F14-7CD0-4ABA-99C5-C9457AABA039}" type="presParOf" srcId="{8ACF6C5C-AAA6-443C-8FF3-50A2BE7C33FE}" destId="{B9424761-DA75-4C48-8E14-67C595E00D38}" srcOrd="1" destOrd="0" presId="urn:microsoft.com/office/officeart/2005/8/layout/vList5"/>
    <dgm:cxn modelId="{0F1E91DB-5673-4FF0-B1E5-8D7E04FC4AEA}" type="presParOf" srcId="{D8723426-06C8-40A0-BB94-CD1DBC4B678F}" destId="{686B1604-5444-43EE-A119-1CEE9E670DB9}" srcOrd="1" destOrd="0" presId="urn:microsoft.com/office/officeart/2005/8/layout/vList5"/>
    <dgm:cxn modelId="{EEA447FE-8830-4C0D-B196-C9B9A7C44643}" type="presParOf" srcId="{D8723426-06C8-40A0-BB94-CD1DBC4B678F}" destId="{6A5EF142-9B2C-47D1-B99E-8AF3BC9B6139}" srcOrd="2" destOrd="0" presId="urn:microsoft.com/office/officeart/2005/8/layout/vList5"/>
    <dgm:cxn modelId="{F8657718-0DFA-4063-A9A2-090D17ABC7EF}" type="presParOf" srcId="{6A5EF142-9B2C-47D1-B99E-8AF3BC9B6139}" destId="{F714BBEF-CBFD-41CF-9F71-ADA37A0C00D6}" srcOrd="0" destOrd="0" presId="urn:microsoft.com/office/officeart/2005/8/layout/vList5"/>
    <dgm:cxn modelId="{A26F224D-8F8A-466C-90B2-A5E1C4D7A462}" type="presParOf" srcId="{6A5EF142-9B2C-47D1-B99E-8AF3BC9B6139}" destId="{7D321F50-E935-4609-9A92-0CA32CA93925}" srcOrd="1" destOrd="0" presId="urn:microsoft.com/office/officeart/2005/8/layout/vList5"/>
    <dgm:cxn modelId="{C10D9923-3671-4863-9F08-E5D4C89F25DE}" type="presParOf" srcId="{D8723426-06C8-40A0-BB94-CD1DBC4B678F}" destId="{F7ED5D78-3ED6-4323-9B86-7E1440E1422C}" srcOrd="3" destOrd="0" presId="urn:microsoft.com/office/officeart/2005/8/layout/vList5"/>
    <dgm:cxn modelId="{66D20B27-A28A-409A-A471-2D031E8A1050}" type="presParOf" srcId="{D8723426-06C8-40A0-BB94-CD1DBC4B678F}" destId="{230E4675-3EA6-4990-BE6C-2F1C8656CB9A}" srcOrd="4" destOrd="0" presId="urn:microsoft.com/office/officeart/2005/8/layout/vList5"/>
    <dgm:cxn modelId="{90E2F4EB-E747-4A67-BA46-F45D6D739F66}" type="presParOf" srcId="{230E4675-3EA6-4990-BE6C-2F1C8656CB9A}" destId="{C4B1475B-857A-4766-A2F5-A61C664421E9}" srcOrd="0" destOrd="0" presId="urn:microsoft.com/office/officeart/2005/8/layout/vList5"/>
    <dgm:cxn modelId="{7C345453-2DC5-4F57-9F1C-F2EBE7C320D3}" type="presParOf" srcId="{230E4675-3EA6-4990-BE6C-2F1C8656CB9A}" destId="{DAC8642B-2300-4962-9AF8-80B314CE6D04}" srcOrd="1" destOrd="0" presId="urn:microsoft.com/office/officeart/2005/8/layout/vList5"/>
    <dgm:cxn modelId="{359DD37C-FDD1-4343-8583-C8C9ED4E0E2C}" type="presParOf" srcId="{D8723426-06C8-40A0-BB94-CD1DBC4B678F}" destId="{5ACFD9EA-3781-4517-8AF0-C46C2E140E98}" srcOrd="5" destOrd="0" presId="urn:microsoft.com/office/officeart/2005/8/layout/vList5"/>
    <dgm:cxn modelId="{DF97C9F2-0D0F-432E-8F7B-922659998020}" type="presParOf" srcId="{D8723426-06C8-40A0-BB94-CD1DBC4B678F}" destId="{4E702391-FC5D-4024-BDB1-CAC78644B028}" srcOrd="6" destOrd="0" presId="urn:microsoft.com/office/officeart/2005/8/layout/vList5"/>
    <dgm:cxn modelId="{6B7CC4BB-BEFA-41F9-9CFC-357711607CDF}" type="presParOf" srcId="{4E702391-FC5D-4024-BDB1-CAC78644B028}" destId="{BA851706-4CDA-4B08-BCC2-99965FEAAA33}" srcOrd="0" destOrd="0" presId="urn:microsoft.com/office/officeart/2005/8/layout/vList5"/>
    <dgm:cxn modelId="{81D3EA23-40CE-458E-B33C-C6AA50749577}" type="presParOf" srcId="{4E702391-FC5D-4024-BDB1-CAC78644B028}" destId="{88D8A2E3-E82B-4A55-B457-14E7DBD80007}"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1708C3-F2FF-4DA7-B2FD-19758808C275}" type="doc">
      <dgm:prSet loTypeId="urn:microsoft.com/office/officeart/2005/8/layout/pyramid2" loCatId="pyramid" qsTypeId="urn:microsoft.com/office/officeart/2005/8/quickstyle/simple1" qsCatId="simple" csTypeId="urn:microsoft.com/office/officeart/2005/8/colors/colorful3" csCatId="colorful" phldr="1"/>
      <dgm:spPr/>
    </dgm:pt>
    <dgm:pt modelId="{F431E6CC-E2D0-4F09-8856-5911B244CB50}">
      <dgm:prSet phldrT="[文本]"/>
      <dgm:spPr/>
      <dgm:t>
        <a:bodyPr/>
        <a:lstStyle/>
        <a:p>
          <a:r>
            <a:rPr lang="zh-CN" altLang="en-US" dirty="0" smtClean="0"/>
            <a:t>死机，重启，冻屏</a:t>
          </a:r>
          <a:endParaRPr lang="zh-CN" altLang="en-US" dirty="0"/>
        </a:p>
      </dgm:t>
    </dgm:pt>
    <dgm:pt modelId="{7FED193C-6EDD-427C-8549-2BC469BD81C3}" type="parTrans" cxnId="{F90061D5-8C58-46A2-9E80-F496970E0F3F}">
      <dgm:prSet/>
      <dgm:spPr/>
      <dgm:t>
        <a:bodyPr/>
        <a:lstStyle/>
        <a:p>
          <a:endParaRPr lang="zh-CN" altLang="en-US"/>
        </a:p>
      </dgm:t>
    </dgm:pt>
    <dgm:pt modelId="{755711BF-B9AE-4C16-BF62-D827AC873959}" type="sibTrans" cxnId="{F90061D5-8C58-46A2-9E80-F496970E0F3F}">
      <dgm:prSet/>
      <dgm:spPr/>
      <dgm:t>
        <a:bodyPr/>
        <a:lstStyle/>
        <a:p>
          <a:endParaRPr lang="zh-CN" altLang="en-US"/>
        </a:p>
      </dgm:t>
    </dgm:pt>
    <dgm:pt modelId="{404B598A-A5BC-44CE-A6B0-79EB252A7174}">
      <dgm:prSet phldrT="[文本]"/>
      <dgm:spPr/>
      <dgm:t>
        <a:bodyPr/>
        <a:lstStyle/>
        <a:p>
          <a:r>
            <a:rPr lang="zh-CN" altLang="en-US" dirty="0" smtClean="0"/>
            <a:t>功能性故障</a:t>
          </a:r>
          <a:endParaRPr lang="zh-CN" altLang="en-US" dirty="0"/>
        </a:p>
      </dgm:t>
    </dgm:pt>
    <dgm:pt modelId="{1823DBC0-4455-44D2-A3E4-79F53AF1B89A}" type="parTrans" cxnId="{E742ADC4-FD27-42D8-A779-CA833EA08197}">
      <dgm:prSet/>
      <dgm:spPr/>
      <dgm:t>
        <a:bodyPr/>
        <a:lstStyle/>
        <a:p>
          <a:endParaRPr lang="zh-CN" altLang="en-US"/>
        </a:p>
      </dgm:t>
    </dgm:pt>
    <dgm:pt modelId="{9752C6A1-2CC3-41F7-9F76-DDF9F157A343}" type="sibTrans" cxnId="{E742ADC4-FD27-42D8-A779-CA833EA08197}">
      <dgm:prSet/>
      <dgm:spPr/>
      <dgm:t>
        <a:bodyPr/>
        <a:lstStyle/>
        <a:p>
          <a:endParaRPr lang="zh-CN" altLang="en-US"/>
        </a:p>
      </dgm:t>
    </dgm:pt>
    <dgm:pt modelId="{C59FCACB-6D90-4213-AD15-2627C5B67CEE}">
      <dgm:prSet phldrT="[文本]"/>
      <dgm:spPr/>
      <dgm:t>
        <a:bodyPr/>
        <a:lstStyle/>
        <a:p>
          <a:r>
            <a:rPr lang="zh-CN" altLang="en-US" dirty="0" smtClean="0"/>
            <a:t>其他故障</a:t>
          </a:r>
          <a:endParaRPr lang="zh-CN" altLang="en-US" dirty="0"/>
        </a:p>
      </dgm:t>
    </dgm:pt>
    <dgm:pt modelId="{C5506B8F-85B5-4B2E-9136-572694630840}" type="parTrans" cxnId="{0EC85F2E-1240-4171-B420-A2E1D82E33A9}">
      <dgm:prSet/>
      <dgm:spPr/>
      <dgm:t>
        <a:bodyPr/>
        <a:lstStyle/>
        <a:p>
          <a:endParaRPr lang="zh-CN" altLang="en-US"/>
        </a:p>
      </dgm:t>
    </dgm:pt>
    <dgm:pt modelId="{7E4EC42D-9D00-46FF-AADB-211D4491EA12}" type="sibTrans" cxnId="{0EC85F2E-1240-4171-B420-A2E1D82E33A9}">
      <dgm:prSet/>
      <dgm:spPr/>
      <dgm:t>
        <a:bodyPr/>
        <a:lstStyle/>
        <a:p>
          <a:endParaRPr lang="zh-CN" altLang="en-US"/>
        </a:p>
      </dgm:t>
    </dgm:pt>
    <dgm:pt modelId="{184BBF12-AA19-4DB4-BAF4-5DCE951AEA14}" type="pres">
      <dgm:prSet presAssocID="{391708C3-F2FF-4DA7-B2FD-19758808C275}" presName="compositeShape" presStyleCnt="0">
        <dgm:presLayoutVars>
          <dgm:dir/>
          <dgm:resizeHandles/>
        </dgm:presLayoutVars>
      </dgm:prSet>
      <dgm:spPr/>
    </dgm:pt>
    <dgm:pt modelId="{0856FC9A-B477-4BE8-B3F4-B690DC74A54B}" type="pres">
      <dgm:prSet presAssocID="{391708C3-F2FF-4DA7-B2FD-19758808C275}" presName="pyramid" presStyleLbl="node1" presStyleIdx="0" presStyleCnt="1" custScaleX="70000" custLinFactNeighborX="8750" custLinFactNeighborY="1000"/>
      <dgm:spPr/>
    </dgm:pt>
    <dgm:pt modelId="{447D0BDF-5F60-4580-B6DA-3F2710E15D75}" type="pres">
      <dgm:prSet presAssocID="{391708C3-F2FF-4DA7-B2FD-19758808C275}" presName="theList" presStyleCnt="0"/>
      <dgm:spPr/>
    </dgm:pt>
    <dgm:pt modelId="{3CD8F823-247A-4462-AABB-0285B53CC3E0}" type="pres">
      <dgm:prSet presAssocID="{F431E6CC-E2D0-4F09-8856-5911B244CB50}" presName="aNode" presStyleLbl="fgAcc1" presStyleIdx="0" presStyleCnt="3">
        <dgm:presLayoutVars>
          <dgm:bulletEnabled val="1"/>
        </dgm:presLayoutVars>
      </dgm:prSet>
      <dgm:spPr/>
      <dgm:t>
        <a:bodyPr/>
        <a:lstStyle/>
        <a:p>
          <a:endParaRPr lang="zh-CN" altLang="en-US"/>
        </a:p>
      </dgm:t>
    </dgm:pt>
    <dgm:pt modelId="{03E8DAF6-FBE0-4202-8737-00331CD9DB9A}" type="pres">
      <dgm:prSet presAssocID="{F431E6CC-E2D0-4F09-8856-5911B244CB50}" presName="aSpace" presStyleCnt="0"/>
      <dgm:spPr/>
    </dgm:pt>
    <dgm:pt modelId="{3BCE5AE0-D75B-464F-B694-E7476540A120}" type="pres">
      <dgm:prSet presAssocID="{404B598A-A5BC-44CE-A6B0-79EB252A7174}" presName="aNode" presStyleLbl="fgAcc1" presStyleIdx="1" presStyleCnt="3">
        <dgm:presLayoutVars>
          <dgm:bulletEnabled val="1"/>
        </dgm:presLayoutVars>
      </dgm:prSet>
      <dgm:spPr/>
      <dgm:t>
        <a:bodyPr/>
        <a:lstStyle/>
        <a:p>
          <a:endParaRPr lang="zh-CN" altLang="en-US"/>
        </a:p>
      </dgm:t>
    </dgm:pt>
    <dgm:pt modelId="{837D0163-811E-48A3-8EBE-5135557FEC40}" type="pres">
      <dgm:prSet presAssocID="{404B598A-A5BC-44CE-A6B0-79EB252A7174}" presName="aSpace" presStyleCnt="0"/>
      <dgm:spPr/>
    </dgm:pt>
    <dgm:pt modelId="{7BF85658-8512-460B-883B-4AC8DCA25CFC}" type="pres">
      <dgm:prSet presAssocID="{C59FCACB-6D90-4213-AD15-2627C5B67CEE}" presName="aNode" presStyleLbl="fgAcc1" presStyleIdx="2" presStyleCnt="3">
        <dgm:presLayoutVars>
          <dgm:bulletEnabled val="1"/>
        </dgm:presLayoutVars>
      </dgm:prSet>
      <dgm:spPr/>
      <dgm:t>
        <a:bodyPr/>
        <a:lstStyle/>
        <a:p>
          <a:endParaRPr lang="zh-CN" altLang="en-US"/>
        </a:p>
      </dgm:t>
    </dgm:pt>
    <dgm:pt modelId="{8C7F10BD-32A2-4FE8-8C86-9243BE4F25DE}" type="pres">
      <dgm:prSet presAssocID="{C59FCACB-6D90-4213-AD15-2627C5B67CEE}" presName="aSpace" presStyleCnt="0"/>
      <dgm:spPr/>
    </dgm:pt>
  </dgm:ptLst>
  <dgm:cxnLst>
    <dgm:cxn modelId="{E203B588-F09F-45BC-8BD2-0D1FFC9CC2E3}" type="presOf" srcId="{404B598A-A5BC-44CE-A6B0-79EB252A7174}" destId="{3BCE5AE0-D75B-464F-B694-E7476540A120}" srcOrd="0" destOrd="0" presId="urn:microsoft.com/office/officeart/2005/8/layout/pyramid2"/>
    <dgm:cxn modelId="{61CBBADA-87BD-4650-8464-DBCE39FEDF9C}" type="presOf" srcId="{F431E6CC-E2D0-4F09-8856-5911B244CB50}" destId="{3CD8F823-247A-4462-AABB-0285B53CC3E0}" srcOrd="0" destOrd="0" presId="urn:microsoft.com/office/officeart/2005/8/layout/pyramid2"/>
    <dgm:cxn modelId="{0EC85F2E-1240-4171-B420-A2E1D82E33A9}" srcId="{391708C3-F2FF-4DA7-B2FD-19758808C275}" destId="{C59FCACB-6D90-4213-AD15-2627C5B67CEE}" srcOrd="2" destOrd="0" parTransId="{C5506B8F-85B5-4B2E-9136-572694630840}" sibTransId="{7E4EC42D-9D00-46FF-AADB-211D4491EA12}"/>
    <dgm:cxn modelId="{E742ADC4-FD27-42D8-A779-CA833EA08197}" srcId="{391708C3-F2FF-4DA7-B2FD-19758808C275}" destId="{404B598A-A5BC-44CE-A6B0-79EB252A7174}" srcOrd="1" destOrd="0" parTransId="{1823DBC0-4455-44D2-A3E4-79F53AF1B89A}" sibTransId="{9752C6A1-2CC3-41F7-9F76-DDF9F157A343}"/>
    <dgm:cxn modelId="{F90061D5-8C58-46A2-9E80-F496970E0F3F}" srcId="{391708C3-F2FF-4DA7-B2FD-19758808C275}" destId="{F431E6CC-E2D0-4F09-8856-5911B244CB50}" srcOrd="0" destOrd="0" parTransId="{7FED193C-6EDD-427C-8549-2BC469BD81C3}" sibTransId="{755711BF-B9AE-4C16-BF62-D827AC873959}"/>
    <dgm:cxn modelId="{DD8E817C-2BB4-42D5-9F8D-5F42635CAE7B}" type="presOf" srcId="{391708C3-F2FF-4DA7-B2FD-19758808C275}" destId="{184BBF12-AA19-4DB4-BAF4-5DCE951AEA14}" srcOrd="0" destOrd="0" presId="urn:microsoft.com/office/officeart/2005/8/layout/pyramid2"/>
    <dgm:cxn modelId="{2774022B-CAFE-4874-9049-14DA6FB9E584}" type="presOf" srcId="{C59FCACB-6D90-4213-AD15-2627C5B67CEE}" destId="{7BF85658-8512-460B-883B-4AC8DCA25CFC}" srcOrd="0" destOrd="0" presId="urn:microsoft.com/office/officeart/2005/8/layout/pyramid2"/>
    <dgm:cxn modelId="{E7681ED4-BBFD-4392-9B03-BB9559A5D8A9}" type="presParOf" srcId="{184BBF12-AA19-4DB4-BAF4-5DCE951AEA14}" destId="{0856FC9A-B477-4BE8-B3F4-B690DC74A54B}" srcOrd="0" destOrd="0" presId="urn:microsoft.com/office/officeart/2005/8/layout/pyramid2"/>
    <dgm:cxn modelId="{88ED8A65-F328-4385-BC99-135CC36F3BA9}" type="presParOf" srcId="{184BBF12-AA19-4DB4-BAF4-5DCE951AEA14}" destId="{447D0BDF-5F60-4580-B6DA-3F2710E15D75}" srcOrd="1" destOrd="0" presId="urn:microsoft.com/office/officeart/2005/8/layout/pyramid2"/>
    <dgm:cxn modelId="{EDC11105-2A26-410C-8DD9-A143E2B9CF0F}" type="presParOf" srcId="{447D0BDF-5F60-4580-B6DA-3F2710E15D75}" destId="{3CD8F823-247A-4462-AABB-0285B53CC3E0}" srcOrd="0" destOrd="0" presId="urn:microsoft.com/office/officeart/2005/8/layout/pyramid2"/>
    <dgm:cxn modelId="{CF8AA300-110B-4966-9597-CF9CC32B9D6E}" type="presParOf" srcId="{447D0BDF-5F60-4580-B6DA-3F2710E15D75}" destId="{03E8DAF6-FBE0-4202-8737-00331CD9DB9A}" srcOrd="1" destOrd="0" presId="urn:microsoft.com/office/officeart/2005/8/layout/pyramid2"/>
    <dgm:cxn modelId="{DECC7E95-E0AA-4D9B-94F1-4C0D2FC95202}" type="presParOf" srcId="{447D0BDF-5F60-4580-B6DA-3F2710E15D75}" destId="{3BCE5AE0-D75B-464F-B694-E7476540A120}" srcOrd="2" destOrd="0" presId="urn:microsoft.com/office/officeart/2005/8/layout/pyramid2"/>
    <dgm:cxn modelId="{3F8422B2-1A58-4898-95E1-E0E8E2A0E8F1}" type="presParOf" srcId="{447D0BDF-5F60-4580-B6DA-3F2710E15D75}" destId="{837D0163-811E-48A3-8EBE-5135557FEC40}" srcOrd="3" destOrd="0" presId="urn:microsoft.com/office/officeart/2005/8/layout/pyramid2"/>
    <dgm:cxn modelId="{AC873532-B02F-4ADA-A219-2A48074C9299}" type="presParOf" srcId="{447D0BDF-5F60-4580-B6DA-3F2710E15D75}" destId="{7BF85658-8512-460B-883B-4AC8DCA25CFC}" srcOrd="4" destOrd="0" presId="urn:microsoft.com/office/officeart/2005/8/layout/pyramid2"/>
    <dgm:cxn modelId="{0F364975-3F96-421A-901C-BDF1CFAD2690}" type="presParOf" srcId="{447D0BDF-5F60-4580-B6DA-3F2710E15D75}" destId="{8C7F10BD-32A2-4FE8-8C86-9243BE4F25DE}" srcOrd="5" destOrd="0" presId="urn:microsoft.com/office/officeart/2005/8/layout/pyramid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9424761-DA75-4C48-8E14-67C595E00D38}">
      <dsp:nvSpPr>
        <dsp:cNvPr id="0" name=""/>
        <dsp:cNvSpPr/>
      </dsp:nvSpPr>
      <dsp:spPr>
        <a:xfrm rot="5400000">
          <a:off x="4290966" y="-1712400"/>
          <a:ext cx="859922" cy="4454144"/>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US" altLang="zh-CN" sz="2500" kern="1200" dirty="0" smtClean="0"/>
            <a:t>CQ</a:t>
          </a:r>
          <a:r>
            <a:rPr lang="zh-CN" altLang="en-US" sz="2500" kern="1200" dirty="0" smtClean="0"/>
            <a:t>操作</a:t>
          </a:r>
          <a:r>
            <a:rPr lang="zh-CN" altLang="zh-CN" sz="2500" kern="1200" dirty="0" smtClean="0"/>
            <a:t>流程</a:t>
          </a:r>
          <a:r>
            <a:rPr lang="zh-CN" altLang="en-US" sz="2500" kern="1200" dirty="0" smtClean="0"/>
            <a:t>介绍</a:t>
          </a:r>
          <a:endParaRPr lang="zh-CN" altLang="en-US" sz="2500" kern="1200" dirty="0"/>
        </a:p>
      </dsp:txBody>
      <dsp:txXfrm rot="5400000">
        <a:off x="4290966" y="-1712400"/>
        <a:ext cx="859922" cy="4454144"/>
      </dsp:txXfrm>
    </dsp:sp>
    <dsp:sp modelId="{909BB35A-1215-4BD9-8E64-2242AE068F26}">
      <dsp:nvSpPr>
        <dsp:cNvPr id="0" name=""/>
        <dsp:cNvSpPr/>
      </dsp:nvSpPr>
      <dsp:spPr>
        <a:xfrm>
          <a:off x="0" y="2234"/>
          <a:ext cx="2505456" cy="1074903"/>
        </a:xfrm>
        <a:prstGeom prst="roundRect">
          <a:avLst/>
        </a:prstGeom>
        <a:solidFill>
          <a:schemeClr val="accent3">
            <a:hueOff val="0"/>
            <a:satOff val="0"/>
            <a:lum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lvl="0" algn="ctr" defTabSz="2266950">
            <a:lnSpc>
              <a:spcPct val="90000"/>
            </a:lnSpc>
            <a:spcBef>
              <a:spcPct val="0"/>
            </a:spcBef>
            <a:spcAft>
              <a:spcPct val="35000"/>
            </a:spcAft>
          </a:pPr>
          <a:r>
            <a:rPr lang="zh-CN" altLang="en-US" sz="5100" kern="1200" dirty="0" smtClean="0"/>
            <a:t>一</a:t>
          </a:r>
          <a:endParaRPr lang="zh-CN" altLang="en-US" sz="5100" kern="1200" dirty="0"/>
        </a:p>
      </dsp:txBody>
      <dsp:txXfrm>
        <a:off x="0" y="2234"/>
        <a:ext cx="2505456" cy="1074903"/>
      </dsp:txXfrm>
    </dsp:sp>
    <dsp:sp modelId="{7D321F50-E935-4609-9A92-0CA32CA93925}">
      <dsp:nvSpPr>
        <dsp:cNvPr id="0" name=""/>
        <dsp:cNvSpPr/>
      </dsp:nvSpPr>
      <dsp:spPr>
        <a:xfrm rot="5400000">
          <a:off x="4302566" y="-558736"/>
          <a:ext cx="859922" cy="4454144"/>
        </a:xfrm>
        <a:prstGeom prst="round2SameRect">
          <a:avLst/>
        </a:prstGeom>
        <a:solidFill>
          <a:schemeClr val="accent3">
            <a:tint val="40000"/>
            <a:alpha val="90000"/>
            <a:hueOff val="3572283"/>
            <a:satOff val="-4598"/>
            <a:lumOff val="-358"/>
            <a:alphaOff val="0"/>
          </a:schemeClr>
        </a:solidFill>
        <a:ln w="25400" cap="flat" cmpd="sng" algn="ctr">
          <a:solidFill>
            <a:schemeClr val="accent3">
              <a:tint val="40000"/>
              <a:alpha val="90000"/>
              <a:hueOff val="3572283"/>
              <a:satOff val="-4598"/>
              <a:lumOff val="-3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US" altLang="zh-CN" sz="2500" kern="1200" dirty="0" smtClean="0"/>
            <a:t>CQ</a:t>
          </a:r>
          <a:r>
            <a:rPr lang="zh-CN" altLang="en-US" sz="2500" kern="1200" dirty="0" smtClean="0"/>
            <a:t>常见使用问题及解决方法</a:t>
          </a:r>
          <a:endParaRPr lang="zh-CN" altLang="en-US" sz="2500" kern="1200" dirty="0"/>
        </a:p>
      </dsp:txBody>
      <dsp:txXfrm rot="5400000">
        <a:off x="4302566" y="-558736"/>
        <a:ext cx="859922" cy="4454144"/>
      </dsp:txXfrm>
    </dsp:sp>
    <dsp:sp modelId="{F714BBEF-CBFD-41CF-9F71-ADA37A0C00D6}">
      <dsp:nvSpPr>
        <dsp:cNvPr id="0" name=""/>
        <dsp:cNvSpPr/>
      </dsp:nvSpPr>
      <dsp:spPr>
        <a:xfrm>
          <a:off x="0" y="1130883"/>
          <a:ext cx="2505456" cy="1074903"/>
        </a:xfrm>
        <a:prstGeom prst="roundRect">
          <a:avLst/>
        </a:prstGeom>
        <a:solidFill>
          <a:schemeClr val="accent3">
            <a:hueOff val="3750088"/>
            <a:satOff val="-5627"/>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lvl="0" algn="ctr" defTabSz="2266950">
            <a:lnSpc>
              <a:spcPct val="90000"/>
            </a:lnSpc>
            <a:spcBef>
              <a:spcPct val="0"/>
            </a:spcBef>
            <a:spcAft>
              <a:spcPct val="35000"/>
            </a:spcAft>
          </a:pPr>
          <a:r>
            <a:rPr lang="zh-CN" altLang="en-US" sz="5100" kern="1200" dirty="0" smtClean="0"/>
            <a:t>二</a:t>
          </a:r>
          <a:endParaRPr lang="zh-CN" altLang="en-US" sz="5100" kern="1200" dirty="0"/>
        </a:p>
      </dsp:txBody>
      <dsp:txXfrm>
        <a:off x="0" y="1130883"/>
        <a:ext cx="2505456" cy="1074903"/>
      </dsp:txXfrm>
    </dsp:sp>
    <dsp:sp modelId="{DAC8642B-2300-4962-9AF8-80B314CE6D04}">
      <dsp:nvSpPr>
        <dsp:cNvPr id="0" name=""/>
        <dsp:cNvSpPr/>
      </dsp:nvSpPr>
      <dsp:spPr>
        <a:xfrm rot="5400000">
          <a:off x="4302566" y="569912"/>
          <a:ext cx="859922" cy="4454144"/>
        </a:xfrm>
        <a:prstGeom prst="round2SameRect">
          <a:avLst/>
        </a:prstGeom>
        <a:solidFill>
          <a:schemeClr val="accent3">
            <a:tint val="40000"/>
            <a:alpha val="90000"/>
            <a:hueOff val="7144567"/>
            <a:satOff val="-9195"/>
            <a:lumOff val="-717"/>
            <a:alphaOff val="0"/>
          </a:schemeClr>
        </a:solidFill>
        <a:ln w="25400" cap="flat" cmpd="sng" algn="ctr">
          <a:solidFill>
            <a:schemeClr val="accent3">
              <a:tint val="40000"/>
              <a:alpha val="90000"/>
              <a:hueOff val="7144567"/>
              <a:satOff val="-9195"/>
              <a:lumOff val="-7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zh-CN" altLang="en-US" sz="2500" kern="1200" dirty="0" smtClean="0"/>
            <a:t>处理</a:t>
          </a:r>
          <a:r>
            <a:rPr lang="en-US" altLang="zh-CN" sz="2500" kern="1200" dirty="0" smtClean="0"/>
            <a:t>PR</a:t>
          </a:r>
          <a:r>
            <a:rPr lang="zh-CN" altLang="en-US" sz="2500" kern="1200" dirty="0" smtClean="0"/>
            <a:t>流程的注意点</a:t>
          </a:r>
          <a:endParaRPr lang="zh-CN" altLang="en-US" sz="2500" kern="1200" dirty="0"/>
        </a:p>
      </dsp:txBody>
      <dsp:txXfrm rot="5400000">
        <a:off x="4302566" y="569912"/>
        <a:ext cx="859922" cy="4454144"/>
      </dsp:txXfrm>
    </dsp:sp>
    <dsp:sp modelId="{C4B1475B-857A-4766-A2F5-A61C664421E9}">
      <dsp:nvSpPr>
        <dsp:cNvPr id="0" name=""/>
        <dsp:cNvSpPr/>
      </dsp:nvSpPr>
      <dsp:spPr>
        <a:xfrm>
          <a:off x="0" y="2259532"/>
          <a:ext cx="2505456" cy="1074903"/>
        </a:xfrm>
        <a:prstGeom prst="roundRect">
          <a:avLst/>
        </a:prstGeom>
        <a:solidFill>
          <a:schemeClr val="accent3">
            <a:hueOff val="7500176"/>
            <a:satOff val="-11253"/>
            <a:lumOff val="-18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lvl="0" algn="ctr" defTabSz="2266950">
            <a:lnSpc>
              <a:spcPct val="90000"/>
            </a:lnSpc>
            <a:spcBef>
              <a:spcPct val="0"/>
            </a:spcBef>
            <a:spcAft>
              <a:spcPct val="35000"/>
            </a:spcAft>
          </a:pPr>
          <a:r>
            <a:rPr lang="zh-CN" altLang="en-US" sz="5100" kern="1200" dirty="0" smtClean="0"/>
            <a:t>三</a:t>
          </a:r>
          <a:endParaRPr lang="zh-CN" altLang="en-US" sz="5100" kern="1200" dirty="0"/>
        </a:p>
      </dsp:txBody>
      <dsp:txXfrm>
        <a:off x="0" y="2259532"/>
        <a:ext cx="2505456" cy="1074903"/>
      </dsp:txXfrm>
    </dsp:sp>
    <dsp:sp modelId="{88D8A2E3-E82B-4A55-B457-14E7DBD80007}">
      <dsp:nvSpPr>
        <dsp:cNvPr id="0" name=""/>
        <dsp:cNvSpPr/>
      </dsp:nvSpPr>
      <dsp:spPr>
        <a:xfrm rot="5400000">
          <a:off x="4302566" y="1698561"/>
          <a:ext cx="859922" cy="4454144"/>
        </a:xfrm>
        <a:prstGeom prst="round2SameRect">
          <a:avLst/>
        </a:prstGeom>
        <a:solidFill>
          <a:schemeClr val="accent3">
            <a:tint val="40000"/>
            <a:alpha val="90000"/>
            <a:hueOff val="10716850"/>
            <a:satOff val="-13793"/>
            <a:lumOff val="-1075"/>
            <a:alphaOff val="0"/>
          </a:schemeClr>
        </a:solidFill>
        <a:ln w="25400" cap="flat" cmpd="sng" algn="ctr">
          <a:solidFill>
            <a:schemeClr val="accent3">
              <a:tint val="40000"/>
              <a:alpha val="90000"/>
              <a:hueOff val="10716850"/>
              <a:satOff val="-13793"/>
              <a:lumOff val="-10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zh-CN" altLang="en-US" sz="2500" kern="1200" dirty="0" smtClean="0"/>
            <a:t>异常问题讨论</a:t>
          </a:r>
          <a:endParaRPr lang="zh-CN" altLang="en-US" sz="2500" kern="1200" dirty="0"/>
        </a:p>
      </dsp:txBody>
      <dsp:txXfrm rot="5400000">
        <a:off x="4302566" y="1698561"/>
        <a:ext cx="859922" cy="4454144"/>
      </dsp:txXfrm>
    </dsp:sp>
    <dsp:sp modelId="{BA851706-4CDA-4B08-BCC2-99965FEAAA33}">
      <dsp:nvSpPr>
        <dsp:cNvPr id="0" name=""/>
        <dsp:cNvSpPr/>
      </dsp:nvSpPr>
      <dsp:spPr>
        <a:xfrm>
          <a:off x="0" y="3388181"/>
          <a:ext cx="2505456" cy="1074903"/>
        </a:xfrm>
        <a:prstGeom prst="round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lvl="0" algn="ctr" defTabSz="2266950">
            <a:lnSpc>
              <a:spcPct val="90000"/>
            </a:lnSpc>
            <a:spcBef>
              <a:spcPct val="0"/>
            </a:spcBef>
            <a:spcAft>
              <a:spcPct val="35000"/>
            </a:spcAft>
          </a:pPr>
          <a:r>
            <a:rPr lang="zh-CN" altLang="en-US" sz="5100" kern="1200" dirty="0" smtClean="0"/>
            <a:t>四</a:t>
          </a:r>
          <a:endParaRPr lang="zh-CN" altLang="en-US" sz="5100" kern="1200" dirty="0"/>
        </a:p>
      </dsp:txBody>
      <dsp:txXfrm>
        <a:off x="0" y="3388181"/>
        <a:ext cx="2505456" cy="107490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856FC9A-B477-4BE8-B3F4-B690DC74A54B}">
      <dsp:nvSpPr>
        <dsp:cNvPr id="0" name=""/>
        <dsp:cNvSpPr/>
      </dsp:nvSpPr>
      <dsp:spPr>
        <a:xfrm>
          <a:off x="695959" y="0"/>
          <a:ext cx="2844799" cy="4064000"/>
        </a:xfrm>
        <a:prstGeom prst="triangl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D8F823-247A-4462-AABB-0285B53CC3E0}">
      <dsp:nvSpPr>
        <dsp:cNvPr id="0" name=""/>
        <dsp:cNvSpPr/>
      </dsp:nvSpPr>
      <dsp:spPr>
        <a:xfrm>
          <a:off x="1762759" y="408582"/>
          <a:ext cx="2641600" cy="962025"/>
        </a:xfrm>
        <a:prstGeom prst="round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kern="1200" dirty="0" smtClean="0"/>
            <a:t>死机，重启，冻屏</a:t>
          </a:r>
          <a:endParaRPr lang="zh-CN" altLang="en-US" sz="2300" kern="1200" dirty="0"/>
        </a:p>
      </dsp:txBody>
      <dsp:txXfrm>
        <a:off x="1762759" y="408582"/>
        <a:ext cx="2641600" cy="962025"/>
      </dsp:txXfrm>
    </dsp:sp>
    <dsp:sp modelId="{3BCE5AE0-D75B-464F-B694-E7476540A120}">
      <dsp:nvSpPr>
        <dsp:cNvPr id="0" name=""/>
        <dsp:cNvSpPr/>
      </dsp:nvSpPr>
      <dsp:spPr>
        <a:xfrm>
          <a:off x="1762759" y="1490860"/>
          <a:ext cx="2641600" cy="962025"/>
        </a:xfrm>
        <a:prstGeom prst="roundRect">
          <a:avLst/>
        </a:prstGeom>
        <a:solidFill>
          <a:schemeClr val="lt1">
            <a:alpha val="90000"/>
            <a:hueOff val="0"/>
            <a:satOff val="0"/>
            <a:lumOff val="0"/>
            <a:alphaOff val="0"/>
          </a:schemeClr>
        </a:solidFill>
        <a:ln w="25400" cap="flat" cmpd="sng" algn="ctr">
          <a:solidFill>
            <a:schemeClr val="accent3">
              <a:hueOff val="5625132"/>
              <a:satOff val="-8440"/>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kern="1200" dirty="0" smtClean="0"/>
            <a:t>功能性故障</a:t>
          </a:r>
          <a:endParaRPr lang="zh-CN" altLang="en-US" sz="2300" kern="1200" dirty="0"/>
        </a:p>
      </dsp:txBody>
      <dsp:txXfrm>
        <a:off x="1762759" y="1490860"/>
        <a:ext cx="2641600" cy="962025"/>
      </dsp:txXfrm>
    </dsp:sp>
    <dsp:sp modelId="{7BF85658-8512-460B-883B-4AC8DCA25CFC}">
      <dsp:nvSpPr>
        <dsp:cNvPr id="0" name=""/>
        <dsp:cNvSpPr/>
      </dsp:nvSpPr>
      <dsp:spPr>
        <a:xfrm>
          <a:off x="1762759" y="2573139"/>
          <a:ext cx="2641600" cy="962025"/>
        </a:xfrm>
        <a:prstGeom prst="roundRect">
          <a:avLst/>
        </a:prstGeom>
        <a:solidFill>
          <a:schemeClr val="lt1">
            <a:alpha val="90000"/>
            <a:hueOff val="0"/>
            <a:satOff val="0"/>
            <a:lumOff val="0"/>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kern="1200" dirty="0" smtClean="0"/>
            <a:t>其他故障</a:t>
          </a:r>
          <a:endParaRPr lang="zh-CN" altLang="en-US" sz="2300" kern="1200" dirty="0"/>
        </a:p>
      </dsp:txBody>
      <dsp:txXfrm>
        <a:off x="1762759" y="2573139"/>
        <a:ext cx="2641600" cy="96202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3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50000"/>
              </a:spcBef>
              <a:defRPr sz="1200">
                <a:ea typeface="宋体" pitchFamily="2" charset="-122"/>
              </a:defRPr>
            </a:lvl1pPr>
          </a:lstStyle>
          <a:p>
            <a:pPr>
              <a:defRPr/>
            </a:pPr>
            <a:endParaRPr lang="zh-CN" altLang="en-US"/>
          </a:p>
        </p:txBody>
      </p:sp>
      <p:sp>
        <p:nvSpPr>
          <p:cNvPr id="10035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50000"/>
              </a:spcBef>
              <a:defRPr sz="1200">
                <a:ea typeface="宋体" pitchFamily="2" charset="-122"/>
              </a:defRPr>
            </a:lvl1pPr>
          </a:lstStyle>
          <a:p>
            <a:pPr>
              <a:defRPr/>
            </a:pPr>
            <a:fld id="{475F5695-456B-4836-8B20-A47703BCD00B}" type="datetimeFigureOut">
              <a:rPr lang="zh-CN" altLang="en-US"/>
              <a:pPr>
                <a:defRPr/>
              </a:pPr>
              <a:t>2017-8-16</a:t>
            </a:fld>
            <a:endParaRPr lang="en-US" altLang="zh-CN"/>
          </a:p>
        </p:txBody>
      </p:sp>
      <p:sp>
        <p:nvSpPr>
          <p:cNvPr id="10035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50000"/>
              </a:spcBef>
              <a:defRPr sz="1200">
                <a:ea typeface="宋体" pitchFamily="2" charset="-122"/>
              </a:defRPr>
            </a:lvl1pPr>
          </a:lstStyle>
          <a:p>
            <a:pPr>
              <a:defRPr/>
            </a:pPr>
            <a:endParaRPr lang="en-US" altLang="zh-CN"/>
          </a:p>
        </p:txBody>
      </p:sp>
      <p:sp>
        <p:nvSpPr>
          <p:cNvPr id="10035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50000"/>
              </a:spcBef>
              <a:defRPr sz="1200">
                <a:ea typeface="宋体" pitchFamily="2" charset="-122"/>
              </a:defRPr>
            </a:lvl1pPr>
          </a:lstStyle>
          <a:p>
            <a:pPr>
              <a:defRPr/>
            </a:pPr>
            <a:fld id="{9DAFF03C-A98C-4DA4-9F44-A7066924BDB0}"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atin typeface="Arial" charset="0"/>
                <a:ea typeface="宋体" pitchFamily="2" charset="-122"/>
              </a:defRPr>
            </a:lvl1pPr>
          </a:lstStyle>
          <a:p>
            <a:pPr>
              <a:defRPr/>
            </a:pPr>
            <a:endParaRPr lang="en-US" altLang="zh-CN"/>
          </a:p>
        </p:txBody>
      </p:sp>
      <p:sp>
        <p:nvSpPr>
          <p:cNvPr id="634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Arial" charset="0"/>
                <a:ea typeface="宋体" pitchFamily="2" charset="-122"/>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34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34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latin typeface="Arial" charset="0"/>
                <a:ea typeface="宋体" pitchFamily="2" charset="-122"/>
              </a:defRPr>
            </a:lvl1pPr>
          </a:lstStyle>
          <a:p>
            <a:pPr>
              <a:defRPr/>
            </a:pPr>
            <a:endParaRPr lang="en-US" altLang="zh-CN"/>
          </a:p>
        </p:txBody>
      </p:sp>
      <p:sp>
        <p:nvSpPr>
          <p:cNvPr id="634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atin typeface="Arial" charset="0"/>
                <a:ea typeface="宋体" pitchFamily="2" charset="-122"/>
              </a:defRPr>
            </a:lvl1pPr>
          </a:lstStyle>
          <a:p>
            <a:pPr>
              <a:defRPr/>
            </a:pPr>
            <a:fld id="{DEEF141A-6418-4472-A7C2-199B37109AF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D528092A-B3F1-40B0-93A2-27151F9F81AE}" type="datetimeFigureOut">
              <a:rPr lang="zh-CN" altLang="en-US"/>
              <a:pPr>
                <a:defRPr/>
              </a:pPr>
              <a:t>2017-8-16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D43A32B-A5B3-49C1-8B2A-FE001D2BB7A9}"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983F00D-2BAB-435B-8BB0-666E6EB0E7B6}" type="datetimeFigureOut">
              <a:rPr lang="zh-CN" altLang="en-US"/>
              <a:pPr>
                <a:defRPr/>
              </a:pPr>
              <a:t>2017-8-16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4001E86-AED0-4CDA-A587-AD6EBB097A9D}"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04C5A90-453A-4604-A511-F3C559E0F425}" type="datetimeFigureOut">
              <a:rPr lang="zh-CN" altLang="en-US"/>
              <a:pPr>
                <a:defRPr/>
              </a:pPr>
              <a:t>2017-8-16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025B983-D187-4FD8-8818-6ADB761B304A}"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7D80B85-6CD7-42FF-A589-0721A5779C67}" type="datetimeFigureOut">
              <a:rPr lang="zh-CN" altLang="en-US"/>
              <a:pPr>
                <a:defRPr/>
              </a:pPr>
              <a:t>2017-8-16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CE862FB-CEBE-473F-AB92-27801C3496E1}"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CF2AC9B-D9FA-4585-8C94-0A059A6804E7}" type="datetimeFigureOut">
              <a:rPr lang="zh-CN" altLang="en-US"/>
              <a:pPr>
                <a:defRPr/>
              </a:pPr>
              <a:t>2017-8-16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29043C1-CCBB-409A-9B3B-DC4304D890CC}"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4137AA73-934E-41BA-9AC2-5E5118490016}" type="datetimeFigureOut">
              <a:rPr lang="zh-CN" altLang="en-US"/>
              <a:pPr>
                <a:defRPr/>
              </a:pPr>
              <a:t>2017-8-16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FD56A0D-5716-4116-9EC8-6FCD0F9A22B3}"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4ABD7FA6-D5D4-4F1E-81AE-E3B8F4C7E6D2}" type="datetimeFigureOut">
              <a:rPr lang="zh-CN" altLang="en-US"/>
              <a:pPr>
                <a:defRPr/>
              </a:pPr>
              <a:t>2017-8-16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74E285B5-E365-4FB3-AD33-E93BC40D5675}"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5B384F6D-2C0B-4BEB-8DFA-D6C838CF013C}" type="datetimeFigureOut">
              <a:rPr lang="zh-CN" altLang="en-US"/>
              <a:pPr>
                <a:defRPr/>
              </a:pPr>
              <a:t>2017-8-16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BD4C650-F0AB-413A-983A-BDBAA2EA1774}"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B134C4C-3626-44C4-B36A-5570C16EB16F}" type="datetimeFigureOut">
              <a:rPr lang="zh-CN" altLang="en-US"/>
              <a:pPr>
                <a:defRPr/>
              </a:pPr>
              <a:t>2017-8-16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dirty="0"/>
          </a:p>
        </p:txBody>
      </p:sp>
      <p:sp>
        <p:nvSpPr>
          <p:cNvPr id="4" name="灯片编号占位符 5"/>
          <p:cNvSpPr>
            <a:spLocks noGrp="1"/>
          </p:cNvSpPr>
          <p:nvPr>
            <p:ph type="sldNum" sz="quarter" idx="12"/>
          </p:nvPr>
        </p:nvSpPr>
        <p:spPr>
          <a:xfrm>
            <a:off x="6623536" y="6456830"/>
            <a:ext cx="2133600" cy="365125"/>
          </a:xfrm>
        </p:spPr>
        <p:txBody>
          <a:bodyPr/>
          <a:lstStyle>
            <a:lvl1pPr>
              <a:defRPr/>
            </a:lvl1pPr>
          </a:lstStyle>
          <a:p>
            <a:pPr>
              <a:defRPr/>
            </a:pPr>
            <a:fld id="{1F9C10DE-8D23-4B2A-B664-A1E287048938}"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99A4ECE-FBE2-4842-A1FF-7936777655E0}" type="datetimeFigureOut">
              <a:rPr lang="zh-CN" altLang="en-US"/>
              <a:pPr>
                <a:defRPr/>
              </a:pPr>
              <a:t>2017-8-16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88B81F3-EBE6-45FE-B80B-102966D18A78}"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D262F3A-AF88-4E4D-A382-DB699BC18C49}" type="datetimeFigureOut">
              <a:rPr lang="zh-CN" altLang="en-US"/>
              <a:pPr>
                <a:defRPr/>
              </a:pPr>
              <a:t>2017-8-16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41927CE-CCFD-4132-91FA-E5B685187C8A}"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spcBef>
                <a:spcPct val="50000"/>
              </a:spcBef>
              <a:defRPr sz="1200">
                <a:solidFill>
                  <a:schemeClr val="tx1">
                    <a:tint val="75000"/>
                  </a:schemeClr>
                </a:solidFill>
                <a:ea typeface="宋体" pitchFamily="2" charset="-122"/>
              </a:defRPr>
            </a:lvl1pPr>
          </a:lstStyle>
          <a:p>
            <a:pPr>
              <a:defRPr/>
            </a:pPr>
            <a:fld id="{C10B07F3-0142-4B3F-9BF4-8B5BFD317633}" type="datetimeFigureOut">
              <a:rPr lang="zh-CN" altLang="en-US"/>
              <a:pPr>
                <a:defRPr/>
              </a:pPr>
              <a:t>2017-8-16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spcBef>
                <a:spcPct val="50000"/>
              </a:spcBef>
              <a:defRPr sz="1200">
                <a:solidFill>
                  <a:schemeClr val="tx1">
                    <a:tint val="75000"/>
                  </a:schemeClr>
                </a:solidFill>
                <a:ea typeface="宋体" pitchFamily="2" charset="-122"/>
              </a:defRPr>
            </a:lvl1pPr>
          </a:lstStyle>
          <a:p>
            <a:pPr>
              <a:defRPr/>
            </a:pP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spcBef>
                <a:spcPct val="50000"/>
              </a:spcBef>
              <a:defRPr sz="1200">
                <a:solidFill>
                  <a:schemeClr val="tx1">
                    <a:tint val="75000"/>
                  </a:schemeClr>
                </a:solidFill>
                <a:ea typeface="宋体" pitchFamily="2" charset="-122"/>
              </a:defRPr>
            </a:lvl1pPr>
          </a:lstStyle>
          <a:p>
            <a:pPr>
              <a:defRPr/>
            </a:pPr>
            <a:fld id="{34D55EA0-B704-4DE9-9A89-252FD2CAC10D}" type="slidenum">
              <a:rPr lang="zh-CN" altLang="en-US"/>
              <a:pPr>
                <a:defRPr/>
              </a:pPr>
              <a:t>‹#›</a:t>
            </a:fld>
            <a:endParaRPr lang="zh-CN" altLang="en-US" dirty="0"/>
          </a:p>
        </p:txBody>
      </p:sp>
      <p:pic>
        <p:nvPicPr>
          <p:cNvPr id="8" name="图片 7" descr="nubia 品牌PPT模版元素-01.png"/>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6592875" y="6426385"/>
            <a:ext cx="2111992" cy="328753"/>
          </a:xfrm>
          <a:prstGeom prst="rect">
            <a:avLst/>
          </a:prstGeom>
        </p:spPr>
      </p:pic>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图示 31"/>
          <p:cNvGraphicFramePr/>
          <p:nvPr/>
        </p:nvGraphicFramePr>
        <p:xfrm>
          <a:off x="1310640" y="1488440"/>
          <a:ext cx="6959600" cy="4465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标题 1"/>
          <p:cNvSpPr txBox="1">
            <a:spLocks/>
          </p:cNvSpPr>
          <p:nvPr/>
        </p:nvSpPr>
        <p:spPr bwMode="auto">
          <a:xfrm>
            <a:off x="2636838" y="119063"/>
            <a:ext cx="6507162" cy="693737"/>
          </a:xfrm>
          <a:prstGeom prst="rect">
            <a:avLst/>
          </a:prstGeom>
          <a:noFill/>
          <a:ln w="9525">
            <a:noFill/>
            <a:miter lim="800000"/>
            <a:headEnd/>
            <a:tailEnd/>
          </a:ln>
        </p:spPr>
        <p:txBody>
          <a:bodyPr anchor="b"/>
          <a:lstStyle/>
          <a:p>
            <a:pPr algn="r" eaLnBrk="0" hangingPunct="0"/>
            <a:r>
              <a:rPr lang="zh-CN" altLang="en-US" sz="3000" b="1" dirty="0" smtClean="0">
                <a:solidFill>
                  <a:schemeClr val="bg1"/>
                </a:solidFill>
                <a:latin typeface="宋体" charset="-122"/>
              </a:rPr>
              <a:t>操作说明</a:t>
            </a:r>
            <a:endParaRPr lang="zh-CN" altLang="en-US" sz="3000" b="1" dirty="0">
              <a:solidFill>
                <a:schemeClr val="bg1"/>
              </a:solidFill>
              <a:latin typeface="宋体" charset="-122"/>
            </a:endParaRPr>
          </a:p>
        </p:txBody>
      </p:sp>
      <p:sp>
        <p:nvSpPr>
          <p:cNvPr id="4" name="矩形 3"/>
          <p:cNvSpPr/>
          <p:nvPr/>
        </p:nvSpPr>
        <p:spPr>
          <a:xfrm>
            <a:off x="3015767" y="382360"/>
            <a:ext cx="3579826" cy="769441"/>
          </a:xfrm>
          <a:prstGeom prst="rect">
            <a:avLst/>
          </a:prstGeom>
        </p:spPr>
        <p:txBody>
          <a:bodyPr wrap="none">
            <a:spAutoFit/>
          </a:bodyPr>
          <a:lstStyle/>
          <a:p>
            <a:pPr>
              <a:spcBef>
                <a:spcPct val="50000"/>
              </a:spcBef>
            </a:pPr>
            <a:r>
              <a:rPr lang="zh-CN" altLang="en-US" b="1" dirty="0" smtClean="0"/>
              <a:t>常见问题解答</a:t>
            </a:r>
            <a:endParaRPr lang="en-US" altLang="zh-CN" b="1" dirty="0" smtClean="0"/>
          </a:p>
        </p:txBody>
      </p:sp>
      <p:sp>
        <p:nvSpPr>
          <p:cNvPr id="5" name="矩形 4"/>
          <p:cNvSpPr/>
          <p:nvPr/>
        </p:nvSpPr>
        <p:spPr>
          <a:xfrm>
            <a:off x="568960" y="1290320"/>
            <a:ext cx="8107680" cy="4401205"/>
          </a:xfrm>
          <a:prstGeom prst="rect">
            <a:avLst/>
          </a:prstGeom>
        </p:spPr>
        <p:txBody>
          <a:bodyPr wrap="square">
            <a:spAutoFit/>
          </a:bodyPr>
          <a:lstStyle/>
          <a:p>
            <a:r>
              <a:rPr lang="en-US" altLang="zh-CN" sz="1400" dirty="0" smtClean="0"/>
              <a:t>5.</a:t>
            </a:r>
            <a:r>
              <a:rPr lang="zh-CN" altLang="en-US" sz="1400" dirty="0" smtClean="0">
                <a:solidFill>
                  <a:srgbClr val="0000FF"/>
                </a:solidFill>
              </a:rPr>
              <a:t>提交</a:t>
            </a:r>
            <a:r>
              <a:rPr lang="en-US" altLang="zh-CN" sz="1400" dirty="0" smtClean="0">
                <a:solidFill>
                  <a:srgbClr val="0000FF"/>
                </a:solidFill>
              </a:rPr>
              <a:t>PR</a:t>
            </a:r>
            <a:r>
              <a:rPr lang="zh-CN" altLang="en-US" sz="1400" dirty="0" smtClean="0">
                <a:solidFill>
                  <a:srgbClr val="0000FF"/>
                </a:solidFill>
              </a:rPr>
              <a:t>的时候，怎么让待验证的</a:t>
            </a:r>
            <a:r>
              <a:rPr lang="en-US" altLang="zh-CN" sz="1400" dirty="0" smtClean="0">
                <a:solidFill>
                  <a:srgbClr val="0000FF"/>
                </a:solidFill>
              </a:rPr>
              <a:t>PR</a:t>
            </a:r>
            <a:r>
              <a:rPr lang="zh-CN" altLang="en-US" sz="1400" dirty="0" smtClean="0">
                <a:solidFill>
                  <a:srgbClr val="0000FF"/>
                </a:solidFill>
              </a:rPr>
              <a:t>体现到即将测试的版本上去？经常出现的可选项是之前已经测试过的版本</a:t>
            </a:r>
            <a:r>
              <a:rPr lang="zh-CN" altLang="en-US" sz="1400" dirty="0" smtClean="0"/>
              <a:t>。</a:t>
            </a:r>
            <a:endParaRPr lang="en-US" altLang="zh-CN" sz="1400" dirty="0" smtClean="0"/>
          </a:p>
          <a:p>
            <a:r>
              <a:rPr lang="zh-CN" altLang="en-US" sz="1400" b="1" dirty="0" smtClean="0"/>
              <a:t>解答</a:t>
            </a:r>
            <a:r>
              <a:rPr lang="zh-CN" altLang="en-US" sz="1400" dirty="0" smtClean="0"/>
              <a:t>：有两个方面：</a:t>
            </a:r>
          </a:p>
          <a:p>
            <a:pPr lvl="1">
              <a:buFont typeface="Wingdings" pitchFamily="2" charset="2"/>
              <a:buChar char="Ø"/>
            </a:pPr>
            <a:r>
              <a:rPr lang="en-US" altLang="zh-CN" sz="1400" dirty="0" smtClean="0"/>
              <a:t>5.1 </a:t>
            </a:r>
            <a:r>
              <a:rPr lang="zh-CN" altLang="en-US" sz="1400" dirty="0" smtClean="0"/>
              <a:t>已经联系李海彬在</a:t>
            </a:r>
            <a:r>
              <a:rPr lang="en-US" altLang="zh-CN" sz="1400" dirty="0" smtClean="0"/>
              <a:t>PR</a:t>
            </a:r>
            <a:r>
              <a:rPr lang="zh-CN" altLang="en-US" sz="1400" dirty="0" smtClean="0"/>
              <a:t>系统里面多增加几个后续的版本，让大家可以选到。</a:t>
            </a:r>
            <a:endParaRPr lang="en-US" altLang="zh-CN" sz="1400" dirty="0" smtClean="0"/>
          </a:p>
          <a:p>
            <a:pPr lvl="1"/>
            <a:r>
              <a:rPr lang="en-US" altLang="zh-CN" sz="1400" dirty="0" smtClean="0"/>
              <a:t>   </a:t>
            </a:r>
            <a:r>
              <a:rPr lang="zh-CN" altLang="en-US" sz="1400" dirty="0" smtClean="0"/>
              <a:t>没增加之前，置为</a:t>
            </a:r>
            <a:r>
              <a:rPr lang="en-US" altLang="zh-CN" sz="1400" dirty="0" smtClean="0"/>
              <a:t>accepted</a:t>
            </a:r>
            <a:r>
              <a:rPr lang="zh-CN" altLang="en-US" sz="1400" dirty="0" smtClean="0"/>
              <a:t>的时候版本号是可以直接填写版本的。</a:t>
            </a:r>
          </a:p>
          <a:p>
            <a:pPr lvl="1">
              <a:buFont typeface="Wingdings" pitchFamily="2" charset="2"/>
              <a:buChar char="Ø"/>
            </a:pPr>
            <a:r>
              <a:rPr lang="en-US" altLang="zh-CN" sz="1400" dirty="0" smtClean="0"/>
              <a:t>5.2 </a:t>
            </a:r>
            <a:r>
              <a:rPr lang="zh-CN" altLang="en-US" sz="1400" dirty="0" smtClean="0"/>
              <a:t>后续版本发布后，软件经理会发邮件给大家，告诉大家下个版本的计划和版本号</a:t>
            </a:r>
          </a:p>
          <a:p>
            <a:endParaRPr lang="zh-CN" altLang="en-US" sz="1400" dirty="0" smtClean="0"/>
          </a:p>
          <a:p>
            <a:r>
              <a:rPr lang="en-US" altLang="zh-CN" sz="1400" dirty="0" smtClean="0"/>
              <a:t>6</a:t>
            </a:r>
            <a:r>
              <a:rPr lang="en-US" altLang="zh-CN" sz="1400" dirty="0" smtClean="0">
                <a:solidFill>
                  <a:srgbClr val="0000FF"/>
                </a:solidFill>
              </a:rPr>
              <a:t>.</a:t>
            </a:r>
            <a:r>
              <a:rPr lang="zh-CN" altLang="en-US" sz="1400" dirty="0" smtClean="0">
                <a:solidFill>
                  <a:srgbClr val="0000FF"/>
                </a:solidFill>
              </a:rPr>
              <a:t> </a:t>
            </a:r>
            <a:r>
              <a:rPr lang="en-US" altLang="zh-CN" sz="1400" dirty="0" smtClean="0">
                <a:solidFill>
                  <a:srgbClr val="0000FF"/>
                </a:solidFill>
              </a:rPr>
              <a:t>assign</a:t>
            </a:r>
            <a:r>
              <a:rPr lang="zh-CN" altLang="en-US" sz="1400" dirty="0" smtClean="0">
                <a:solidFill>
                  <a:srgbClr val="0000FF"/>
                </a:solidFill>
              </a:rPr>
              <a:t>出去的故障，经分析为非故障，</a:t>
            </a:r>
            <a:r>
              <a:rPr lang="en-US" altLang="zh-CN" sz="1400" dirty="0" smtClean="0">
                <a:solidFill>
                  <a:srgbClr val="0000FF"/>
                </a:solidFill>
              </a:rPr>
              <a:t>return</a:t>
            </a:r>
            <a:r>
              <a:rPr lang="zh-CN" altLang="en-US" sz="1400" dirty="0" smtClean="0">
                <a:solidFill>
                  <a:srgbClr val="0000FF"/>
                </a:solidFill>
              </a:rPr>
              <a:t>后又到我名下了，这种情况应该如何处理。（我只有</a:t>
            </a:r>
            <a:r>
              <a:rPr lang="en-US" altLang="zh-CN" sz="1400" dirty="0" smtClean="0">
                <a:solidFill>
                  <a:srgbClr val="0000FF"/>
                </a:solidFill>
              </a:rPr>
              <a:t>assign</a:t>
            </a:r>
            <a:r>
              <a:rPr lang="zh-CN" altLang="en-US" sz="1400" dirty="0" smtClean="0">
                <a:solidFill>
                  <a:srgbClr val="0000FF"/>
                </a:solidFill>
              </a:rPr>
              <a:t>权限，没有</a:t>
            </a:r>
            <a:r>
              <a:rPr lang="en-US" altLang="zh-CN" sz="1400" dirty="0" smtClean="0">
                <a:solidFill>
                  <a:srgbClr val="0000FF"/>
                </a:solidFill>
              </a:rPr>
              <a:t>modify</a:t>
            </a:r>
            <a:r>
              <a:rPr lang="zh-CN" altLang="en-US" sz="1400" dirty="0" smtClean="0">
                <a:solidFill>
                  <a:srgbClr val="0000FF"/>
                </a:solidFill>
              </a:rPr>
              <a:t>权限）</a:t>
            </a:r>
          </a:p>
          <a:p>
            <a:r>
              <a:rPr lang="zh-CN" altLang="en-US" sz="1400" b="1" dirty="0" smtClean="0"/>
              <a:t>解答</a:t>
            </a:r>
            <a:r>
              <a:rPr lang="zh-CN" altLang="en-US" sz="1400" dirty="0" smtClean="0"/>
              <a:t>：建议联系管理员李海彬看看是否是权限问题</a:t>
            </a:r>
            <a:endParaRPr lang="en-US" altLang="zh-CN" sz="1400" dirty="0" smtClean="0"/>
          </a:p>
          <a:p>
            <a:endParaRPr lang="zh-CN" altLang="en-US" sz="1400" dirty="0" smtClean="0"/>
          </a:p>
          <a:p>
            <a:r>
              <a:rPr lang="en-US" altLang="zh-CN" sz="1400" dirty="0" smtClean="0"/>
              <a:t>7.</a:t>
            </a:r>
            <a:r>
              <a:rPr lang="zh-CN" altLang="en-US" sz="1400" dirty="0" smtClean="0">
                <a:solidFill>
                  <a:srgbClr val="0000FF"/>
                </a:solidFill>
              </a:rPr>
              <a:t>如果</a:t>
            </a:r>
            <a:r>
              <a:rPr lang="en-US" altLang="zh-CN" sz="1400" dirty="0" smtClean="0">
                <a:solidFill>
                  <a:srgbClr val="0000FF"/>
                </a:solidFill>
              </a:rPr>
              <a:t>PR</a:t>
            </a:r>
            <a:r>
              <a:rPr lang="zh-CN" altLang="en-US" sz="1400" dirty="0" smtClean="0">
                <a:solidFill>
                  <a:srgbClr val="0000FF"/>
                </a:solidFill>
              </a:rPr>
              <a:t>要</a:t>
            </a:r>
            <a:r>
              <a:rPr lang="en-US" altLang="zh-CN" sz="1400" dirty="0" smtClean="0">
                <a:solidFill>
                  <a:srgbClr val="0000FF"/>
                </a:solidFill>
              </a:rPr>
              <a:t>HCCB</a:t>
            </a:r>
            <a:r>
              <a:rPr lang="zh-CN" altLang="en-US" sz="1400" dirty="0" smtClean="0">
                <a:solidFill>
                  <a:srgbClr val="0000FF"/>
                </a:solidFill>
              </a:rPr>
              <a:t>，正确的操作流程是什么？</a:t>
            </a:r>
            <a:r>
              <a:rPr lang="en-US" altLang="zh-CN" sz="1400" dirty="0" smtClean="0">
                <a:solidFill>
                  <a:srgbClr val="0000FF"/>
                </a:solidFill>
              </a:rPr>
              <a:t>assign</a:t>
            </a:r>
            <a:r>
              <a:rPr lang="zh-CN" altLang="en-US" sz="1400" dirty="0" smtClean="0">
                <a:solidFill>
                  <a:srgbClr val="0000FF"/>
                </a:solidFill>
              </a:rPr>
              <a:t>还是</a:t>
            </a:r>
            <a:r>
              <a:rPr lang="en-US" altLang="zh-CN" sz="1400" dirty="0" smtClean="0">
                <a:solidFill>
                  <a:srgbClr val="0000FF"/>
                </a:solidFill>
              </a:rPr>
              <a:t>modify</a:t>
            </a:r>
            <a:r>
              <a:rPr lang="zh-CN" altLang="en-US" sz="1400" dirty="0" smtClean="0">
                <a:solidFill>
                  <a:srgbClr val="0000FF"/>
                </a:solidFill>
              </a:rPr>
              <a:t>给软件经理？如何通知到软件经理？</a:t>
            </a:r>
          </a:p>
          <a:p>
            <a:r>
              <a:rPr lang="zh-CN" altLang="en-US" sz="1400" b="1" dirty="0" smtClean="0"/>
              <a:t>解答</a:t>
            </a:r>
            <a:r>
              <a:rPr lang="zh-CN" altLang="en-US" sz="1400" dirty="0" smtClean="0"/>
              <a:t>：只要责任人改成软件经理，他都有权限处理</a:t>
            </a:r>
            <a:endParaRPr lang="en-US" altLang="zh-CN" sz="1400" dirty="0" smtClean="0"/>
          </a:p>
          <a:p>
            <a:endParaRPr lang="zh-CN" altLang="en-US" sz="1400" dirty="0" smtClean="0"/>
          </a:p>
          <a:p>
            <a:r>
              <a:rPr lang="en-US" altLang="zh-CN" sz="1400" dirty="0" smtClean="0">
                <a:solidFill>
                  <a:srgbClr val="0000FF"/>
                </a:solidFill>
              </a:rPr>
              <a:t>8.CCB PR</a:t>
            </a:r>
            <a:r>
              <a:rPr lang="zh-CN" altLang="en-US" sz="1400" dirty="0" smtClean="0">
                <a:solidFill>
                  <a:srgbClr val="0000FF"/>
                </a:solidFill>
              </a:rPr>
              <a:t>的</a:t>
            </a:r>
            <a:r>
              <a:rPr lang="en-US" altLang="zh-CN" sz="1400" dirty="0" smtClean="0">
                <a:solidFill>
                  <a:srgbClr val="0000FF"/>
                </a:solidFill>
              </a:rPr>
              <a:t>CCB</a:t>
            </a:r>
            <a:r>
              <a:rPr lang="zh-CN" altLang="en-US" sz="1400" dirty="0" smtClean="0">
                <a:solidFill>
                  <a:srgbClr val="0000FF"/>
                </a:solidFill>
              </a:rPr>
              <a:t>解决期限如何跟踪和更改等？</a:t>
            </a:r>
          </a:p>
          <a:p>
            <a:r>
              <a:rPr lang="zh-CN" altLang="en-US" sz="1400" b="1" dirty="0" smtClean="0"/>
              <a:t>解答</a:t>
            </a:r>
            <a:r>
              <a:rPr lang="zh-CN" altLang="en-US" sz="1400" dirty="0" smtClean="0"/>
              <a:t>：模块负责人、软件经理应该是自己有权限修改</a:t>
            </a:r>
            <a:r>
              <a:rPr lang="en-US" altLang="zh-CN" sz="1400" dirty="0" smtClean="0"/>
              <a:t>CCB</a:t>
            </a:r>
            <a:r>
              <a:rPr lang="zh-CN" altLang="en-US" sz="1400" dirty="0" smtClean="0"/>
              <a:t>期限，跟踪由自行跟踪</a:t>
            </a:r>
            <a:endParaRPr lang="en-US" altLang="zh-CN" sz="1400" dirty="0" smtClean="0"/>
          </a:p>
          <a:p>
            <a:endParaRPr lang="zh-CN" altLang="en-US" sz="1400" dirty="0" smtClean="0"/>
          </a:p>
          <a:p>
            <a:r>
              <a:rPr lang="en-US" altLang="zh-CN" sz="1400" dirty="0" smtClean="0"/>
              <a:t>9</a:t>
            </a:r>
            <a:r>
              <a:rPr lang="en-US" altLang="zh-CN" sz="1400" dirty="0" smtClean="0">
                <a:solidFill>
                  <a:srgbClr val="0000FF"/>
                </a:solidFill>
              </a:rPr>
              <a:t>.</a:t>
            </a:r>
            <a:r>
              <a:rPr lang="zh-CN" altLang="en-US" sz="1400" dirty="0" smtClean="0">
                <a:solidFill>
                  <a:srgbClr val="0000FF"/>
                </a:solidFill>
              </a:rPr>
              <a:t>有几个故障直接提交到我这，</a:t>
            </a:r>
            <a:r>
              <a:rPr lang="en-US" altLang="zh-CN" sz="1400" dirty="0" smtClean="0">
                <a:solidFill>
                  <a:srgbClr val="0000FF"/>
                </a:solidFill>
              </a:rPr>
              <a:t>Assign</a:t>
            </a:r>
            <a:r>
              <a:rPr lang="zh-CN" altLang="en-US" sz="1400" dirty="0" smtClean="0">
                <a:solidFill>
                  <a:srgbClr val="0000FF"/>
                </a:solidFill>
              </a:rPr>
              <a:t>时提示没有权限，这个是否需要联系谁来开通权限</a:t>
            </a:r>
            <a:r>
              <a:rPr lang="zh-CN" altLang="en-US" sz="1400" dirty="0" smtClean="0"/>
              <a:t>。</a:t>
            </a:r>
          </a:p>
          <a:p>
            <a:r>
              <a:rPr lang="zh-CN" altLang="en-US" sz="1400" b="1" dirty="0" smtClean="0"/>
              <a:t>解答</a:t>
            </a:r>
            <a:r>
              <a:rPr lang="zh-CN" altLang="en-US" sz="1400" dirty="0" smtClean="0"/>
              <a:t>：可以考虑联系</a:t>
            </a:r>
            <a:r>
              <a:rPr lang="en-US" altLang="zh-CN" sz="1400" dirty="0" smtClean="0"/>
              <a:t>CQ</a:t>
            </a:r>
            <a:r>
              <a:rPr lang="zh-CN" altLang="en-US" sz="1400" dirty="0" smtClean="0"/>
              <a:t>管理员（李海彬）开通权限</a:t>
            </a:r>
          </a:p>
          <a:p>
            <a:r>
              <a:rPr lang="zh-CN" altLang="en-US" sz="1400" dirty="0" smtClean="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标题 1"/>
          <p:cNvSpPr txBox="1">
            <a:spLocks/>
          </p:cNvSpPr>
          <p:nvPr/>
        </p:nvSpPr>
        <p:spPr bwMode="auto">
          <a:xfrm>
            <a:off x="2636838" y="119063"/>
            <a:ext cx="6507162" cy="693737"/>
          </a:xfrm>
          <a:prstGeom prst="rect">
            <a:avLst/>
          </a:prstGeom>
          <a:noFill/>
          <a:ln w="9525">
            <a:noFill/>
            <a:miter lim="800000"/>
            <a:headEnd/>
            <a:tailEnd/>
          </a:ln>
        </p:spPr>
        <p:txBody>
          <a:bodyPr anchor="b"/>
          <a:lstStyle/>
          <a:p>
            <a:pPr algn="r" eaLnBrk="0" hangingPunct="0"/>
            <a:r>
              <a:rPr lang="zh-CN" altLang="en-US" sz="3000" b="1" dirty="0" smtClean="0">
                <a:solidFill>
                  <a:schemeClr val="bg1"/>
                </a:solidFill>
                <a:latin typeface="宋体" charset="-122"/>
              </a:rPr>
              <a:t>操作说明</a:t>
            </a:r>
            <a:endParaRPr lang="zh-CN" altLang="en-US" sz="3000" b="1" dirty="0">
              <a:solidFill>
                <a:schemeClr val="bg1"/>
              </a:solidFill>
              <a:latin typeface="宋体" charset="-122"/>
            </a:endParaRPr>
          </a:p>
        </p:txBody>
      </p:sp>
      <p:sp>
        <p:nvSpPr>
          <p:cNvPr id="4" name="矩形 3"/>
          <p:cNvSpPr/>
          <p:nvPr/>
        </p:nvSpPr>
        <p:spPr>
          <a:xfrm>
            <a:off x="3015767" y="382360"/>
            <a:ext cx="3579826" cy="769441"/>
          </a:xfrm>
          <a:prstGeom prst="rect">
            <a:avLst/>
          </a:prstGeom>
        </p:spPr>
        <p:txBody>
          <a:bodyPr wrap="none">
            <a:spAutoFit/>
          </a:bodyPr>
          <a:lstStyle/>
          <a:p>
            <a:pPr>
              <a:spcBef>
                <a:spcPct val="50000"/>
              </a:spcBef>
            </a:pPr>
            <a:r>
              <a:rPr lang="zh-CN" altLang="en-US" b="1" dirty="0" smtClean="0"/>
              <a:t>常见问题解答</a:t>
            </a:r>
            <a:endParaRPr lang="en-US" altLang="zh-CN" b="1" dirty="0" smtClean="0"/>
          </a:p>
        </p:txBody>
      </p:sp>
      <p:sp>
        <p:nvSpPr>
          <p:cNvPr id="5" name="矩形 4"/>
          <p:cNvSpPr/>
          <p:nvPr/>
        </p:nvSpPr>
        <p:spPr>
          <a:xfrm>
            <a:off x="568960" y="1290320"/>
            <a:ext cx="8107680" cy="1600438"/>
          </a:xfrm>
          <a:prstGeom prst="rect">
            <a:avLst/>
          </a:prstGeom>
        </p:spPr>
        <p:txBody>
          <a:bodyPr wrap="square">
            <a:spAutoFit/>
          </a:bodyPr>
          <a:lstStyle/>
          <a:p>
            <a:r>
              <a:rPr lang="en-US" altLang="zh-CN" sz="1400" dirty="0" smtClean="0"/>
              <a:t>10.</a:t>
            </a:r>
            <a:r>
              <a:rPr lang="zh-CN" altLang="en-US" sz="1400" dirty="0" smtClean="0">
                <a:solidFill>
                  <a:srgbClr val="0000FF"/>
                </a:solidFill>
              </a:rPr>
              <a:t>部门的故障处理延误统计是按照什么统计的，是否只统计</a:t>
            </a:r>
            <a:r>
              <a:rPr lang="en-US" altLang="zh-CN" sz="1400" dirty="0" smtClean="0">
                <a:solidFill>
                  <a:srgbClr val="0000FF"/>
                </a:solidFill>
              </a:rPr>
              <a:t>CCB</a:t>
            </a:r>
            <a:r>
              <a:rPr lang="zh-CN" altLang="en-US" sz="1400" dirty="0" smtClean="0">
                <a:solidFill>
                  <a:srgbClr val="0000FF"/>
                </a:solidFill>
              </a:rPr>
              <a:t>故障，如果有些</a:t>
            </a:r>
            <a:r>
              <a:rPr lang="en-US" altLang="zh-CN" sz="1400" dirty="0" smtClean="0">
                <a:solidFill>
                  <a:srgbClr val="0000FF"/>
                </a:solidFill>
              </a:rPr>
              <a:t>PR</a:t>
            </a:r>
            <a:r>
              <a:rPr lang="zh-CN" altLang="en-US" sz="1400" dirty="0" smtClean="0">
                <a:solidFill>
                  <a:srgbClr val="0000FF"/>
                </a:solidFill>
              </a:rPr>
              <a:t>转给你时已经过期，这类</a:t>
            </a:r>
            <a:r>
              <a:rPr lang="en-US" altLang="zh-CN" sz="1400" dirty="0" smtClean="0">
                <a:solidFill>
                  <a:srgbClr val="0000FF"/>
                </a:solidFill>
              </a:rPr>
              <a:t>PR</a:t>
            </a:r>
            <a:r>
              <a:rPr lang="zh-CN" altLang="en-US" sz="1400" dirty="0" smtClean="0">
                <a:solidFill>
                  <a:srgbClr val="0000FF"/>
                </a:solidFill>
              </a:rPr>
              <a:t>处理后是否会被统计到。</a:t>
            </a:r>
          </a:p>
          <a:p>
            <a:r>
              <a:rPr lang="zh-CN" altLang="en-US" sz="1400" b="1" dirty="0" smtClean="0"/>
              <a:t>解答</a:t>
            </a:r>
            <a:r>
              <a:rPr lang="zh-CN" altLang="en-US" sz="1400" dirty="0" smtClean="0"/>
              <a:t>：每个月</a:t>
            </a:r>
            <a:r>
              <a:rPr lang="en-US" altLang="zh-CN" sz="1400" dirty="0" smtClean="0"/>
              <a:t>24</a:t>
            </a:r>
            <a:r>
              <a:rPr lang="zh-CN" altLang="en-US" sz="1400" dirty="0" smtClean="0"/>
              <a:t>号会统计所有延期的</a:t>
            </a:r>
            <a:r>
              <a:rPr lang="en-US" altLang="zh-CN" sz="1400" dirty="0" smtClean="0"/>
              <a:t>CCB</a:t>
            </a:r>
            <a:r>
              <a:rPr lang="zh-CN" altLang="en-US" sz="1400" dirty="0" smtClean="0"/>
              <a:t>故障，包括本月之前的故障；</a:t>
            </a:r>
          </a:p>
          <a:p>
            <a:r>
              <a:rPr lang="zh-CN" altLang="en-US" sz="1400" dirty="0" smtClean="0"/>
              <a:t>        如果转给你时已经过期，也会被统计到，但这个我理解是可以申诉的。</a:t>
            </a:r>
          </a:p>
          <a:p>
            <a:r>
              <a:rPr lang="zh-CN" altLang="en-US" sz="1400" dirty="0" smtClean="0"/>
              <a:t>		</a:t>
            </a:r>
          </a:p>
          <a:p>
            <a:r>
              <a:rPr lang="en-US" altLang="zh-CN" sz="1400" dirty="0" smtClean="0"/>
              <a:t>11.</a:t>
            </a:r>
            <a:r>
              <a:rPr lang="zh-CN" altLang="en-US" sz="1400" dirty="0" smtClean="0">
                <a:solidFill>
                  <a:srgbClr val="0000FF"/>
                </a:solidFill>
              </a:rPr>
              <a:t>对于分析不是故障的</a:t>
            </a:r>
            <a:r>
              <a:rPr lang="en-US" altLang="zh-CN" sz="1400" dirty="0" smtClean="0">
                <a:solidFill>
                  <a:srgbClr val="0000FF"/>
                </a:solidFill>
              </a:rPr>
              <a:t>PR</a:t>
            </a:r>
            <a:r>
              <a:rPr lang="zh-CN" altLang="en-US" sz="1400" dirty="0" smtClean="0">
                <a:solidFill>
                  <a:srgbClr val="0000FF"/>
                </a:solidFill>
              </a:rPr>
              <a:t>正常的处理流程是什么</a:t>
            </a:r>
            <a:r>
              <a:rPr lang="zh-CN" altLang="en-US" sz="1400" dirty="0" smtClean="0"/>
              <a:t>？</a:t>
            </a:r>
          </a:p>
          <a:p>
            <a:r>
              <a:rPr lang="zh-CN" altLang="en-US" sz="1400" b="1" dirty="0" smtClean="0"/>
              <a:t>解答</a:t>
            </a:r>
            <a:r>
              <a:rPr lang="zh-CN" altLang="en-US" sz="1400" dirty="0" smtClean="0"/>
              <a:t>：非故障的</a:t>
            </a:r>
            <a:r>
              <a:rPr lang="en-US" altLang="zh-CN" sz="1400" dirty="0" smtClean="0"/>
              <a:t>return</a:t>
            </a:r>
            <a:r>
              <a:rPr lang="zh-CN" altLang="en-US" sz="1400" dirty="0" smtClean="0"/>
              <a:t>给指派人，在发表意见里讲清楚与测试人员的沟通情况、测试方式等</a:t>
            </a:r>
            <a:endParaRPr lang="zh-CN" altLang="en-US" sz="1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3"/>
          <p:cNvSpPr txBox="1">
            <a:spLocks noChangeArrowheads="1"/>
          </p:cNvSpPr>
          <p:nvPr/>
        </p:nvSpPr>
        <p:spPr bwMode="auto">
          <a:xfrm>
            <a:off x="929640" y="3322319"/>
            <a:ext cx="7564120" cy="1938992"/>
          </a:xfrm>
          <a:prstGeom prst="rect">
            <a:avLst/>
          </a:prstGeom>
          <a:noFill/>
          <a:ln w="9525">
            <a:noFill/>
            <a:miter lim="800000"/>
            <a:headEnd/>
            <a:tailEnd/>
          </a:ln>
        </p:spPr>
        <p:txBody>
          <a:bodyPr wrap="square">
            <a:spAutoFit/>
          </a:bodyPr>
          <a:lstStyle/>
          <a:p>
            <a:pPr>
              <a:spcBef>
                <a:spcPct val="50000"/>
              </a:spcBef>
            </a:pPr>
            <a:r>
              <a:rPr lang="zh-CN" altLang="en-US" sz="2400" dirty="0" smtClean="0"/>
              <a:t>参考文档</a:t>
            </a:r>
            <a:r>
              <a:rPr lang="zh-CN" altLang="en-US" sz="2400" dirty="0" smtClean="0">
                <a:solidFill>
                  <a:srgbClr val="FF0000"/>
                </a:solidFill>
              </a:rPr>
              <a:t>： </a:t>
            </a:r>
            <a:endParaRPr lang="en-US" altLang="zh-CN" sz="2400" dirty="0" smtClean="0">
              <a:solidFill>
                <a:srgbClr val="FF0000"/>
              </a:solidFill>
            </a:endParaRPr>
          </a:p>
          <a:p>
            <a:pPr>
              <a:spcBef>
                <a:spcPct val="50000"/>
              </a:spcBef>
            </a:pPr>
            <a:r>
              <a:rPr lang="en-US" altLang="zh-CN" sz="2400" dirty="0" err="1" smtClean="0">
                <a:solidFill>
                  <a:srgbClr val="FF0000"/>
                </a:solidFill>
              </a:rPr>
              <a:t>ClearQuest</a:t>
            </a:r>
            <a:r>
              <a:rPr lang="zh-CN" altLang="en-US" sz="2400" dirty="0" smtClean="0">
                <a:solidFill>
                  <a:srgbClr val="FF0000"/>
                </a:solidFill>
              </a:rPr>
              <a:t>（变更处理系统）使用指导书</a:t>
            </a:r>
            <a:r>
              <a:rPr lang="en-US" altLang="zh-CN" sz="2400" dirty="0" smtClean="0">
                <a:solidFill>
                  <a:srgbClr val="FF0000"/>
                </a:solidFill>
              </a:rPr>
              <a:t>.doc</a:t>
            </a:r>
          </a:p>
          <a:p>
            <a:pPr>
              <a:spcBef>
                <a:spcPct val="50000"/>
              </a:spcBef>
            </a:pPr>
            <a:r>
              <a:rPr lang="zh-CN" altLang="en-US" sz="2400" dirty="0" smtClean="0"/>
              <a:t>在</a:t>
            </a:r>
            <a:r>
              <a:rPr lang="en-US" altLang="zh-CN" sz="2400" dirty="0" smtClean="0"/>
              <a:t>CQ</a:t>
            </a:r>
            <a:r>
              <a:rPr lang="zh-CN" altLang="en-US" sz="2400" dirty="0" smtClean="0"/>
              <a:t>安装包里面由此文档，</a:t>
            </a:r>
            <a:r>
              <a:rPr lang="zh-CN" altLang="en-US" sz="2400" u="sng" dirty="0" smtClean="0">
                <a:solidFill>
                  <a:srgbClr val="0000FF"/>
                </a:solidFill>
              </a:rPr>
              <a:t>路径</a:t>
            </a:r>
            <a:r>
              <a:rPr lang="en-US" altLang="zh-CN" sz="2400" u="sng" dirty="0" smtClean="0">
                <a:solidFill>
                  <a:srgbClr val="0000FF"/>
                </a:solidFill>
              </a:rPr>
              <a:t>…/ClearQuest7.1.2 for Win7\</a:t>
            </a:r>
            <a:r>
              <a:rPr lang="zh-CN" altLang="en-US" sz="2400" u="sng" dirty="0" smtClean="0">
                <a:solidFill>
                  <a:srgbClr val="0000FF"/>
                </a:solidFill>
              </a:rPr>
              <a:t>安装说明及使用指导书 </a:t>
            </a:r>
            <a:endParaRPr lang="en-US" altLang="zh-CN" sz="2400" u="sng" dirty="0" smtClean="0">
              <a:solidFill>
                <a:srgbClr val="0000FF"/>
              </a:solidFill>
            </a:endParaRPr>
          </a:p>
        </p:txBody>
      </p:sp>
      <p:sp>
        <p:nvSpPr>
          <p:cNvPr id="10245" name="标题 1"/>
          <p:cNvSpPr txBox="1">
            <a:spLocks/>
          </p:cNvSpPr>
          <p:nvPr/>
        </p:nvSpPr>
        <p:spPr bwMode="auto">
          <a:xfrm>
            <a:off x="2636838" y="119063"/>
            <a:ext cx="6507162" cy="693737"/>
          </a:xfrm>
          <a:prstGeom prst="rect">
            <a:avLst/>
          </a:prstGeom>
          <a:noFill/>
          <a:ln w="9525">
            <a:noFill/>
            <a:miter lim="800000"/>
            <a:headEnd/>
            <a:tailEnd/>
          </a:ln>
        </p:spPr>
        <p:txBody>
          <a:bodyPr anchor="b"/>
          <a:lstStyle/>
          <a:p>
            <a:pPr algn="r" eaLnBrk="0" hangingPunct="0"/>
            <a:r>
              <a:rPr lang="zh-CN" altLang="en-US" sz="3000" b="1" dirty="0" smtClean="0">
                <a:solidFill>
                  <a:schemeClr val="bg1"/>
                </a:solidFill>
                <a:latin typeface="宋体" charset="-122"/>
              </a:rPr>
              <a:t>操作说明</a:t>
            </a:r>
            <a:endParaRPr lang="zh-CN" altLang="en-US" sz="3000" b="1" dirty="0">
              <a:solidFill>
                <a:schemeClr val="bg1"/>
              </a:solidFill>
              <a:latin typeface="宋体" charset="-122"/>
            </a:endParaRPr>
          </a:p>
        </p:txBody>
      </p:sp>
      <p:sp>
        <p:nvSpPr>
          <p:cNvPr id="4" name="矩形 3"/>
          <p:cNvSpPr/>
          <p:nvPr/>
        </p:nvSpPr>
        <p:spPr>
          <a:xfrm>
            <a:off x="3048000" y="1164680"/>
            <a:ext cx="3119120" cy="769441"/>
          </a:xfrm>
          <a:prstGeom prst="rect">
            <a:avLst/>
          </a:prstGeom>
        </p:spPr>
        <p:txBody>
          <a:bodyPr wrap="square">
            <a:spAutoFit/>
          </a:bodyPr>
          <a:lstStyle/>
          <a:p>
            <a:pPr lvl="0"/>
            <a:r>
              <a:rPr lang="zh-CN" altLang="en-US" dirty="0" smtClean="0"/>
              <a:t>参考文档</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3" name="Picture 39"/>
          <p:cNvPicPr>
            <a:picLocks noChangeAspect="1" noChangeArrowheads="1"/>
          </p:cNvPicPr>
          <p:nvPr/>
        </p:nvPicPr>
        <p:blipFill>
          <a:blip r:embed="rId2" cstate="print"/>
          <a:srcRect/>
          <a:stretch>
            <a:fillRect/>
          </a:stretch>
        </p:blipFill>
        <p:spPr bwMode="auto">
          <a:xfrm>
            <a:off x="418155" y="1352240"/>
            <a:ext cx="5280660" cy="4168140"/>
          </a:xfrm>
          <a:prstGeom prst="rect">
            <a:avLst/>
          </a:prstGeom>
          <a:noFill/>
          <a:ln w="9525">
            <a:noFill/>
            <a:miter lim="800000"/>
            <a:headEnd/>
            <a:tailEnd/>
          </a:ln>
        </p:spPr>
      </p:pic>
      <p:pic>
        <p:nvPicPr>
          <p:cNvPr id="1064" name="Picture 40"/>
          <p:cNvPicPr>
            <a:picLocks noChangeAspect="1" noChangeArrowheads="1"/>
          </p:cNvPicPr>
          <p:nvPr/>
        </p:nvPicPr>
        <p:blipFill>
          <a:blip r:embed="rId3" cstate="print"/>
          <a:srcRect/>
          <a:stretch>
            <a:fillRect/>
          </a:stretch>
        </p:blipFill>
        <p:spPr bwMode="auto">
          <a:xfrm>
            <a:off x="5720080" y="3564573"/>
            <a:ext cx="3230880" cy="1668780"/>
          </a:xfrm>
          <a:prstGeom prst="rect">
            <a:avLst/>
          </a:prstGeom>
          <a:noFill/>
          <a:ln w="9525">
            <a:noFill/>
            <a:miter lim="800000"/>
            <a:headEnd/>
            <a:tailEnd/>
          </a:ln>
        </p:spPr>
      </p:pic>
      <p:sp>
        <p:nvSpPr>
          <p:cNvPr id="5" name="矩形 4"/>
          <p:cNvSpPr/>
          <p:nvPr/>
        </p:nvSpPr>
        <p:spPr>
          <a:xfrm>
            <a:off x="2235325" y="412841"/>
            <a:ext cx="4846195" cy="707886"/>
          </a:xfrm>
          <a:prstGeom prst="rect">
            <a:avLst/>
          </a:prstGeom>
        </p:spPr>
        <p:txBody>
          <a:bodyPr wrap="square">
            <a:spAutoFit/>
          </a:bodyPr>
          <a:lstStyle/>
          <a:p>
            <a:pPr lvl="0"/>
            <a:r>
              <a:rPr lang="en-US" altLang="zh-CN" sz="4000" dirty="0" smtClean="0"/>
              <a:t>CQ</a:t>
            </a:r>
            <a:r>
              <a:rPr lang="zh-CN" altLang="en-US" sz="4000" dirty="0" smtClean="0"/>
              <a:t>操作</a:t>
            </a:r>
            <a:r>
              <a:rPr lang="zh-CN" altLang="zh-CN" sz="4000" dirty="0" smtClean="0"/>
              <a:t>流程</a:t>
            </a:r>
            <a:r>
              <a:rPr lang="zh-CN" altLang="en-US" sz="4000" dirty="0" smtClean="0"/>
              <a:t>介绍</a:t>
            </a:r>
            <a:endParaRPr lang="zh-CN" altLang="en-US" sz="4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标题 1"/>
          <p:cNvSpPr txBox="1">
            <a:spLocks/>
          </p:cNvSpPr>
          <p:nvPr/>
        </p:nvSpPr>
        <p:spPr bwMode="auto">
          <a:xfrm>
            <a:off x="2636838" y="119063"/>
            <a:ext cx="6507162" cy="693737"/>
          </a:xfrm>
          <a:prstGeom prst="rect">
            <a:avLst/>
          </a:prstGeom>
          <a:noFill/>
          <a:ln w="9525">
            <a:noFill/>
            <a:miter lim="800000"/>
            <a:headEnd/>
            <a:tailEnd/>
          </a:ln>
        </p:spPr>
        <p:txBody>
          <a:bodyPr anchor="b"/>
          <a:lstStyle/>
          <a:p>
            <a:pPr algn="r" eaLnBrk="0" hangingPunct="0"/>
            <a:r>
              <a:rPr lang="zh-CN" altLang="en-US" sz="3000" b="1" dirty="0" smtClean="0">
                <a:solidFill>
                  <a:schemeClr val="bg1"/>
                </a:solidFill>
                <a:latin typeface="宋体" charset="-122"/>
              </a:rPr>
              <a:t>操作说明</a:t>
            </a:r>
            <a:endParaRPr lang="zh-CN" altLang="en-US" sz="3000" b="1" dirty="0">
              <a:solidFill>
                <a:schemeClr val="bg1"/>
              </a:solidFill>
              <a:latin typeface="宋体" charset="-122"/>
            </a:endParaRPr>
          </a:p>
        </p:txBody>
      </p:sp>
      <p:sp>
        <p:nvSpPr>
          <p:cNvPr id="6" name="矩形 5"/>
          <p:cNvSpPr/>
          <p:nvPr/>
        </p:nvSpPr>
        <p:spPr>
          <a:xfrm>
            <a:off x="924560" y="958205"/>
            <a:ext cx="7762240" cy="769441"/>
          </a:xfrm>
          <a:prstGeom prst="rect">
            <a:avLst/>
          </a:prstGeom>
        </p:spPr>
        <p:txBody>
          <a:bodyPr wrap="square">
            <a:spAutoFit/>
          </a:bodyPr>
          <a:lstStyle/>
          <a:p>
            <a:pPr lvl="0"/>
            <a:r>
              <a:rPr lang="en-US" altLang="zh-CN" dirty="0" smtClean="0"/>
              <a:t>CQ</a:t>
            </a:r>
            <a:r>
              <a:rPr lang="zh-CN" altLang="en-US" dirty="0" smtClean="0"/>
              <a:t>常见使用问题及解决方法</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497841" y="3870325"/>
            <a:ext cx="3942080" cy="2266950"/>
          </a:xfrm>
          <a:prstGeom prst="rect">
            <a:avLst/>
          </a:prstGeom>
          <a:noFill/>
          <a:ln w="9525">
            <a:noFill/>
            <a:miter lim="800000"/>
            <a:headEnd/>
            <a:tailEnd/>
          </a:ln>
          <a:effectLst/>
        </p:spPr>
      </p:pic>
      <p:sp>
        <p:nvSpPr>
          <p:cNvPr id="7" name="矩形 6"/>
          <p:cNvSpPr/>
          <p:nvPr/>
        </p:nvSpPr>
        <p:spPr>
          <a:xfrm>
            <a:off x="1056640" y="2286000"/>
            <a:ext cx="6725920" cy="400110"/>
          </a:xfrm>
          <a:prstGeom prst="rect">
            <a:avLst/>
          </a:prstGeom>
        </p:spPr>
        <p:txBody>
          <a:bodyPr wrap="square">
            <a:spAutoFit/>
          </a:bodyPr>
          <a:lstStyle/>
          <a:p>
            <a:r>
              <a:rPr lang="zh-CN" altLang="en-US" sz="2000" dirty="0" smtClean="0"/>
              <a:t>现象：评审或是提交时提未时间相关字段无效：</a:t>
            </a:r>
          </a:p>
        </p:txBody>
      </p:sp>
      <p:pic>
        <p:nvPicPr>
          <p:cNvPr id="1028" name="Picture 4"/>
          <p:cNvPicPr>
            <a:picLocks noChangeAspect="1" noChangeArrowheads="1"/>
          </p:cNvPicPr>
          <p:nvPr/>
        </p:nvPicPr>
        <p:blipFill>
          <a:blip r:embed="rId3" cstate="print"/>
          <a:srcRect/>
          <a:stretch>
            <a:fillRect/>
          </a:stretch>
        </p:blipFill>
        <p:spPr bwMode="auto">
          <a:xfrm>
            <a:off x="4702810" y="3281680"/>
            <a:ext cx="4229100" cy="3002280"/>
          </a:xfrm>
          <a:prstGeom prst="rect">
            <a:avLst/>
          </a:prstGeom>
          <a:noFill/>
          <a:ln w="9525">
            <a:noFill/>
            <a:miter lim="800000"/>
            <a:headEnd/>
            <a:tailEnd/>
          </a:ln>
          <a:effectLst/>
        </p:spPr>
      </p:pic>
      <p:sp>
        <p:nvSpPr>
          <p:cNvPr id="9" name="矩形 8"/>
          <p:cNvSpPr/>
          <p:nvPr/>
        </p:nvSpPr>
        <p:spPr>
          <a:xfrm>
            <a:off x="1046480" y="2875280"/>
            <a:ext cx="6725920" cy="400110"/>
          </a:xfrm>
          <a:prstGeom prst="rect">
            <a:avLst/>
          </a:prstGeom>
        </p:spPr>
        <p:txBody>
          <a:bodyPr wrap="square">
            <a:spAutoFit/>
          </a:bodyPr>
          <a:lstStyle/>
          <a:p>
            <a:r>
              <a:rPr lang="zh-CN" altLang="en-US" sz="2000" dirty="0" smtClean="0"/>
              <a:t>方法：调整本地电脑的时间日期格式</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标题 1"/>
          <p:cNvSpPr txBox="1">
            <a:spLocks/>
          </p:cNvSpPr>
          <p:nvPr/>
        </p:nvSpPr>
        <p:spPr bwMode="auto">
          <a:xfrm>
            <a:off x="2636838" y="119063"/>
            <a:ext cx="6507162" cy="693737"/>
          </a:xfrm>
          <a:prstGeom prst="rect">
            <a:avLst/>
          </a:prstGeom>
          <a:noFill/>
          <a:ln w="9525">
            <a:noFill/>
            <a:miter lim="800000"/>
            <a:headEnd/>
            <a:tailEnd/>
          </a:ln>
        </p:spPr>
        <p:txBody>
          <a:bodyPr anchor="b"/>
          <a:lstStyle/>
          <a:p>
            <a:pPr algn="r" eaLnBrk="0" hangingPunct="0"/>
            <a:r>
              <a:rPr lang="zh-CN" altLang="en-US" sz="3000" b="1" dirty="0" smtClean="0">
                <a:solidFill>
                  <a:schemeClr val="bg1"/>
                </a:solidFill>
                <a:latin typeface="宋体" charset="-122"/>
              </a:rPr>
              <a:t>操作说明</a:t>
            </a:r>
            <a:endParaRPr lang="zh-CN" altLang="en-US" sz="3000" b="1" dirty="0">
              <a:solidFill>
                <a:schemeClr val="bg1"/>
              </a:solidFill>
              <a:latin typeface="宋体" charset="-122"/>
            </a:endParaRPr>
          </a:p>
        </p:txBody>
      </p:sp>
      <p:sp>
        <p:nvSpPr>
          <p:cNvPr id="6" name="矩形 5"/>
          <p:cNvSpPr/>
          <p:nvPr/>
        </p:nvSpPr>
        <p:spPr>
          <a:xfrm>
            <a:off x="924560" y="958205"/>
            <a:ext cx="7762240" cy="769441"/>
          </a:xfrm>
          <a:prstGeom prst="rect">
            <a:avLst/>
          </a:prstGeom>
        </p:spPr>
        <p:txBody>
          <a:bodyPr wrap="square">
            <a:spAutoFit/>
          </a:bodyPr>
          <a:lstStyle/>
          <a:p>
            <a:pPr lvl="0"/>
            <a:r>
              <a:rPr lang="en-US" altLang="zh-CN" dirty="0" smtClean="0"/>
              <a:t>CQ</a:t>
            </a:r>
            <a:r>
              <a:rPr lang="zh-CN" altLang="en-US" dirty="0" smtClean="0"/>
              <a:t>常见使用问题及解决方法</a:t>
            </a:r>
            <a:endParaRPr lang="zh-CN" altLang="en-US" dirty="0"/>
          </a:p>
        </p:txBody>
      </p:sp>
      <p:sp>
        <p:nvSpPr>
          <p:cNvPr id="7" name="矩形 6"/>
          <p:cNvSpPr/>
          <p:nvPr/>
        </p:nvSpPr>
        <p:spPr>
          <a:xfrm>
            <a:off x="1056640" y="2286000"/>
            <a:ext cx="6725920" cy="707886"/>
          </a:xfrm>
          <a:prstGeom prst="rect">
            <a:avLst/>
          </a:prstGeom>
        </p:spPr>
        <p:txBody>
          <a:bodyPr wrap="square">
            <a:spAutoFit/>
          </a:bodyPr>
          <a:lstStyle/>
          <a:p>
            <a:r>
              <a:rPr lang="zh-CN" altLang="en-US" sz="2000" dirty="0" smtClean="0"/>
              <a:t>现象：</a:t>
            </a:r>
            <a:r>
              <a:rPr lang="en-US" altLang="zh-CN" sz="2000" dirty="0" smtClean="0"/>
              <a:t>modify</a:t>
            </a:r>
            <a:r>
              <a:rPr lang="zh-CN" altLang="en-US" sz="2000" dirty="0" smtClean="0"/>
              <a:t>或是</a:t>
            </a:r>
            <a:r>
              <a:rPr lang="en-US" altLang="zh-CN" sz="2000" dirty="0" smtClean="0"/>
              <a:t>assign</a:t>
            </a:r>
            <a:r>
              <a:rPr lang="zh-CN" altLang="en-US" sz="2000" dirty="0" smtClean="0"/>
              <a:t>时部分必填项字段不知道怎么填写，比如硬件版本、结构版本等</a:t>
            </a:r>
          </a:p>
        </p:txBody>
      </p:sp>
      <p:sp>
        <p:nvSpPr>
          <p:cNvPr id="9" name="矩形 8"/>
          <p:cNvSpPr/>
          <p:nvPr/>
        </p:nvSpPr>
        <p:spPr>
          <a:xfrm>
            <a:off x="1046480" y="2875280"/>
            <a:ext cx="6725920" cy="400110"/>
          </a:xfrm>
          <a:prstGeom prst="rect">
            <a:avLst/>
          </a:prstGeom>
        </p:spPr>
        <p:txBody>
          <a:bodyPr wrap="square">
            <a:spAutoFit/>
          </a:bodyPr>
          <a:lstStyle/>
          <a:p>
            <a:r>
              <a:rPr lang="zh-CN" altLang="en-US" sz="2000" dirty="0" smtClean="0"/>
              <a:t>方法：可能选择或填写</a:t>
            </a:r>
            <a:r>
              <a:rPr lang="en-US" altLang="zh-CN" sz="2000" dirty="0" smtClean="0"/>
              <a:t>N/A</a:t>
            </a:r>
            <a:r>
              <a:rPr lang="zh-CN" altLang="en-US" sz="2000" dirty="0" smtClean="0"/>
              <a:t>可以提交成功，待确认</a:t>
            </a:r>
          </a:p>
        </p:txBody>
      </p:sp>
      <p:pic>
        <p:nvPicPr>
          <p:cNvPr id="2050" name="Picture 2"/>
          <p:cNvPicPr>
            <a:picLocks noChangeAspect="1" noChangeArrowheads="1"/>
          </p:cNvPicPr>
          <p:nvPr/>
        </p:nvPicPr>
        <p:blipFill>
          <a:blip r:embed="rId2" cstate="print"/>
          <a:srcRect/>
          <a:stretch>
            <a:fillRect/>
          </a:stretch>
        </p:blipFill>
        <p:spPr bwMode="auto">
          <a:xfrm>
            <a:off x="604520" y="3539173"/>
            <a:ext cx="7772400" cy="2847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标题 1"/>
          <p:cNvSpPr txBox="1">
            <a:spLocks/>
          </p:cNvSpPr>
          <p:nvPr/>
        </p:nvSpPr>
        <p:spPr bwMode="auto">
          <a:xfrm>
            <a:off x="2636838" y="119063"/>
            <a:ext cx="6507162" cy="693737"/>
          </a:xfrm>
          <a:prstGeom prst="rect">
            <a:avLst/>
          </a:prstGeom>
          <a:noFill/>
          <a:ln w="9525">
            <a:noFill/>
            <a:miter lim="800000"/>
            <a:headEnd/>
            <a:tailEnd/>
          </a:ln>
        </p:spPr>
        <p:txBody>
          <a:bodyPr anchor="b"/>
          <a:lstStyle/>
          <a:p>
            <a:pPr algn="r" eaLnBrk="0" hangingPunct="0"/>
            <a:r>
              <a:rPr lang="zh-CN" altLang="en-US" sz="3000" b="1" dirty="0" smtClean="0">
                <a:solidFill>
                  <a:schemeClr val="bg1"/>
                </a:solidFill>
                <a:latin typeface="宋体" charset="-122"/>
              </a:rPr>
              <a:t>操作说明</a:t>
            </a:r>
            <a:endParaRPr lang="zh-CN" altLang="en-US" sz="3000" b="1" dirty="0">
              <a:solidFill>
                <a:schemeClr val="bg1"/>
              </a:solidFill>
              <a:latin typeface="宋体" charset="-122"/>
            </a:endParaRPr>
          </a:p>
        </p:txBody>
      </p:sp>
      <p:sp>
        <p:nvSpPr>
          <p:cNvPr id="5" name="TextBox 3"/>
          <p:cNvSpPr txBox="1">
            <a:spLocks noChangeArrowheads="1"/>
          </p:cNvSpPr>
          <p:nvPr/>
        </p:nvSpPr>
        <p:spPr bwMode="auto">
          <a:xfrm>
            <a:off x="648704" y="2200157"/>
            <a:ext cx="7936496" cy="3416320"/>
          </a:xfrm>
          <a:prstGeom prst="rect">
            <a:avLst/>
          </a:prstGeom>
          <a:noFill/>
          <a:ln w="9525">
            <a:noFill/>
            <a:miter lim="800000"/>
            <a:headEnd/>
            <a:tailEnd/>
          </a:ln>
        </p:spPr>
        <p:txBody>
          <a:bodyPr wrap="square">
            <a:spAutoFit/>
          </a:bodyPr>
          <a:lstStyle/>
          <a:p>
            <a:pPr>
              <a:spcBef>
                <a:spcPct val="50000"/>
              </a:spcBef>
            </a:pPr>
            <a:r>
              <a:rPr lang="en-US" altLang="zh-CN" sz="2400" dirty="0" smtClean="0"/>
              <a:t>1.</a:t>
            </a:r>
            <a:r>
              <a:rPr lang="zh-CN" altLang="en-US" sz="2400" dirty="0" smtClean="0"/>
              <a:t>确定是故障的，</a:t>
            </a:r>
            <a:r>
              <a:rPr lang="zh-CN" altLang="zh-CN" sz="2400" dirty="0" smtClean="0"/>
              <a:t>不能</a:t>
            </a:r>
            <a:r>
              <a:rPr lang="en-US" altLang="zh-CN" sz="2400" dirty="0" smtClean="0"/>
              <a:t>reject</a:t>
            </a:r>
            <a:r>
              <a:rPr lang="zh-CN" altLang="en-US" sz="2400" dirty="0" smtClean="0"/>
              <a:t>，</a:t>
            </a:r>
            <a:r>
              <a:rPr lang="zh-CN" altLang="zh-CN" sz="2400" dirty="0" smtClean="0"/>
              <a:t>只能解决并验证关闭，或</a:t>
            </a:r>
            <a:r>
              <a:rPr lang="en-US" altLang="zh-CN" sz="2400" dirty="0" smtClean="0"/>
              <a:t>HCCB</a:t>
            </a:r>
            <a:r>
              <a:rPr lang="zh-CN" altLang="zh-CN" sz="2400" dirty="0" smtClean="0"/>
              <a:t>评审关闭。</a:t>
            </a:r>
            <a:endParaRPr lang="en-US" altLang="zh-CN" sz="2400" dirty="0" smtClean="0"/>
          </a:p>
          <a:p>
            <a:pPr>
              <a:spcBef>
                <a:spcPct val="50000"/>
              </a:spcBef>
            </a:pPr>
            <a:r>
              <a:rPr lang="en-US" altLang="zh-CN" sz="2400" dirty="0" smtClean="0"/>
              <a:t>PR</a:t>
            </a:r>
            <a:r>
              <a:rPr lang="zh-CN" altLang="zh-CN" sz="2400" dirty="0" smtClean="0"/>
              <a:t>处理的方法：</a:t>
            </a:r>
            <a:endParaRPr lang="en-US" altLang="zh-CN" sz="2400" dirty="0" smtClean="0"/>
          </a:p>
          <a:p>
            <a:pPr>
              <a:spcBef>
                <a:spcPct val="50000"/>
              </a:spcBef>
            </a:pPr>
            <a:r>
              <a:rPr lang="en-US" altLang="zh-CN" sz="2400" dirty="0" smtClean="0"/>
              <a:t>1</a:t>
            </a:r>
            <a:r>
              <a:rPr lang="zh-CN" altLang="zh-CN" sz="2400" dirty="0" smtClean="0"/>
              <a:t>）继续挂在名下</a:t>
            </a:r>
            <a:r>
              <a:rPr lang="zh-CN" altLang="en-US" sz="2400" dirty="0" smtClean="0"/>
              <a:t>，根据故障优先级安排处理。</a:t>
            </a:r>
            <a:r>
              <a:rPr lang="en-US" altLang="zh-CN" sz="2400" dirty="0" smtClean="0"/>
              <a:t> </a:t>
            </a:r>
          </a:p>
          <a:p>
            <a:pPr>
              <a:spcBef>
                <a:spcPct val="50000"/>
              </a:spcBef>
            </a:pPr>
            <a:r>
              <a:rPr lang="en-US" altLang="zh-CN" sz="2400" dirty="0" smtClean="0"/>
              <a:t>2</a:t>
            </a:r>
            <a:r>
              <a:rPr lang="zh-CN" altLang="zh-CN" sz="2400" dirty="0" smtClean="0"/>
              <a:t>）暂时不解的问题可以</a:t>
            </a:r>
            <a:r>
              <a:rPr lang="en-US" altLang="zh-CN" sz="2400" dirty="0" smtClean="0"/>
              <a:t>postponed </a:t>
            </a:r>
            <a:r>
              <a:rPr lang="zh-CN" altLang="zh-CN" sz="2400" dirty="0" smtClean="0"/>
              <a:t>（对</a:t>
            </a:r>
            <a:r>
              <a:rPr lang="en-US" altLang="zh-CN" sz="2400" dirty="0" smtClean="0"/>
              <a:t>CCB</a:t>
            </a:r>
            <a:r>
              <a:rPr lang="zh-CN" altLang="zh-CN" sz="2400" dirty="0" smtClean="0"/>
              <a:t>必解决问题不可以）</a:t>
            </a:r>
            <a:r>
              <a:rPr lang="zh-CN" altLang="en-US" sz="2400" dirty="0" smtClean="0"/>
              <a:t>。</a:t>
            </a:r>
            <a:endParaRPr lang="en-US" altLang="zh-CN" sz="2400" dirty="0" smtClean="0"/>
          </a:p>
          <a:p>
            <a:pPr>
              <a:spcBef>
                <a:spcPct val="50000"/>
              </a:spcBef>
            </a:pPr>
            <a:r>
              <a:rPr lang="en-US" altLang="zh-CN" sz="2400" dirty="0" smtClean="0"/>
              <a:t>3</a:t>
            </a:r>
            <a:r>
              <a:rPr lang="zh-CN" altLang="zh-CN" sz="2400" dirty="0" smtClean="0"/>
              <a:t>）项目后期评审遗留问题，统一</a:t>
            </a:r>
            <a:r>
              <a:rPr lang="en-US" altLang="zh-CN" sz="2400" dirty="0" smtClean="0"/>
              <a:t>HIGHCCB</a:t>
            </a:r>
            <a:r>
              <a:rPr lang="zh-CN" altLang="zh-CN" sz="2400" dirty="0" smtClean="0"/>
              <a:t>处理。</a:t>
            </a:r>
            <a:endParaRPr lang="en-US" altLang="zh-CN" sz="2400" dirty="0" smtClean="0"/>
          </a:p>
        </p:txBody>
      </p:sp>
      <p:sp>
        <p:nvSpPr>
          <p:cNvPr id="6" name="矩形 5"/>
          <p:cNvSpPr/>
          <p:nvPr/>
        </p:nvSpPr>
        <p:spPr>
          <a:xfrm>
            <a:off x="2082800" y="988685"/>
            <a:ext cx="6035040" cy="769441"/>
          </a:xfrm>
          <a:prstGeom prst="rect">
            <a:avLst/>
          </a:prstGeom>
        </p:spPr>
        <p:txBody>
          <a:bodyPr wrap="square">
            <a:spAutoFit/>
          </a:bodyPr>
          <a:lstStyle/>
          <a:p>
            <a:pPr>
              <a:spcBef>
                <a:spcPct val="50000"/>
              </a:spcBef>
            </a:pPr>
            <a:r>
              <a:rPr lang="zh-CN" altLang="en-US" dirty="0" smtClean="0"/>
              <a:t>处理</a:t>
            </a:r>
            <a:r>
              <a:rPr lang="en-US" altLang="zh-CN" dirty="0" smtClean="0"/>
              <a:t>PR</a:t>
            </a:r>
            <a:r>
              <a:rPr lang="zh-CN" altLang="en-US" dirty="0" smtClean="0"/>
              <a:t>需要注意的几点</a:t>
            </a:r>
            <a:endParaRPr lang="en-US"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标题 1"/>
          <p:cNvSpPr txBox="1">
            <a:spLocks/>
          </p:cNvSpPr>
          <p:nvPr/>
        </p:nvSpPr>
        <p:spPr bwMode="auto">
          <a:xfrm>
            <a:off x="2636838" y="119063"/>
            <a:ext cx="6507162" cy="693737"/>
          </a:xfrm>
          <a:prstGeom prst="rect">
            <a:avLst/>
          </a:prstGeom>
          <a:noFill/>
          <a:ln w="9525">
            <a:noFill/>
            <a:miter lim="800000"/>
            <a:headEnd/>
            <a:tailEnd/>
          </a:ln>
        </p:spPr>
        <p:txBody>
          <a:bodyPr anchor="b"/>
          <a:lstStyle/>
          <a:p>
            <a:pPr algn="r" eaLnBrk="0" hangingPunct="0"/>
            <a:r>
              <a:rPr lang="zh-CN" altLang="en-US" sz="3000" b="1" dirty="0" smtClean="0">
                <a:solidFill>
                  <a:schemeClr val="bg1"/>
                </a:solidFill>
                <a:latin typeface="宋体" charset="-122"/>
              </a:rPr>
              <a:t>操作说明</a:t>
            </a:r>
            <a:endParaRPr lang="zh-CN" altLang="en-US" sz="3000" b="1" dirty="0">
              <a:solidFill>
                <a:schemeClr val="bg1"/>
              </a:solidFill>
              <a:latin typeface="宋体" charset="-122"/>
            </a:endParaRPr>
          </a:p>
        </p:txBody>
      </p:sp>
      <p:sp>
        <p:nvSpPr>
          <p:cNvPr id="6" name="矩形 5"/>
          <p:cNvSpPr/>
          <p:nvPr/>
        </p:nvSpPr>
        <p:spPr>
          <a:xfrm>
            <a:off x="436880" y="1584960"/>
            <a:ext cx="8006080" cy="1569660"/>
          </a:xfrm>
          <a:prstGeom prst="rect">
            <a:avLst/>
          </a:prstGeom>
        </p:spPr>
        <p:txBody>
          <a:bodyPr wrap="square">
            <a:spAutoFit/>
          </a:bodyPr>
          <a:lstStyle/>
          <a:p>
            <a:r>
              <a:rPr lang="en-US" altLang="zh-CN" sz="2400" dirty="0" smtClean="0"/>
              <a:t>2.</a:t>
            </a:r>
            <a:r>
              <a:rPr lang="zh-CN" altLang="zh-CN" sz="2400" dirty="0" smtClean="0"/>
              <a:t>需求类问题处理</a:t>
            </a:r>
          </a:p>
          <a:p>
            <a:r>
              <a:rPr lang="en-US" altLang="zh-CN" sz="2400" dirty="0" smtClean="0"/>
              <a:t>    1</a:t>
            </a:r>
            <a:r>
              <a:rPr lang="zh-CN" altLang="zh-CN" sz="2400" dirty="0" smtClean="0"/>
              <a:t>）需要改软件的，责任人是工程师。</a:t>
            </a:r>
            <a:endParaRPr lang="en-US" altLang="zh-CN" sz="2400" dirty="0" smtClean="0"/>
          </a:p>
          <a:p>
            <a:r>
              <a:rPr lang="en-US" altLang="zh-CN" sz="2400" dirty="0" smtClean="0"/>
              <a:t>    2</a:t>
            </a:r>
            <a:r>
              <a:rPr lang="zh-CN" altLang="zh-CN" sz="2400" dirty="0" smtClean="0"/>
              <a:t>）需要改需求的，责任人为产品经理。</a:t>
            </a:r>
            <a:endParaRPr lang="en-US" altLang="zh-CN" sz="2400" dirty="0" smtClean="0"/>
          </a:p>
          <a:p>
            <a:r>
              <a:rPr lang="zh-CN" altLang="en-US" sz="2400" dirty="0" smtClean="0">
                <a:solidFill>
                  <a:srgbClr val="FF0000"/>
                </a:solidFill>
              </a:rPr>
              <a:t>修改后提交给测试验证，而不是</a:t>
            </a:r>
            <a:r>
              <a:rPr lang="en-US" altLang="zh-CN" sz="2400" dirty="0" smtClean="0">
                <a:solidFill>
                  <a:srgbClr val="FF0000"/>
                </a:solidFill>
              </a:rPr>
              <a:t>reject</a:t>
            </a:r>
            <a:r>
              <a:rPr lang="zh-CN" altLang="en-US" sz="2400" dirty="0" smtClean="0">
                <a:solidFill>
                  <a:srgbClr val="FF0000"/>
                </a:solidFill>
              </a:rPr>
              <a:t>。</a:t>
            </a:r>
            <a:endParaRPr lang="zh-CN" altLang="zh-CN" sz="2400" dirty="0" smtClean="0">
              <a:solidFill>
                <a:srgbClr val="FF0000"/>
              </a:solidFill>
            </a:endParaRPr>
          </a:p>
        </p:txBody>
      </p:sp>
      <p:sp>
        <p:nvSpPr>
          <p:cNvPr id="7" name="矩形 6"/>
          <p:cNvSpPr/>
          <p:nvPr/>
        </p:nvSpPr>
        <p:spPr>
          <a:xfrm>
            <a:off x="345440" y="3342868"/>
            <a:ext cx="8046720" cy="1200329"/>
          </a:xfrm>
          <a:prstGeom prst="rect">
            <a:avLst/>
          </a:prstGeom>
        </p:spPr>
        <p:txBody>
          <a:bodyPr wrap="square">
            <a:spAutoFit/>
          </a:bodyPr>
          <a:lstStyle/>
          <a:p>
            <a:r>
              <a:rPr lang="en-US" altLang="zh-CN" sz="2400" dirty="0" smtClean="0"/>
              <a:t>3.</a:t>
            </a:r>
            <a:r>
              <a:rPr lang="zh-CN" altLang="zh-CN" sz="2400" dirty="0" smtClean="0"/>
              <a:t>开发内部</a:t>
            </a:r>
            <a:r>
              <a:rPr lang="zh-CN" altLang="en-US" sz="2400" dirty="0" smtClean="0"/>
              <a:t>变更指</a:t>
            </a:r>
            <a:r>
              <a:rPr lang="zh-CN" altLang="zh-CN" sz="2400" dirty="0" smtClean="0"/>
              <a:t>派人的</a:t>
            </a:r>
            <a:r>
              <a:rPr lang="en-US" altLang="zh-CN" sz="2400" dirty="0" smtClean="0"/>
              <a:t>PR:</a:t>
            </a:r>
          </a:p>
          <a:p>
            <a:r>
              <a:rPr lang="zh-CN" altLang="en-US" sz="2400" dirty="0" smtClean="0"/>
              <a:t>在开发</a:t>
            </a:r>
            <a:r>
              <a:rPr lang="zh-CN" altLang="zh-CN" sz="2400" dirty="0" smtClean="0"/>
              <a:t>内部</a:t>
            </a:r>
            <a:r>
              <a:rPr lang="zh-CN" altLang="zh-CN" sz="2400" dirty="0" smtClean="0">
                <a:solidFill>
                  <a:srgbClr val="FF0000"/>
                </a:solidFill>
              </a:rPr>
              <a:t>走重新指派流程</a:t>
            </a:r>
            <a:r>
              <a:rPr lang="zh-CN" altLang="zh-CN" sz="2400" dirty="0" smtClean="0"/>
              <a:t>，不是</a:t>
            </a:r>
            <a:r>
              <a:rPr lang="en-US" altLang="zh-CN" sz="2400" dirty="0" smtClean="0"/>
              <a:t>reject</a:t>
            </a:r>
            <a:r>
              <a:rPr lang="zh-CN" altLang="en-US" sz="2400" dirty="0" smtClean="0"/>
              <a:t>给</a:t>
            </a:r>
            <a:r>
              <a:rPr lang="zh-CN" altLang="zh-CN" sz="2400" dirty="0" smtClean="0"/>
              <a:t>测试或指派给测试</a:t>
            </a:r>
            <a:r>
              <a:rPr lang="zh-CN" altLang="en-US" sz="2400" dirty="0" smtClean="0"/>
              <a:t>。</a:t>
            </a:r>
            <a:endParaRPr lang="zh-CN" altLang="en-US" sz="2400" dirty="0"/>
          </a:p>
        </p:txBody>
      </p:sp>
      <p:sp>
        <p:nvSpPr>
          <p:cNvPr id="10" name="矩形 9"/>
          <p:cNvSpPr/>
          <p:nvPr/>
        </p:nvSpPr>
        <p:spPr>
          <a:xfrm>
            <a:off x="355600" y="4589612"/>
            <a:ext cx="8128000" cy="1569660"/>
          </a:xfrm>
          <a:prstGeom prst="rect">
            <a:avLst/>
          </a:prstGeom>
        </p:spPr>
        <p:txBody>
          <a:bodyPr wrap="square">
            <a:spAutoFit/>
          </a:bodyPr>
          <a:lstStyle/>
          <a:p>
            <a:r>
              <a:rPr lang="en-US" altLang="zh-CN" sz="2400" dirty="0" smtClean="0"/>
              <a:t>4.</a:t>
            </a:r>
            <a:r>
              <a:rPr lang="zh-CN" altLang="zh-CN" sz="2400" dirty="0" smtClean="0"/>
              <a:t>变更指派人或责任人的</a:t>
            </a:r>
            <a:r>
              <a:rPr lang="en-US" altLang="zh-CN" sz="2400" dirty="0" smtClean="0"/>
              <a:t>PR:</a:t>
            </a:r>
          </a:p>
          <a:p>
            <a:r>
              <a:rPr lang="en-US" altLang="zh-CN" sz="2400" dirty="0" smtClean="0"/>
              <a:t>    1</a:t>
            </a:r>
            <a:r>
              <a:rPr lang="zh-CN" altLang="en-US" sz="2400" dirty="0" smtClean="0"/>
              <a:t>）</a:t>
            </a:r>
            <a:r>
              <a:rPr lang="zh-CN" altLang="zh-CN" sz="2400" dirty="0" smtClean="0"/>
              <a:t>变更指派人的情况：</a:t>
            </a:r>
            <a:r>
              <a:rPr lang="en-US" altLang="zh-CN" sz="2400" dirty="0" smtClean="0"/>
              <a:t>assigned </a:t>
            </a:r>
            <a:r>
              <a:rPr lang="zh-CN" altLang="zh-CN" sz="2400" dirty="0" smtClean="0"/>
              <a:t>给责任人；</a:t>
            </a:r>
            <a:endParaRPr lang="en-US" altLang="zh-CN" sz="2400" dirty="0" smtClean="0"/>
          </a:p>
          <a:p>
            <a:r>
              <a:rPr lang="en-US" altLang="zh-CN" sz="2400" dirty="0" smtClean="0"/>
              <a:t>    2</a:t>
            </a:r>
            <a:r>
              <a:rPr lang="zh-CN" altLang="en-US" sz="2400" dirty="0" smtClean="0"/>
              <a:t>）</a:t>
            </a:r>
            <a:r>
              <a:rPr lang="zh-CN" altLang="zh-CN" sz="2400" dirty="0" smtClean="0"/>
              <a:t>变更责任人的情况：</a:t>
            </a:r>
            <a:r>
              <a:rPr lang="en-US" altLang="zh-CN" sz="2400" dirty="0" smtClean="0"/>
              <a:t>modify</a:t>
            </a:r>
            <a:r>
              <a:rPr lang="zh-CN" altLang="zh-CN" sz="2400" dirty="0" smtClean="0"/>
              <a:t>给责任人；</a:t>
            </a:r>
            <a:endParaRPr lang="en-US" altLang="zh-CN" sz="2400" dirty="0" smtClean="0"/>
          </a:p>
          <a:p>
            <a:r>
              <a:rPr lang="zh-CN" altLang="zh-CN" sz="2400" dirty="0" smtClean="0">
                <a:solidFill>
                  <a:srgbClr val="FF0000"/>
                </a:solidFill>
              </a:rPr>
              <a:t>如果不知道</a:t>
            </a:r>
            <a:r>
              <a:rPr lang="zh-CN" altLang="en-US" sz="2400" dirty="0" smtClean="0">
                <a:solidFill>
                  <a:srgbClr val="FF0000"/>
                </a:solidFill>
              </a:rPr>
              <a:t>责任人</a:t>
            </a:r>
            <a:r>
              <a:rPr lang="zh-CN" altLang="zh-CN" sz="2400" dirty="0" smtClean="0">
                <a:solidFill>
                  <a:srgbClr val="FF0000"/>
                </a:solidFill>
              </a:rPr>
              <a:t>是谁，找科长或软件经理确认后再操作</a:t>
            </a:r>
            <a:r>
              <a:rPr lang="zh-CN" altLang="en-US" sz="2400" dirty="0" smtClean="0">
                <a:solidFill>
                  <a:srgbClr val="FF0000"/>
                </a:solidFill>
              </a:rPr>
              <a:t>。</a:t>
            </a:r>
            <a:endParaRPr lang="zh-CN" altLang="en-US" sz="2400" dirty="0">
              <a:solidFill>
                <a:srgbClr val="FF0000"/>
              </a:solidFill>
            </a:endParaRPr>
          </a:p>
        </p:txBody>
      </p:sp>
      <p:sp>
        <p:nvSpPr>
          <p:cNvPr id="8" name="矩形 7"/>
          <p:cNvSpPr/>
          <p:nvPr/>
        </p:nvSpPr>
        <p:spPr>
          <a:xfrm>
            <a:off x="2062480" y="846445"/>
            <a:ext cx="6035040" cy="769441"/>
          </a:xfrm>
          <a:prstGeom prst="rect">
            <a:avLst/>
          </a:prstGeom>
        </p:spPr>
        <p:txBody>
          <a:bodyPr wrap="square">
            <a:spAutoFit/>
          </a:bodyPr>
          <a:lstStyle/>
          <a:p>
            <a:pPr>
              <a:spcBef>
                <a:spcPct val="50000"/>
              </a:spcBef>
            </a:pPr>
            <a:r>
              <a:rPr lang="zh-CN" altLang="en-US" dirty="0" smtClean="0"/>
              <a:t>处理</a:t>
            </a:r>
            <a:r>
              <a:rPr lang="en-US" altLang="zh-CN" dirty="0" smtClean="0"/>
              <a:t>PR</a:t>
            </a:r>
            <a:r>
              <a:rPr lang="zh-CN" altLang="en-US" dirty="0" smtClean="0"/>
              <a:t>需要注意的几点</a:t>
            </a:r>
            <a:endParaRPr lang="en-US" altLang="zh-CN"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525780" y="1503680"/>
          <a:ext cx="474472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p:cNvSpPr/>
          <p:nvPr/>
        </p:nvSpPr>
        <p:spPr>
          <a:xfrm>
            <a:off x="5474970" y="1380828"/>
            <a:ext cx="3417570" cy="3416320"/>
          </a:xfrm>
          <a:prstGeom prst="rect">
            <a:avLst/>
          </a:prstGeom>
        </p:spPr>
        <p:txBody>
          <a:bodyPr wrap="square">
            <a:spAutoFit/>
          </a:bodyPr>
          <a:lstStyle/>
          <a:p>
            <a:pPr>
              <a:spcBef>
                <a:spcPct val="50000"/>
              </a:spcBef>
            </a:pPr>
            <a:r>
              <a:rPr lang="en-US" altLang="zh-CN" sz="2400" dirty="0" smtClean="0"/>
              <a:t>5.</a:t>
            </a:r>
            <a:r>
              <a:rPr lang="zh-CN" altLang="en-US" sz="2400" dirty="0" smtClean="0"/>
              <a:t>故障优先级</a:t>
            </a:r>
            <a:endParaRPr lang="en-US" altLang="zh-CN" sz="2400" dirty="0" smtClean="0"/>
          </a:p>
          <a:p>
            <a:pPr>
              <a:spcBef>
                <a:spcPct val="50000"/>
              </a:spcBef>
            </a:pPr>
            <a:r>
              <a:rPr lang="en-US" altLang="zh-CN" sz="2400" dirty="0" smtClean="0"/>
              <a:t>1</a:t>
            </a:r>
            <a:r>
              <a:rPr lang="zh-CN" altLang="en-US" sz="2400" dirty="0" smtClean="0"/>
              <a:t>）发货样本数量级大，不能忽视小概率死机、重启问题。</a:t>
            </a:r>
            <a:endParaRPr lang="en-US" altLang="zh-CN" sz="2400" dirty="0" smtClean="0"/>
          </a:p>
          <a:p>
            <a:pPr>
              <a:spcBef>
                <a:spcPct val="50000"/>
              </a:spcBef>
            </a:pPr>
            <a:r>
              <a:rPr lang="en-US" altLang="zh-CN" sz="2400" dirty="0" smtClean="0"/>
              <a:t>2</a:t>
            </a:r>
            <a:r>
              <a:rPr lang="zh-CN" altLang="en-US" sz="2400" dirty="0" smtClean="0"/>
              <a:t>）</a:t>
            </a:r>
            <a:r>
              <a:rPr lang="zh-CN" altLang="zh-CN" sz="2400" dirty="0" smtClean="0"/>
              <a:t> 功能</a:t>
            </a:r>
            <a:r>
              <a:rPr lang="zh-CN" altLang="en-US" sz="2400" dirty="0" smtClean="0"/>
              <a:t>性</a:t>
            </a:r>
            <a:r>
              <a:rPr lang="zh-CN" altLang="zh-CN" sz="2400" dirty="0" smtClean="0"/>
              <a:t>故障，优先分析解决，而不是需要对比其他机型后才决定要不要解决；</a:t>
            </a:r>
            <a:endParaRPr lang="zh-CN" altLang="en-US" sz="2400" dirty="0"/>
          </a:p>
        </p:txBody>
      </p:sp>
      <p:sp>
        <p:nvSpPr>
          <p:cNvPr id="4" name="下箭头 3"/>
          <p:cNvSpPr/>
          <p:nvPr/>
        </p:nvSpPr>
        <p:spPr>
          <a:xfrm flipV="1">
            <a:off x="826770" y="1831340"/>
            <a:ext cx="270510" cy="36068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Box 4"/>
          <p:cNvSpPr txBox="1"/>
          <p:nvPr/>
        </p:nvSpPr>
        <p:spPr>
          <a:xfrm>
            <a:off x="342900" y="3143250"/>
            <a:ext cx="560070" cy="1200329"/>
          </a:xfrm>
          <a:prstGeom prst="rect">
            <a:avLst/>
          </a:prstGeom>
          <a:noFill/>
        </p:spPr>
        <p:txBody>
          <a:bodyPr wrap="square" rtlCol="0">
            <a:spAutoFit/>
          </a:bodyPr>
          <a:lstStyle/>
          <a:p>
            <a:r>
              <a:rPr lang="zh-CN" altLang="en-US" sz="2400" dirty="0" smtClean="0"/>
              <a:t>优先级</a:t>
            </a:r>
            <a:endParaRPr lang="zh-CN" altLang="en-US" sz="2400" dirty="0"/>
          </a:p>
        </p:txBody>
      </p:sp>
      <p:sp>
        <p:nvSpPr>
          <p:cNvPr id="6" name="TextBox 5"/>
          <p:cNvSpPr txBox="1"/>
          <p:nvPr/>
        </p:nvSpPr>
        <p:spPr>
          <a:xfrm>
            <a:off x="342900" y="1600200"/>
            <a:ext cx="492443" cy="461665"/>
          </a:xfrm>
          <a:prstGeom prst="rect">
            <a:avLst/>
          </a:prstGeom>
          <a:noFill/>
        </p:spPr>
        <p:txBody>
          <a:bodyPr wrap="none" rtlCol="0">
            <a:spAutoFit/>
          </a:bodyPr>
          <a:lstStyle/>
          <a:p>
            <a:r>
              <a:rPr lang="zh-CN" altLang="en-US" sz="2400" dirty="0" smtClean="0"/>
              <a:t>高</a:t>
            </a:r>
            <a:endParaRPr lang="zh-CN" altLang="en-US" sz="2400" dirty="0"/>
          </a:p>
        </p:txBody>
      </p:sp>
      <p:sp>
        <p:nvSpPr>
          <p:cNvPr id="7" name="TextBox 6"/>
          <p:cNvSpPr txBox="1"/>
          <p:nvPr/>
        </p:nvSpPr>
        <p:spPr>
          <a:xfrm>
            <a:off x="342900" y="5349240"/>
            <a:ext cx="492443" cy="461665"/>
          </a:xfrm>
          <a:prstGeom prst="rect">
            <a:avLst/>
          </a:prstGeom>
          <a:noFill/>
        </p:spPr>
        <p:txBody>
          <a:bodyPr wrap="square" rtlCol="0">
            <a:spAutoFit/>
          </a:bodyPr>
          <a:lstStyle/>
          <a:p>
            <a:r>
              <a:rPr lang="zh-CN" altLang="en-US" sz="2400" dirty="0" smtClean="0"/>
              <a:t>低</a:t>
            </a:r>
            <a:endParaRPr lang="zh-CN" altLang="en-US" sz="2400" dirty="0"/>
          </a:p>
        </p:txBody>
      </p:sp>
      <p:sp>
        <p:nvSpPr>
          <p:cNvPr id="8" name="矩形 7"/>
          <p:cNvSpPr/>
          <p:nvPr/>
        </p:nvSpPr>
        <p:spPr>
          <a:xfrm>
            <a:off x="1950720" y="663565"/>
            <a:ext cx="6035040" cy="769441"/>
          </a:xfrm>
          <a:prstGeom prst="rect">
            <a:avLst/>
          </a:prstGeom>
        </p:spPr>
        <p:txBody>
          <a:bodyPr wrap="square">
            <a:spAutoFit/>
          </a:bodyPr>
          <a:lstStyle/>
          <a:p>
            <a:pPr>
              <a:spcBef>
                <a:spcPct val="50000"/>
              </a:spcBef>
            </a:pPr>
            <a:r>
              <a:rPr lang="zh-CN" altLang="en-US" dirty="0" smtClean="0"/>
              <a:t>处理</a:t>
            </a:r>
            <a:r>
              <a:rPr lang="en-US" altLang="zh-CN" dirty="0" smtClean="0"/>
              <a:t>PR</a:t>
            </a:r>
            <a:r>
              <a:rPr lang="zh-CN" altLang="en-US" dirty="0" smtClean="0"/>
              <a:t>需要注意的几点</a:t>
            </a:r>
            <a:endParaRPr lang="en-US" altLang="zh-C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标题 1"/>
          <p:cNvSpPr txBox="1">
            <a:spLocks/>
          </p:cNvSpPr>
          <p:nvPr/>
        </p:nvSpPr>
        <p:spPr bwMode="auto">
          <a:xfrm>
            <a:off x="2636838" y="119063"/>
            <a:ext cx="6507162" cy="693737"/>
          </a:xfrm>
          <a:prstGeom prst="rect">
            <a:avLst/>
          </a:prstGeom>
          <a:noFill/>
          <a:ln w="9525">
            <a:noFill/>
            <a:miter lim="800000"/>
            <a:headEnd/>
            <a:tailEnd/>
          </a:ln>
        </p:spPr>
        <p:txBody>
          <a:bodyPr anchor="b"/>
          <a:lstStyle/>
          <a:p>
            <a:pPr algn="r" eaLnBrk="0" hangingPunct="0"/>
            <a:r>
              <a:rPr lang="zh-CN" altLang="en-US" sz="3000" b="1" dirty="0" smtClean="0">
                <a:solidFill>
                  <a:schemeClr val="bg1"/>
                </a:solidFill>
                <a:latin typeface="宋体" charset="-122"/>
              </a:rPr>
              <a:t>操作说明</a:t>
            </a:r>
            <a:endParaRPr lang="zh-CN" altLang="en-US" sz="3000" b="1" dirty="0">
              <a:solidFill>
                <a:schemeClr val="bg1"/>
              </a:solidFill>
              <a:latin typeface="宋体" charset="-122"/>
            </a:endParaRPr>
          </a:p>
        </p:txBody>
      </p:sp>
      <p:sp>
        <p:nvSpPr>
          <p:cNvPr id="6" name="矩形 5"/>
          <p:cNvSpPr/>
          <p:nvPr/>
        </p:nvSpPr>
        <p:spPr>
          <a:xfrm>
            <a:off x="436880" y="1584960"/>
            <a:ext cx="8006080" cy="4524315"/>
          </a:xfrm>
          <a:prstGeom prst="rect">
            <a:avLst/>
          </a:prstGeom>
        </p:spPr>
        <p:txBody>
          <a:bodyPr wrap="square">
            <a:spAutoFit/>
          </a:bodyPr>
          <a:lstStyle/>
          <a:p>
            <a:r>
              <a:rPr lang="en-US" altLang="zh-CN" sz="2400" dirty="0" smtClean="0"/>
              <a:t>6.</a:t>
            </a:r>
            <a:r>
              <a:rPr lang="zh-CN" altLang="en-US" sz="2400" dirty="0" smtClean="0"/>
              <a:t>测试直接提到开发人员的</a:t>
            </a:r>
            <a:r>
              <a:rPr lang="en-US" altLang="zh-CN" sz="2400" dirty="0" smtClean="0"/>
              <a:t>PR</a:t>
            </a:r>
          </a:p>
          <a:p>
            <a:r>
              <a:rPr lang="zh-CN" altLang="en-US" sz="2400" dirty="0" smtClean="0"/>
              <a:t>    开发人员无权限操作</a:t>
            </a:r>
            <a:r>
              <a:rPr lang="en-US" altLang="zh-CN" sz="2400" dirty="0" smtClean="0"/>
              <a:t>modify</a:t>
            </a:r>
            <a:r>
              <a:rPr lang="zh-CN" altLang="en-US" sz="2400" dirty="0" smtClean="0"/>
              <a:t>或者</a:t>
            </a:r>
            <a:r>
              <a:rPr lang="en-US" altLang="zh-CN" sz="2400" dirty="0" smtClean="0"/>
              <a:t>assign</a:t>
            </a:r>
            <a:r>
              <a:rPr lang="zh-CN" altLang="en-US" sz="2400" dirty="0" smtClean="0"/>
              <a:t>操作，联系系统管理员</a:t>
            </a:r>
            <a:r>
              <a:rPr lang="en-US" altLang="zh-CN" sz="2400" dirty="0" smtClean="0"/>
              <a:t>(</a:t>
            </a:r>
            <a:r>
              <a:rPr lang="zh-CN" altLang="en-US" sz="2400" dirty="0" smtClean="0">
                <a:solidFill>
                  <a:srgbClr val="FF0000"/>
                </a:solidFill>
              </a:rPr>
              <a:t>李海彬</a:t>
            </a:r>
            <a:r>
              <a:rPr lang="en-US" altLang="zh-CN" sz="2400" dirty="0" smtClean="0"/>
              <a:t>)</a:t>
            </a:r>
            <a:r>
              <a:rPr lang="zh-CN" altLang="en-US" sz="2400" dirty="0" smtClean="0"/>
              <a:t>开通</a:t>
            </a:r>
            <a:r>
              <a:rPr lang="en-US" altLang="zh-CN" sz="2400" dirty="0" smtClean="0"/>
              <a:t>assign</a:t>
            </a:r>
            <a:r>
              <a:rPr lang="zh-CN" altLang="en-US" sz="2400" dirty="0" smtClean="0"/>
              <a:t>权限。</a:t>
            </a:r>
            <a:endParaRPr lang="en-US" altLang="zh-CN" sz="2400" dirty="0" smtClean="0"/>
          </a:p>
          <a:p>
            <a:endParaRPr lang="en-US" altLang="zh-CN" sz="2400" dirty="0" smtClean="0"/>
          </a:p>
          <a:p>
            <a:r>
              <a:rPr lang="en-US" altLang="zh-CN" sz="2400" dirty="0" smtClean="0"/>
              <a:t>7.</a:t>
            </a:r>
            <a:r>
              <a:rPr lang="zh-CN" altLang="en-US" sz="2400" dirty="0" smtClean="0"/>
              <a:t>已解决的</a:t>
            </a:r>
            <a:r>
              <a:rPr lang="en-US" altLang="zh-CN" sz="2400" dirty="0" smtClean="0"/>
              <a:t>PR</a:t>
            </a:r>
            <a:r>
              <a:rPr lang="zh-CN" altLang="en-US" sz="2400" dirty="0" smtClean="0"/>
              <a:t>，</a:t>
            </a:r>
            <a:r>
              <a:rPr lang="en-US" altLang="zh-CN" sz="2400" dirty="0" smtClean="0"/>
              <a:t>accept</a:t>
            </a:r>
            <a:r>
              <a:rPr lang="zh-CN" altLang="en-US" sz="2400" dirty="0" smtClean="0"/>
              <a:t>要及时，并保证评审的质量。</a:t>
            </a:r>
            <a:endParaRPr lang="en-US" altLang="zh-CN" sz="2400" dirty="0" smtClean="0"/>
          </a:p>
          <a:p>
            <a:r>
              <a:rPr lang="en-US" altLang="zh-CN" sz="2400" dirty="0" smtClean="0"/>
              <a:t>   </a:t>
            </a:r>
            <a:r>
              <a:rPr lang="zh-CN" altLang="zh-CN" sz="2400" dirty="0" smtClean="0"/>
              <a:t>未提交变更不再重复验证，无法确定是否已解决，无法确定是否引入新问题，无法评估变更影响范围，无法针对性制定测试方案，</a:t>
            </a:r>
            <a:r>
              <a:rPr lang="zh-CN" altLang="en-US" sz="2400" dirty="0" smtClean="0"/>
              <a:t>也无法评估项目所处的真实状态。</a:t>
            </a:r>
            <a:endParaRPr lang="en-US" altLang="zh-CN" sz="2400" dirty="0" smtClean="0"/>
          </a:p>
          <a:p>
            <a:r>
              <a:rPr lang="en-US" altLang="zh-CN" sz="2400" dirty="0" smtClean="0"/>
              <a:t>    </a:t>
            </a:r>
            <a:r>
              <a:rPr lang="zh-CN" altLang="zh-CN" sz="2400" dirty="0" smtClean="0">
                <a:solidFill>
                  <a:srgbClr val="FF0000"/>
                </a:solidFill>
              </a:rPr>
              <a:t>针对无变更情况，测试直接退回</a:t>
            </a:r>
            <a:r>
              <a:rPr lang="zh-CN" altLang="en-US" sz="2400" dirty="0" smtClean="0">
                <a:solidFill>
                  <a:srgbClr val="FF0000"/>
                </a:solidFill>
              </a:rPr>
              <a:t>。</a:t>
            </a:r>
            <a:endParaRPr lang="en-US" altLang="zh-CN" sz="2400" dirty="0" smtClean="0">
              <a:solidFill>
                <a:srgbClr val="FF0000"/>
              </a:solidFill>
            </a:endParaRPr>
          </a:p>
          <a:p>
            <a:endParaRPr lang="en-US" altLang="zh-CN" sz="2400" dirty="0" smtClean="0">
              <a:solidFill>
                <a:srgbClr val="FF0000"/>
              </a:solidFill>
            </a:endParaRPr>
          </a:p>
          <a:p>
            <a:r>
              <a:rPr lang="en-US" altLang="zh-CN" sz="2400" dirty="0" smtClean="0"/>
              <a:t>8.</a:t>
            </a:r>
            <a:r>
              <a:rPr lang="zh-CN" altLang="zh-CN" sz="2400" dirty="0" smtClean="0"/>
              <a:t>待跟踪的</a:t>
            </a:r>
            <a:r>
              <a:rPr lang="en-US" altLang="zh-CN" sz="2400" dirty="0" smtClean="0"/>
              <a:t>PR</a:t>
            </a:r>
            <a:r>
              <a:rPr lang="zh-CN" altLang="zh-CN" sz="2400" dirty="0" smtClean="0"/>
              <a:t>，分析并解决了，提交变更验证，未解决不</a:t>
            </a:r>
            <a:r>
              <a:rPr lang="zh-CN" altLang="en-US" sz="2400" dirty="0" smtClean="0"/>
              <a:t>能</a:t>
            </a:r>
            <a:r>
              <a:rPr lang="zh-CN" altLang="zh-CN" sz="2400" dirty="0" smtClean="0"/>
              <a:t>提交变更，继续跟踪；</a:t>
            </a:r>
            <a:endParaRPr lang="en-US" altLang="zh-CN" sz="2400" dirty="0" smtClean="0">
              <a:solidFill>
                <a:srgbClr val="FF0000"/>
              </a:solidFill>
            </a:endParaRPr>
          </a:p>
        </p:txBody>
      </p:sp>
      <p:sp>
        <p:nvSpPr>
          <p:cNvPr id="4" name="矩形 3"/>
          <p:cNvSpPr/>
          <p:nvPr/>
        </p:nvSpPr>
        <p:spPr>
          <a:xfrm>
            <a:off x="1767840" y="815965"/>
            <a:ext cx="6035040" cy="769441"/>
          </a:xfrm>
          <a:prstGeom prst="rect">
            <a:avLst/>
          </a:prstGeom>
        </p:spPr>
        <p:txBody>
          <a:bodyPr wrap="square">
            <a:spAutoFit/>
          </a:bodyPr>
          <a:lstStyle/>
          <a:p>
            <a:pPr>
              <a:spcBef>
                <a:spcPct val="50000"/>
              </a:spcBef>
            </a:pPr>
            <a:r>
              <a:rPr lang="zh-CN" altLang="en-US" dirty="0" smtClean="0"/>
              <a:t>处理</a:t>
            </a:r>
            <a:r>
              <a:rPr lang="en-US" altLang="zh-CN" dirty="0" smtClean="0"/>
              <a:t>PR</a:t>
            </a:r>
            <a:r>
              <a:rPr lang="zh-CN" altLang="en-US" dirty="0" smtClean="0"/>
              <a:t>需要注意的几点</a:t>
            </a:r>
            <a:endParaRPr lang="en-US" altLang="zh-CN"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标题 1"/>
          <p:cNvSpPr txBox="1">
            <a:spLocks/>
          </p:cNvSpPr>
          <p:nvPr/>
        </p:nvSpPr>
        <p:spPr bwMode="auto">
          <a:xfrm>
            <a:off x="2636838" y="119063"/>
            <a:ext cx="6507162" cy="693737"/>
          </a:xfrm>
          <a:prstGeom prst="rect">
            <a:avLst/>
          </a:prstGeom>
          <a:noFill/>
          <a:ln w="9525">
            <a:noFill/>
            <a:miter lim="800000"/>
            <a:headEnd/>
            <a:tailEnd/>
          </a:ln>
        </p:spPr>
        <p:txBody>
          <a:bodyPr anchor="b"/>
          <a:lstStyle/>
          <a:p>
            <a:pPr algn="r" eaLnBrk="0" hangingPunct="0"/>
            <a:r>
              <a:rPr lang="zh-CN" altLang="en-US" sz="3000" b="1" dirty="0" smtClean="0">
                <a:solidFill>
                  <a:schemeClr val="bg1"/>
                </a:solidFill>
                <a:latin typeface="宋体" charset="-122"/>
              </a:rPr>
              <a:t>操作说明</a:t>
            </a:r>
            <a:endParaRPr lang="zh-CN" altLang="en-US" sz="3000" b="1" dirty="0">
              <a:solidFill>
                <a:schemeClr val="bg1"/>
              </a:solidFill>
              <a:latin typeface="宋体" charset="-122"/>
            </a:endParaRPr>
          </a:p>
        </p:txBody>
      </p:sp>
      <p:sp>
        <p:nvSpPr>
          <p:cNvPr id="4" name="矩形 3"/>
          <p:cNvSpPr/>
          <p:nvPr/>
        </p:nvSpPr>
        <p:spPr>
          <a:xfrm>
            <a:off x="3015767" y="382360"/>
            <a:ext cx="3579826" cy="769441"/>
          </a:xfrm>
          <a:prstGeom prst="rect">
            <a:avLst/>
          </a:prstGeom>
        </p:spPr>
        <p:txBody>
          <a:bodyPr wrap="none">
            <a:spAutoFit/>
          </a:bodyPr>
          <a:lstStyle/>
          <a:p>
            <a:pPr>
              <a:spcBef>
                <a:spcPct val="50000"/>
              </a:spcBef>
            </a:pPr>
            <a:r>
              <a:rPr lang="zh-CN" altLang="en-US" b="1" dirty="0" smtClean="0"/>
              <a:t>常见问题解答</a:t>
            </a:r>
            <a:endParaRPr lang="en-US" altLang="zh-CN" b="1" dirty="0" smtClean="0"/>
          </a:p>
        </p:txBody>
      </p:sp>
      <p:sp>
        <p:nvSpPr>
          <p:cNvPr id="5" name="矩形 4"/>
          <p:cNvSpPr/>
          <p:nvPr/>
        </p:nvSpPr>
        <p:spPr>
          <a:xfrm>
            <a:off x="568960" y="1290321"/>
            <a:ext cx="8107680" cy="5262979"/>
          </a:xfrm>
          <a:prstGeom prst="rect">
            <a:avLst/>
          </a:prstGeom>
        </p:spPr>
        <p:txBody>
          <a:bodyPr wrap="square">
            <a:spAutoFit/>
          </a:bodyPr>
          <a:lstStyle/>
          <a:p>
            <a:r>
              <a:rPr lang="zh-CN" altLang="en-US" sz="1400" dirty="0" smtClean="0"/>
              <a:t>以下是近期收集到常见使用问题：</a:t>
            </a:r>
            <a:endParaRPr lang="en-US" altLang="zh-CN" sz="1400" dirty="0" smtClean="0"/>
          </a:p>
          <a:p>
            <a:endParaRPr lang="en-US" altLang="zh-CN" sz="1400" dirty="0" smtClean="0"/>
          </a:p>
          <a:p>
            <a:r>
              <a:rPr lang="en-US" altLang="zh-CN" sz="1400" dirty="0" smtClean="0"/>
              <a:t>1.</a:t>
            </a:r>
            <a:r>
              <a:rPr lang="zh-CN" altLang="en-US" sz="1400" dirty="0" smtClean="0">
                <a:solidFill>
                  <a:srgbClr val="0000FF"/>
                </a:solidFill>
              </a:rPr>
              <a:t>需求类</a:t>
            </a:r>
            <a:r>
              <a:rPr lang="en-US" altLang="zh-CN" sz="1400" dirty="0" smtClean="0">
                <a:solidFill>
                  <a:srgbClr val="0000FF"/>
                </a:solidFill>
              </a:rPr>
              <a:t>PR CCB</a:t>
            </a:r>
            <a:r>
              <a:rPr lang="zh-CN" altLang="en-US" sz="1400" dirty="0" smtClean="0">
                <a:solidFill>
                  <a:srgbClr val="0000FF"/>
                </a:solidFill>
              </a:rPr>
              <a:t>如何提交？是提交给产品经理还是指派给研发责任人？</a:t>
            </a:r>
          </a:p>
          <a:p>
            <a:r>
              <a:rPr lang="zh-CN" altLang="en-US" sz="1400" b="1" dirty="0" smtClean="0"/>
              <a:t>解答</a:t>
            </a:r>
            <a:r>
              <a:rPr lang="en-US" altLang="zh-CN" sz="1400" dirty="0" smtClean="0"/>
              <a:t>: </a:t>
            </a:r>
            <a:r>
              <a:rPr lang="zh-CN" altLang="en-US" sz="1400" dirty="0" smtClean="0"/>
              <a:t>需求类建议先通过软件经理和产品线的需求经理沟通确认。</a:t>
            </a:r>
          </a:p>
          <a:p>
            <a:endParaRPr lang="zh-CN" altLang="en-US" sz="1400" dirty="0" smtClean="0"/>
          </a:p>
          <a:p>
            <a:r>
              <a:rPr lang="en-US" altLang="zh-CN" sz="1400" dirty="0" smtClean="0">
                <a:solidFill>
                  <a:srgbClr val="0000FF"/>
                </a:solidFill>
              </a:rPr>
              <a:t>2.</a:t>
            </a:r>
            <a:r>
              <a:rPr lang="zh-CN" altLang="en-US" sz="1400" dirty="0" smtClean="0">
                <a:solidFill>
                  <a:srgbClr val="0000FF"/>
                </a:solidFill>
              </a:rPr>
              <a:t>研发责任人</a:t>
            </a:r>
            <a:r>
              <a:rPr lang="en-US" altLang="zh-CN" sz="1400" dirty="0" smtClean="0">
                <a:solidFill>
                  <a:srgbClr val="0000FF"/>
                </a:solidFill>
              </a:rPr>
              <a:t>return PR</a:t>
            </a:r>
            <a:r>
              <a:rPr lang="zh-CN" altLang="en-US" sz="1400" dirty="0" smtClean="0">
                <a:solidFill>
                  <a:srgbClr val="0000FF"/>
                </a:solidFill>
              </a:rPr>
              <a:t>后，</a:t>
            </a:r>
            <a:r>
              <a:rPr lang="en-US" altLang="zh-CN" sz="1400" dirty="0" smtClean="0">
                <a:solidFill>
                  <a:srgbClr val="0000FF"/>
                </a:solidFill>
              </a:rPr>
              <a:t>PR</a:t>
            </a:r>
            <a:r>
              <a:rPr lang="zh-CN" altLang="en-US" sz="1400" dirty="0" smtClean="0">
                <a:solidFill>
                  <a:srgbClr val="0000FF"/>
                </a:solidFill>
              </a:rPr>
              <a:t>会走到谁名下？</a:t>
            </a:r>
          </a:p>
          <a:p>
            <a:r>
              <a:rPr lang="zh-CN" altLang="en-US" sz="1400" b="1" dirty="0" smtClean="0"/>
              <a:t>解答</a:t>
            </a:r>
            <a:r>
              <a:rPr lang="en-US" altLang="zh-CN" sz="1400" dirty="0" smtClean="0"/>
              <a:t>: </a:t>
            </a:r>
            <a:r>
              <a:rPr lang="zh-CN" altLang="en-US" sz="1400" dirty="0" smtClean="0"/>
              <a:t>研发责任人</a:t>
            </a:r>
            <a:r>
              <a:rPr lang="en-US" altLang="zh-CN" sz="1400" dirty="0" smtClean="0"/>
              <a:t>return PR</a:t>
            </a:r>
            <a:r>
              <a:rPr lang="zh-CN" altLang="en-US" sz="1400" dirty="0" smtClean="0"/>
              <a:t>后，</a:t>
            </a:r>
            <a:r>
              <a:rPr lang="en-US" altLang="zh-CN" sz="1400" dirty="0" smtClean="0"/>
              <a:t>PR</a:t>
            </a:r>
            <a:r>
              <a:rPr lang="zh-CN" altLang="en-US" sz="1400" dirty="0" smtClean="0"/>
              <a:t>会走到</a:t>
            </a:r>
            <a:r>
              <a:rPr lang="en-US" altLang="zh-CN" sz="1400" dirty="0" smtClean="0"/>
              <a:t>PR</a:t>
            </a:r>
            <a:r>
              <a:rPr lang="zh-CN" altLang="en-US" sz="1400" dirty="0" smtClean="0"/>
              <a:t>的指派人（项目没有实施</a:t>
            </a:r>
            <a:r>
              <a:rPr lang="en-US" altLang="zh-CN" sz="1400" dirty="0" smtClean="0"/>
              <a:t>PR</a:t>
            </a:r>
            <a:r>
              <a:rPr lang="zh-CN" altLang="en-US" sz="1400" dirty="0" smtClean="0"/>
              <a:t>直接到模块负责人之前，指派人都是软件经理，实施后会是项目模块负责人）</a:t>
            </a:r>
          </a:p>
          <a:p>
            <a:r>
              <a:rPr lang="zh-CN" altLang="en-US" sz="1400" dirty="0" smtClean="0"/>
              <a:t>所以建议大家如果分析不是故障，请和测试沟通好</a:t>
            </a:r>
          </a:p>
          <a:p>
            <a:r>
              <a:rPr lang="en-US" altLang="zh-CN" sz="1400" dirty="0" smtClean="0"/>
              <a:t>2.1</a:t>
            </a:r>
            <a:r>
              <a:rPr lang="zh-CN" altLang="en-US" sz="1400" dirty="0" smtClean="0"/>
              <a:t>）如果测试同意拒绝，就</a:t>
            </a:r>
            <a:r>
              <a:rPr lang="en-US" altLang="zh-CN" sz="1400" dirty="0" smtClean="0"/>
              <a:t>return</a:t>
            </a:r>
            <a:r>
              <a:rPr lang="zh-CN" altLang="en-US" sz="1400" dirty="0" smtClean="0"/>
              <a:t>，写清楚拒绝。</a:t>
            </a:r>
          </a:p>
          <a:p>
            <a:r>
              <a:rPr lang="en-US" altLang="zh-CN" sz="1400" dirty="0" smtClean="0"/>
              <a:t>2.2</a:t>
            </a:r>
            <a:r>
              <a:rPr lang="zh-CN" altLang="en-US" sz="1400" dirty="0" smtClean="0"/>
              <a:t>）如果测试同意走正常关闭流程，请置为</a:t>
            </a:r>
            <a:r>
              <a:rPr lang="en-US" altLang="zh-CN" sz="1400" dirty="0" err="1" smtClean="0"/>
              <a:t>reslove</a:t>
            </a:r>
            <a:r>
              <a:rPr lang="zh-CN" altLang="en-US" sz="1400" dirty="0" smtClean="0"/>
              <a:t>，然后置为</a:t>
            </a:r>
            <a:r>
              <a:rPr lang="en-US" altLang="zh-CN" sz="1400" dirty="0" smtClean="0"/>
              <a:t>accept</a:t>
            </a:r>
            <a:r>
              <a:rPr lang="zh-CN" altLang="en-US" sz="1400" dirty="0" smtClean="0"/>
              <a:t>，发表意见里面写清楚测试同意关闭。</a:t>
            </a:r>
          </a:p>
          <a:p>
            <a:r>
              <a:rPr lang="en-US" altLang="zh-CN" sz="1400" dirty="0" smtClean="0"/>
              <a:t>2.3</a:t>
            </a:r>
            <a:r>
              <a:rPr lang="zh-CN" altLang="en-US" sz="1400" dirty="0" smtClean="0"/>
              <a:t>）如果测试不同意关闭，研发也不解决的，就在发表意见里面写清楚：请求</a:t>
            </a:r>
            <a:r>
              <a:rPr lang="en-US" altLang="zh-CN" sz="1400" dirty="0" smtClean="0"/>
              <a:t>HCCB</a:t>
            </a:r>
          </a:p>
          <a:p>
            <a:r>
              <a:rPr lang="zh-CN" altLang="en-US" sz="1400" dirty="0" smtClean="0"/>
              <a:t>这样指派人可以根据内容进行相应的处理。</a:t>
            </a:r>
          </a:p>
          <a:p>
            <a:endParaRPr lang="zh-CN" altLang="en-US" sz="1400" dirty="0" smtClean="0"/>
          </a:p>
          <a:p>
            <a:r>
              <a:rPr lang="en-US" altLang="zh-CN" sz="1400" dirty="0" smtClean="0">
                <a:solidFill>
                  <a:srgbClr val="0000FF"/>
                </a:solidFill>
              </a:rPr>
              <a:t>3.</a:t>
            </a:r>
            <a:r>
              <a:rPr lang="zh-CN" altLang="en-US" sz="1400" dirty="0" smtClean="0">
                <a:solidFill>
                  <a:srgbClr val="0000FF"/>
                </a:solidFill>
              </a:rPr>
              <a:t>待跟踪类问题，是由研发督促测试跟踪</a:t>
            </a:r>
            <a:r>
              <a:rPr lang="en-US" altLang="zh-CN" sz="1400" dirty="0" smtClean="0">
                <a:solidFill>
                  <a:srgbClr val="0000FF"/>
                </a:solidFill>
              </a:rPr>
              <a:t>PR</a:t>
            </a:r>
            <a:r>
              <a:rPr lang="zh-CN" altLang="en-US" sz="1400" dirty="0" smtClean="0">
                <a:solidFill>
                  <a:srgbClr val="0000FF"/>
                </a:solidFill>
              </a:rPr>
              <a:t>吗？还是测试在验证每个版本的时候，自己会注意之前待跟踪的问题？</a:t>
            </a:r>
          </a:p>
          <a:p>
            <a:r>
              <a:rPr lang="zh-CN" altLang="en-US" sz="1400" b="1" dirty="0" smtClean="0"/>
              <a:t>解答</a:t>
            </a:r>
            <a:r>
              <a:rPr lang="en-US" altLang="zh-CN" sz="1400" dirty="0" smtClean="0"/>
              <a:t>:</a:t>
            </a:r>
            <a:r>
              <a:rPr lang="zh-CN" altLang="en-US" sz="1400" dirty="0" smtClean="0"/>
              <a:t>测试会自己跟踪</a:t>
            </a:r>
          </a:p>
          <a:p>
            <a:endParaRPr lang="zh-CN" altLang="en-US" sz="1400" dirty="0" smtClean="0"/>
          </a:p>
          <a:p>
            <a:r>
              <a:rPr lang="en-US" altLang="zh-CN" sz="1400" dirty="0" smtClean="0">
                <a:solidFill>
                  <a:srgbClr val="0000FF"/>
                </a:solidFill>
              </a:rPr>
              <a:t>4.</a:t>
            </a:r>
            <a:r>
              <a:rPr lang="zh-CN" altLang="en-US" sz="1400" dirty="0" smtClean="0">
                <a:solidFill>
                  <a:srgbClr val="0000FF"/>
                </a:solidFill>
              </a:rPr>
              <a:t>有些</a:t>
            </a:r>
            <a:r>
              <a:rPr lang="en-US" altLang="zh-CN" sz="1400" dirty="0" smtClean="0">
                <a:solidFill>
                  <a:srgbClr val="0000FF"/>
                </a:solidFill>
              </a:rPr>
              <a:t>PR</a:t>
            </a:r>
            <a:r>
              <a:rPr lang="zh-CN" altLang="en-US" sz="1400" dirty="0" smtClean="0">
                <a:solidFill>
                  <a:srgbClr val="0000FF"/>
                </a:solidFill>
              </a:rPr>
              <a:t>无法区分是哪个分支的。如中移</a:t>
            </a:r>
            <a:r>
              <a:rPr lang="en-US" altLang="zh-CN" sz="1400" dirty="0" smtClean="0">
                <a:solidFill>
                  <a:srgbClr val="0000FF"/>
                </a:solidFill>
              </a:rPr>
              <a:t>N918St</a:t>
            </a:r>
            <a:r>
              <a:rPr lang="zh-CN" altLang="en-US" sz="1400" dirty="0" smtClean="0">
                <a:solidFill>
                  <a:srgbClr val="0000FF"/>
                </a:solidFill>
              </a:rPr>
              <a:t>有量产，研发两个分支，</a:t>
            </a:r>
            <a:r>
              <a:rPr lang="en-US" altLang="zh-CN" sz="1400" dirty="0" smtClean="0">
                <a:solidFill>
                  <a:srgbClr val="0000FF"/>
                </a:solidFill>
              </a:rPr>
              <a:t>PR</a:t>
            </a:r>
            <a:r>
              <a:rPr lang="zh-CN" altLang="en-US" sz="1400" dirty="0" smtClean="0">
                <a:solidFill>
                  <a:srgbClr val="0000FF"/>
                </a:solidFill>
              </a:rPr>
              <a:t>来了之后怎么区分是哪个分支的问题？</a:t>
            </a:r>
          </a:p>
          <a:p>
            <a:r>
              <a:rPr lang="zh-CN" altLang="en-US" sz="1400" b="1" dirty="0" smtClean="0"/>
              <a:t>解答</a:t>
            </a:r>
            <a:r>
              <a:rPr lang="zh-CN" altLang="en-US" sz="1400" dirty="0" smtClean="0"/>
              <a:t>：之前如果都是开发经理指派，是要求写清楚分支的。</a:t>
            </a:r>
          </a:p>
          <a:p>
            <a:r>
              <a:rPr lang="zh-CN" altLang="en-US" sz="1400" dirty="0" smtClean="0"/>
              <a:t>现在实施</a:t>
            </a:r>
            <a:r>
              <a:rPr lang="en-US" altLang="zh-CN" sz="1400" dirty="0" smtClean="0"/>
              <a:t>PR</a:t>
            </a:r>
            <a:r>
              <a:rPr lang="zh-CN" altLang="en-US" sz="1400" dirty="0" smtClean="0"/>
              <a:t>直接到模块负责人之后，这块就有些麻烦了，后续版本发布会在邮件里面写清楚或者制作一个对应表格让大家可以查到。</a:t>
            </a:r>
            <a:endParaRPr lang="zh-CN" altLang="en-US" sz="1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37693</TotalTime>
  <Words>1227</Words>
  <Application>Microsoft Office PowerPoint</Application>
  <PresentationFormat>全屏显示(4:3)</PresentationFormat>
  <Paragraphs>110</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vector>
  </TitlesOfParts>
  <Company>ATEMT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中兴移动PPT模板</dc:title>
  <dc:subject>中兴移动PPT模板</dc:subject>
  <dc:creator>yangwenfeng</dc:creator>
  <cp:lastModifiedBy>jiamyxue</cp:lastModifiedBy>
  <cp:revision>1941</cp:revision>
  <dcterms:created xsi:type="dcterms:W3CDTF">2004-05-28T06:29:11Z</dcterms:created>
  <dcterms:modified xsi:type="dcterms:W3CDTF">2017-08-16T01:24:15Z</dcterms:modified>
</cp:coreProperties>
</file>