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2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6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" id="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Dr. Auto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Group 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Task Board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User Journey</a:t>
            </a:r>
          </a:p>
        </p:txBody>
      </p:sp>
      <p:sp>
        <p:nvSpPr>
          <p:cNvPr name="Shape 36" id="36"/>
          <p:cNvSpPr/>
          <p:nvPr/>
        </p:nvSpPr>
        <p:spPr>
          <a:xfrm>
            <a:off y="1417637" x="365335"/>
            <a:ext cy="5215516" cx="84133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Wireframes</a:t>
            </a:r>
          </a:p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Site Mockup Screen Shot</a:t>
            </a:r>
          </a:p>
        </p:txBody>
      </p:sp>
      <p:sp>
        <p:nvSpPr>
          <p:cNvPr name="Shape 48" id="48"/>
          <p:cNvSpPr/>
          <p:nvPr/>
        </p:nvSpPr>
        <p:spPr>
          <a:xfrm>
            <a:off y="1555137" x="241370"/>
            <a:ext cy="5070462" cx="86612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Logo sketches</a:t>
            </a:r>
          </a:p>
        </p:txBody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55" id="55"/>
          <p:cNvSpPr/>
          <p:nvPr/>
        </p:nvSpPr>
        <p:spPr>
          <a:xfrm>
            <a:off y="1541956" x="2018785"/>
            <a:ext cy="5316043" cx="51064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