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0" r:id="rId2"/>
    <p:sldId id="292" r:id="rId3"/>
    <p:sldId id="323" r:id="rId4"/>
    <p:sldId id="324" r:id="rId5"/>
    <p:sldId id="325" r:id="rId6"/>
    <p:sldId id="326" r:id="rId7"/>
    <p:sldId id="328" r:id="rId8"/>
    <p:sldId id="329" r:id="rId9"/>
    <p:sldId id="331" r:id="rId10"/>
    <p:sldId id="344" r:id="rId11"/>
    <p:sldId id="345" r:id="rId12"/>
    <p:sldId id="339" r:id="rId13"/>
    <p:sldId id="343" r:id="rId14"/>
    <p:sldId id="338" r:id="rId15"/>
    <p:sldId id="335" r:id="rId16"/>
  </p:sldIdLst>
  <p:sldSz cx="9144000" cy="5715000" type="screen16x1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C00000"/>
    <a:srgbClr val="FF7D7D"/>
    <a:srgbClr val="FF6600"/>
    <a:srgbClr val="7030A0"/>
    <a:srgbClr val="FFFFFF"/>
    <a:srgbClr val="D60000"/>
    <a:srgbClr val="DE0000"/>
    <a:srgbClr val="00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6475" autoAdjust="0"/>
  </p:normalViewPr>
  <p:slideViewPr>
    <p:cSldViewPr showGuides="1">
      <p:cViewPr>
        <p:scale>
          <a:sx n="66" d="100"/>
          <a:sy n="66" d="100"/>
        </p:scale>
        <p:origin x="-2316" y="-1206"/>
      </p:cViewPr>
      <p:guideLst>
        <p:guide orient="horz" pos="1800"/>
        <p:guide pos="2880"/>
        <p:guide pos="5488"/>
        <p:guide pos="2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A3737-223A-4F27-8B29-ED2030295110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ACC50-06F9-46E1-8299-F7BE55AE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5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未标题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29440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2857500"/>
            <a:ext cx="9144000" cy="285750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1783491" y="2055435"/>
                  <a:pt x="7842422" y="1878666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257550"/>
            <a:ext cx="9144000" cy="245745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2117124" y="1906711"/>
                  <a:pt x="7212227" y="1650233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102100"/>
            <a:ext cx="6394450" cy="1225021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984750"/>
            <a:ext cx="6400800" cy="1460500"/>
          </a:xfrm>
        </p:spPr>
        <p:txBody>
          <a:bodyPr>
            <a:normAutofit/>
          </a:bodyPr>
          <a:lstStyle>
            <a:lvl1pPr marL="985838" indent="0" algn="l" defTabSz="985838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457331_003045442000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94070" y="0"/>
            <a:ext cx="6749930" cy="45021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2857500"/>
            <a:ext cx="9144000" cy="285750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1783491" y="2055435"/>
                  <a:pt x="7842422" y="1878666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257550"/>
            <a:ext cx="9144000" cy="245745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2117124" y="1906711"/>
                  <a:pt x="7212227" y="1650233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102100"/>
            <a:ext cx="6394450" cy="1225021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984750"/>
            <a:ext cx="6400800" cy="1460500"/>
          </a:xfrm>
        </p:spPr>
        <p:txBody>
          <a:bodyPr>
            <a:normAutofit/>
          </a:bodyPr>
          <a:lstStyle>
            <a:lvl1pPr marL="985838" indent="0" algn="l" defTabSz="985838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feng_li_fa_dian-012.jpg"/>
          <p:cNvPicPr>
            <a:picLocks noChangeAspect="1"/>
          </p:cNvPicPr>
          <p:nvPr userDrawn="1"/>
        </p:nvPicPr>
        <p:blipFill>
          <a:blip r:embed="rId2" cstate="print"/>
          <a:srcRect r="92216"/>
          <a:stretch>
            <a:fillRect/>
          </a:stretch>
        </p:blipFill>
        <p:spPr>
          <a:xfrm flipH="1">
            <a:off x="0" y="0"/>
            <a:ext cx="2654300" cy="46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feng_li_fa_dian-01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38300" y="-1"/>
            <a:ext cx="7505699" cy="500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2857500"/>
            <a:ext cx="9144000" cy="285750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1783491" y="2055435"/>
                  <a:pt x="7842422" y="1878666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257550"/>
            <a:ext cx="9144000" cy="2457450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618943">
                <a:moveTo>
                  <a:pt x="0" y="0"/>
                </a:moveTo>
                <a:cubicBezTo>
                  <a:pt x="2117124" y="1906711"/>
                  <a:pt x="7212227" y="1650233"/>
                  <a:pt x="9144000" y="1171840"/>
                </a:cubicBezTo>
                <a:lnTo>
                  <a:pt x="9144000" y="1498149"/>
                </a:lnTo>
                <a:lnTo>
                  <a:pt x="9144000" y="3618943"/>
                </a:lnTo>
                <a:lnTo>
                  <a:pt x="0" y="361894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102100"/>
            <a:ext cx="6394450" cy="1225021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984750"/>
            <a:ext cx="6400800" cy="1460500"/>
          </a:xfrm>
        </p:spPr>
        <p:txBody>
          <a:bodyPr>
            <a:normAutofit/>
          </a:bodyPr>
          <a:lstStyle>
            <a:lvl1pPr marL="985838" indent="0" algn="l" defTabSz="985838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ackground1.jpg"/>
          <p:cNvPicPr>
            <a:picLocks noChangeAspect="1"/>
          </p:cNvPicPr>
          <p:nvPr userDrawn="1"/>
        </p:nvPicPr>
        <p:blipFill>
          <a:blip r:embed="rId2" cstate="print"/>
          <a:srcRect t="12988"/>
          <a:stretch>
            <a:fillRect/>
          </a:stretch>
        </p:blipFill>
        <p:spPr>
          <a:xfrm>
            <a:off x="0" y="742265"/>
            <a:ext cx="9144000" cy="497273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546099"/>
            <a:ext cx="8229600" cy="635265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6545" y="5296959"/>
            <a:ext cx="2133600" cy="304271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fld id="{3AD2822F-7577-4079-9AD2-51F19AC5FD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 flipH="1" flipV="1">
            <a:off x="0" y="-157835"/>
            <a:ext cx="9144000" cy="597568"/>
          </a:xfrm>
          <a:custGeom>
            <a:avLst/>
            <a:gdLst>
              <a:gd name="connsiteX0" fmla="*/ 0 w 9144000"/>
              <a:gd name="connsiteY0" fmla="*/ 0 h 3618943"/>
              <a:gd name="connsiteX1" fmla="*/ 9144000 w 9144000"/>
              <a:gd name="connsiteY1" fmla="*/ 0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0 h 3618943"/>
              <a:gd name="connsiteX1" fmla="*/ 9144000 w 9144000"/>
              <a:gd name="connsiteY1" fmla="*/ 18782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290119 h 3909062"/>
              <a:gd name="connsiteX1" fmla="*/ 9144000 w 9144000"/>
              <a:gd name="connsiteY1" fmla="*/ 21683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290119 h 3909062"/>
              <a:gd name="connsiteX1" fmla="*/ 9144000 w 9144000"/>
              <a:gd name="connsiteY1" fmla="*/ 1253946 h 3909062"/>
              <a:gd name="connsiteX2" fmla="*/ 9144000 w 9144000"/>
              <a:gd name="connsiteY2" fmla="*/ 3909062 h 3909062"/>
              <a:gd name="connsiteX3" fmla="*/ 0 w 9144000"/>
              <a:gd name="connsiteY3" fmla="*/ 3909062 h 3909062"/>
              <a:gd name="connsiteX4" fmla="*/ 0 w 9144000"/>
              <a:gd name="connsiteY4" fmla="*/ 290119 h 3909062"/>
              <a:gd name="connsiteX0" fmla="*/ 0 w 9144000"/>
              <a:gd name="connsiteY0" fmla="*/ 0 h 3618943"/>
              <a:gd name="connsiteX1" fmla="*/ 9144000 w 9144000"/>
              <a:gd name="connsiteY1" fmla="*/ 963827 h 3618943"/>
              <a:gd name="connsiteX2" fmla="*/ 9144000 w 9144000"/>
              <a:gd name="connsiteY2" fmla="*/ 3618943 h 3618943"/>
              <a:gd name="connsiteX3" fmla="*/ 0 w 9144000"/>
              <a:gd name="connsiteY3" fmla="*/ 3618943 h 3618943"/>
              <a:gd name="connsiteX4" fmla="*/ 0 w 9144000"/>
              <a:gd name="connsiteY4" fmla="*/ 0 h 3618943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4061462 h 4061462"/>
              <a:gd name="connsiteX3" fmla="*/ 0 w 9144000"/>
              <a:gd name="connsiteY3" fmla="*/ 4061462 h 4061462"/>
              <a:gd name="connsiteX4" fmla="*/ 0 w 9144000"/>
              <a:gd name="connsiteY4" fmla="*/ 442519 h 4061462"/>
              <a:gd name="connsiteX0" fmla="*/ 0 w 9144000"/>
              <a:gd name="connsiteY0" fmla="*/ 442519 h 4061462"/>
              <a:gd name="connsiteX1" fmla="*/ 9144000 w 9144000"/>
              <a:gd name="connsiteY1" fmla="*/ 1406346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2178074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442519 h 4061462"/>
              <a:gd name="connsiteX1" fmla="*/ 9144000 w 9144000"/>
              <a:gd name="connsiteY1" fmla="*/ 1614359 h 4061462"/>
              <a:gd name="connsiteX2" fmla="*/ 9144000 w 9144000"/>
              <a:gd name="connsiteY2" fmla="*/ 1940668 h 4061462"/>
              <a:gd name="connsiteX3" fmla="*/ 9144000 w 9144000"/>
              <a:gd name="connsiteY3" fmla="*/ 4061462 h 4061462"/>
              <a:gd name="connsiteX4" fmla="*/ 0 w 9144000"/>
              <a:gd name="connsiteY4" fmla="*/ 4061462 h 4061462"/>
              <a:gd name="connsiteX5" fmla="*/ 0 w 9144000"/>
              <a:gd name="connsiteY5" fmla="*/ 442519 h 4061462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1171840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81179"/>
              <a:gd name="connsiteX1" fmla="*/ 9144000 w 9144000"/>
              <a:gd name="connsiteY1" fmla="*/ 2143012 h 3681179"/>
              <a:gd name="connsiteX2" fmla="*/ 9144000 w 9144000"/>
              <a:gd name="connsiteY2" fmla="*/ 1498149 h 3681179"/>
              <a:gd name="connsiteX3" fmla="*/ 9144000 w 9144000"/>
              <a:gd name="connsiteY3" fmla="*/ 3618943 h 3681179"/>
              <a:gd name="connsiteX4" fmla="*/ 0 w 9144000"/>
              <a:gd name="connsiteY4" fmla="*/ 3618943 h 3681179"/>
              <a:gd name="connsiteX5" fmla="*/ 0 w 9144000"/>
              <a:gd name="connsiteY5" fmla="*/ 0 h 3681179"/>
              <a:gd name="connsiteX0" fmla="*/ 0 w 9144000"/>
              <a:gd name="connsiteY0" fmla="*/ 0 h 3618943"/>
              <a:gd name="connsiteX1" fmla="*/ 9144000 w 9144000"/>
              <a:gd name="connsiteY1" fmla="*/ 2143012 h 3618943"/>
              <a:gd name="connsiteX2" fmla="*/ 9144000 w 9144000"/>
              <a:gd name="connsiteY2" fmla="*/ 1498149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143012 h 3618943"/>
              <a:gd name="connsiteX2" fmla="*/ 9144000 w 9144000"/>
              <a:gd name="connsiteY2" fmla="*/ 2143012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143012 h 3618943"/>
              <a:gd name="connsiteX2" fmla="*/ 9144000 w 9144000"/>
              <a:gd name="connsiteY2" fmla="*/ 2381125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143012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3618943"/>
              <a:gd name="connsiteX1" fmla="*/ 9144000 w 9144000"/>
              <a:gd name="connsiteY1" fmla="*/ 2619238 h 3618943"/>
              <a:gd name="connsiteX2" fmla="*/ 9144000 w 9144000"/>
              <a:gd name="connsiteY2" fmla="*/ 2619238 h 3618943"/>
              <a:gd name="connsiteX3" fmla="*/ 9144000 w 9144000"/>
              <a:gd name="connsiteY3" fmla="*/ 3618943 h 3618943"/>
              <a:gd name="connsiteX4" fmla="*/ 0 w 9144000"/>
              <a:gd name="connsiteY4" fmla="*/ 3618943 h 3618943"/>
              <a:gd name="connsiteX5" fmla="*/ 0 w 9144000"/>
              <a:gd name="connsiteY5" fmla="*/ 0 h 3618943"/>
              <a:gd name="connsiteX0" fmla="*/ 0 w 9144000"/>
              <a:gd name="connsiteY0" fmla="*/ 0 h 2489220"/>
              <a:gd name="connsiteX1" fmla="*/ 9144000 w 9144000"/>
              <a:gd name="connsiteY1" fmla="*/ 1143306 h 2489220"/>
              <a:gd name="connsiteX2" fmla="*/ 9144000 w 9144000"/>
              <a:gd name="connsiteY2" fmla="*/ 1143306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1143306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982978"/>
              <a:gd name="connsiteX1" fmla="*/ 9144000 w 9144000"/>
              <a:gd name="connsiteY1" fmla="*/ 476225 h 2982978"/>
              <a:gd name="connsiteX2" fmla="*/ 9144000 w 9144000"/>
              <a:gd name="connsiteY2" fmla="*/ 714337 h 2982978"/>
              <a:gd name="connsiteX3" fmla="*/ 9144000 w 9144000"/>
              <a:gd name="connsiteY3" fmla="*/ 2143011 h 2982978"/>
              <a:gd name="connsiteX4" fmla="*/ 0 w 9144000"/>
              <a:gd name="connsiteY4" fmla="*/ 2143011 h 2982978"/>
              <a:gd name="connsiteX5" fmla="*/ 0 w 9144000"/>
              <a:gd name="connsiteY5" fmla="*/ 0 h 2982978"/>
              <a:gd name="connsiteX0" fmla="*/ 0 w 9144000"/>
              <a:gd name="connsiteY0" fmla="*/ 0 h 2489220"/>
              <a:gd name="connsiteX1" fmla="*/ 9144000 w 9144000"/>
              <a:gd name="connsiteY1" fmla="*/ 476225 h 2489220"/>
              <a:gd name="connsiteX2" fmla="*/ 9144000 w 9144000"/>
              <a:gd name="connsiteY2" fmla="*/ 714337 h 2489220"/>
              <a:gd name="connsiteX3" fmla="*/ 9144000 w 9144000"/>
              <a:gd name="connsiteY3" fmla="*/ 2143011 h 2489220"/>
              <a:gd name="connsiteX4" fmla="*/ 0 w 9144000"/>
              <a:gd name="connsiteY4" fmla="*/ 2143011 h 2489220"/>
              <a:gd name="connsiteX5" fmla="*/ 0 w 9144000"/>
              <a:gd name="connsiteY5" fmla="*/ 0 h 2489220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641938"/>
              <a:gd name="connsiteX1" fmla="*/ 9144000 w 9144000"/>
              <a:gd name="connsiteY1" fmla="*/ 476225 h 2641938"/>
              <a:gd name="connsiteX2" fmla="*/ 9144000 w 9144000"/>
              <a:gd name="connsiteY2" fmla="*/ 714337 h 2641938"/>
              <a:gd name="connsiteX3" fmla="*/ 9144000 w 9144000"/>
              <a:gd name="connsiteY3" fmla="*/ 2143011 h 2641938"/>
              <a:gd name="connsiteX4" fmla="*/ 0 w 9144000"/>
              <a:gd name="connsiteY4" fmla="*/ 2143011 h 2641938"/>
              <a:gd name="connsiteX5" fmla="*/ 0 w 9144000"/>
              <a:gd name="connsiteY5" fmla="*/ 0 h 2641938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3137094"/>
              <a:gd name="connsiteX1" fmla="*/ 9144000 w 9144000"/>
              <a:gd name="connsiteY1" fmla="*/ 476225 h 3137094"/>
              <a:gd name="connsiteX2" fmla="*/ 9144000 w 9144000"/>
              <a:gd name="connsiteY2" fmla="*/ 714337 h 3137094"/>
              <a:gd name="connsiteX3" fmla="*/ 9144000 w 9144000"/>
              <a:gd name="connsiteY3" fmla="*/ 2143011 h 3137094"/>
              <a:gd name="connsiteX4" fmla="*/ 0 w 9144000"/>
              <a:gd name="connsiteY4" fmla="*/ 2143011 h 3137094"/>
              <a:gd name="connsiteX5" fmla="*/ 0 w 9144000"/>
              <a:gd name="connsiteY5" fmla="*/ 0 h 3137094"/>
              <a:gd name="connsiteX0" fmla="*/ 0 w 9144000"/>
              <a:gd name="connsiteY0" fmla="*/ 0 h 2573576"/>
              <a:gd name="connsiteX1" fmla="*/ 9144000 w 9144000"/>
              <a:gd name="connsiteY1" fmla="*/ 476225 h 2573576"/>
              <a:gd name="connsiteX2" fmla="*/ 9144000 w 9144000"/>
              <a:gd name="connsiteY2" fmla="*/ 714337 h 2573576"/>
              <a:gd name="connsiteX3" fmla="*/ 9144000 w 9144000"/>
              <a:gd name="connsiteY3" fmla="*/ 2143011 h 2573576"/>
              <a:gd name="connsiteX4" fmla="*/ 0 w 9144000"/>
              <a:gd name="connsiteY4" fmla="*/ 2143011 h 2573576"/>
              <a:gd name="connsiteX5" fmla="*/ 0 w 9144000"/>
              <a:gd name="connsiteY5" fmla="*/ 0 h 2573576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354955"/>
              <a:gd name="connsiteX1" fmla="*/ 9144000 w 9144000"/>
              <a:gd name="connsiteY1" fmla="*/ 476225 h 2354955"/>
              <a:gd name="connsiteX2" fmla="*/ 9144000 w 9144000"/>
              <a:gd name="connsiteY2" fmla="*/ 714337 h 2354955"/>
              <a:gd name="connsiteX3" fmla="*/ 9144000 w 9144000"/>
              <a:gd name="connsiteY3" fmla="*/ 2143011 h 2354955"/>
              <a:gd name="connsiteX4" fmla="*/ 0 w 9144000"/>
              <a:gd name="connsiteY4" fmla="*/ 2143011 h 2354955"/>
              <a:gd name="connsiteX5" fmla="*/ 0 w 9144000"/>
              <a:gd name="connsiteY5" fmla="*/ 0 h 2354955"/>
              <a:gd name="connsiteX0" fmla="*/ 0 w 9144000"/>
              <a:gd name="connsiteY0" fmla="*/ 0 h 2619236"/>
              <a:gd name="connsiteX1" fmla="*/ 9144000 w 9144000"/>
              <a:gd name="connsiteY1" fmla="*/ 740506 h 2619236"/>
              <a:gd name="connsiteX2" fmla="*/ 9144000 w 9144000"/>
              <a:gd name="connsiteY2" fmla="*/ 978618 h 2619236"/>
              <a:gd name="connsiteX3" fmla="*/ 9144000 w 9144000"/>
              <a:gd name="connsiteY3" fmla="*/ 2407292 h 2619236"/>
              <a:gd name="connsiteX4" fmla="*/ 0 w 9144000"/>
              <a:gd name="connsiteY4" fmla="*/ 2407292 h 2619236"/>
              <a:gd name="connsiteX5" fmla="*/ 0 w 9144000"/>
              <a:gd name="connsiteY5" fmla="*/ 0 h 2619236"/>
              <a:gd name="connsiteX0" fmla="*/ 0 w 9144000"/>
              <a:gd name="connsiteY0" fmla="*/ 0 h 2619236"/>
              <a:gd name="connsiteX1" fmla="*/ 9144000 w 9144000"/>
              <a:gd name="connsiteY1" fmla="*/ 740506 h 2619236"/>
              <a:gd name="connsiteX2" fmla="*/ 9144000 w 9144000"/>
              <a:gd name="connsiteY2" fmla="*/ 978618 h 2619236"/>
              <a:gd name="connsiteX3" fmla="*/ 9144000 w 9144000"/>
              <a:gd name="connsiteY3" fmla="*/ 2407292 h 2619236"/>
              <a:gd name="connsiteX4" fmla="*/ 0 w 9144000"/>
              <a:gd name="connsiteY4" fmla="*/ 2407292 h 2619236"/>
              <a:gd name="connsiteX5" fmla="*/ 0 w 9144000"/>
              <a:gd name="connsiteY5" fmla="*/ 0 h 2619236"/>
              <a:gd name="connsiteX0" fmla="*/ 0 w 9144000"/>
              <a:gd name="connsiteY0" fmla="*/ 0 h 2619236"/>
              <a:gd name="connsiteX1" fmla="*/ 9144000 w 9144000"/>
              <a:gd name="connsiteY1" fmla="*/ 740506 h 2619236"/>
              <a:gd name="connsiteX2" fmla="*/ 9144000 w 9144000"/>
              <a:gd name="connsiteY2" fmla="*/ 978618 h 2619236"/>
              <a:gd name="connsiteX3" fmla="*/ 9144000 w 9144000"/>
              <a:gd name="connsiteY3" fmla="*/ 2407292 h 2619236"/>
              <a:gd name="connsiteX4" fmla="*/ 0 w 9144000"/>
              <a:gd name="connsiteY4" fmla="*/ 2407292 h 2619236"/>
              <a:gd name="connsiteX5" fmla="*/ 0 w 9144000"/>
              <a:gd name="connsiteY5" fmla="*/ 0 h 2619236"/>
              <a:gd name="connsiteX0" fmla="*/ 0 w 9144000"/>
              <a:gd name="connsiteY0" fmla="*/ 0 h 2619236"/>
              <a:gd name="connsiteX1" fmla="*/ 9144000 w 9144000"/>
              <a:gd name="connsiteY1" fmla="*/ 740506 h 2619236"/>
              <a:gd name="connsiteX2" fmla="*/ 9144000 w 9144000"/>
              <a:gd name="connsiteY2" fmla="*/ 978618 h 2619236"/>
              <a:gd name="connsiteX3" fmla="*/ 9144000 w 9144000"/>
              <a:gd name="connsiteY3" fmla="*/ 2407292 h 2619236"/>
              <a:gd name="connsiteX4" fmla="*/ 0 w 9144000"/>
              <a:gd name="connsiteY4" fmla="*/ 2407292 h 2619236"/>
              <a:gd name="connsiteX5" fmla="*/ 0 w 9144000"/>
              <a:gd name="connsiteY5" fmla="*/ 0 h 2619236"/>
              <a:gd name="connsiteX0" fmla="*/ 0 w 9144000"/>
              <a:gd name="connsiteY0" fmla="*/ 0 h 3422490"/>
              <a:gd name="connsiteX1" fmla="*/ 9144000 w 9144000"/>
              <a:gd name="connsiteY1" fmla="*/ 740506 h 3422490"/>
              <a:gd name="connsiteX2" fmla="*/ 9144000 w 9144000"/>
              <a:gd name="connsiteY2" fmla="*/ 978618 h 3422490"/>
              <a:gd name="connsiteX3" fmla="*/ 9144000 w 9144000"/>
              <a:gd name="connsiteY3" fmla="*/ 2407292 h 3422490"/>
              <a:gd name="connsiteX4" fmla="*/ 0 w 9144000"/>
              <a:gd name="connsiteY4" fmla="*/ 2407292 h 3422490"/>
              <a:gd name="connsiteX5" fmla="*/ 0 w 9144000"/>
              <a:gd name="connsiteY5" fmla="*/ 0 h 3422490"/>
              <a:gd name="connsiteX0" fmla="*/ 0 w 9144000"/>
              <a:gd name="connsiteY0" fmla="*/ 0 h 2902770"/>
              <a:gd name="connsiteX1" fmla="*/ 9144000 w 9144000"/>
              <a:gd name="connsiteY1" fmla="*/ 740506 h 2902770"/>
              <a:gd name="connsiteX2" fmla="*/ 9144000 w 9144000"/>
              <a:gd name="connsiteY2" fmla="*/ 978618 h 2902770"/>
              <a:gd name="connsiteX3" fmla="*/ 9144000 w 9144000"/>
              <a:gd name="connsiteY3" fmla="*/ 2407292 h 2902770"/>
              <a:gd name="connsiteX4" fmla="*/ 0 w 9144000"/>
              <a:gd name="connsiteY4" fmla="*/ 2407292 h 2902770"/>
              <a:gd name="connsiteX5" fmla="*/ 0 w 9144000"/>
              <a:gd name="connsiteY5" fmla="*/ 0 h 2902770"/>
              <a:gd name="connsiteX0" fmla="*/ 0 w 9144000"/>
              <a:gd name="connsiteY0" fmla="*/ 0 h 2859274"/>
              <a:gd name="connsiteX1" fmla="*/ 9144000 w 9144000"/>
              <a:gd name="connsiteY1" fmla="*/ 740506 h 2859274"/>
              <a:gd name="connsiteX2" fmla="*/ 9144000 w 9144000"/>
              <a:gd name="connsiteY2" fmla="*/ 978618 h 2859274"/>
              <a:gd name="connsiteX3" fmla="*/ 9144000 w 9144000"/>
              <a:gd name="connsiteY3" fmla="*/ 2407292 h 2859274"/>
              <a:gd name="connsiteX4" fmla="*/ 0 w 9144000"/>
              <a:gd name="connsiteY4" fmla="*/ 2407292 h 2859274"/>
              <a:gd name="connsiteX5" fmla="*/ 0 w 9144000"/>
              <a:gd name="connsiteY5" fmla="*/ 0 h 2859274"/>
              <a:gd name="connsiteX0" fmla="*/ 0 w 9144000"/>
              <a:gd name="connsiteY0" fmla="*/ 0 h 2815778"/>
              <a:gd name="connsiteX1" fmla="*/ 9144000 w 9144000"/>
              <a:gd name="connsiteY1" fmla="*/ 740506 h 2815778"/>
              <a:gd name="connsiteX2" fmla="*/ 9144000 w 9144000"/>
              <a:gd name="connsiteY2" fmla="*/ 978618 h 2815778"/>
              <a:gd name="connsiteX3" fmla="*/ 9144000 w 9144000"/>
              <a:gd name="connsiteY3" fmla="*/ 2407292 h 2815778"/>
              <a:gd name="connsiteX4" fmla="*/ 0 w 9144000"/>
              <a:gd name="connsiteY4" fmla="*/ 2407292 h 2815778"/>
              <a:gd name="connsiteX5" fmla="*/ 0 w 9144000"/>
              <a:gd name="connsiteY5" fmla="*/ 0 h 2815778"/>
              <a:gd name="connsiteX0" fmla="*/ 0 w 9144000"/>
              <a:gd name="connsiteY0" fmla="*/ 0 h 3352831"/>
              <a:gd name="connsiteX1" fmla="*/ 9144000 w 9144000"/>
              <a:gd name="connsiteY1" fmla="*/ 740506 h 3352831"/>
              <a:gd name="connsiteX2" fmla="*/ 9144000 w 9144000"/>
              <a:gd name="connsiteY2" fmla="*/ 978618 h 3352831"/>
              <a:gd name="connsiteX3" fmla="*/ 9144000 w 9144000"/>
              <a:gd name="connsiteY3" fmla="*/ 2407292 h 3352831"/>
              <a:gd name="connsiteX4" fmla="*/ 0 w 9144000"/>
              <a:gd name="connsiteY4" fmla="*/ 2407292 h 3352831"/>
              <a:gd name="connsiteX5" fmla="*/ 0 w 9144000"/>
              <a:gd name="connsiteY5" fmla="*/ 0 h 3352831"/>
              <a:gd name="connsiteX0" fmla="*/ 0 w 9144000"/>
              <a:gd name="connsiteY0" fmla="*/ 0 h 2962122"/>
              <a:gd name="connsiteX1" fmla="*/ 9144000 w 9144000"/>
              <a:gd name="connsiteY1" fmla="*/ 740506 h 2962122"/>
              <a:gd name="connsiteX2" fmla="*/ 9144000 w 9144000"/>
              <a:gd name="connsiteY2" fmla="*/ 978618 h 2962122"/>
              <a:gd name="connsiteX3" fmla="*/ 9144000 w 9144000"/>
              <a:gd name="connsiteY3" fmla="*/ 2407292 h 2962122"/>
              <a:gd name="connsiteX4" fmla="*/ 0 w 9144000"/>
              <a:gd name="connsiteY4" fmla="*/ 2407292 h 2962122"/>
              <a:gd name="connsiteX5" fmla="*/ 0 w 9144000"/>
              <a:gd name="connsiteY5" fmla="*/ 0 h 2962122"/>
              <a:gd name="connsiteX0" fmla="*/ 0 w 9144000"/>
              <a:gd name="connsiteY0" fmla="*/ 0 h 3003041"/>
              <a:gd name="connsiteX1" fmla="*/ 9144000 w 9144000"/>
              <a:gd name="connsiteY1" fmla="*/ 740506 h 3003041"/>
              <a:gd name="connsiteX2" fmla="*/ 9144000 w 9144000"/>
              <a:gd name="connsiteY2" fmla="*/ 978618 h 3003041"/>
              <a:gd name="connsiteX3" fmla="*/ 9144000 w 9144000"/>
              <a:gd name="connsiteY3" fmla="*/ 2407292 h 3003041"/>
              <a:gd name="connsiteX4" fmla="*/ 0 w 9144000"/>
              <a:gd name="connsiteY4" fmla="*/ 2407292 h 3003041"/>
              <a:gd name="connsiteX5" fmla="*/ 0 w 9144000"/>
              <a:gd name="connsiteY5" fmla="*/ 0 h 3003041"/>
              <a:gd name="connsiteX0" fmla="*/ 0 w 9144000"/>
              <a:gd name="connsiteY0" fmla="*/ 0 h 2785938"/>
              <a:gd name="connsiteX1" fmla="*/ 9144000 w 9144000"/>
              <a:gd name="connsiteY1" fmla="*/ 740506 h 2785938"/>
              <a:gd name="connsiteX2" fmla="*/ 9144000 w 9144000"/>
              <a:gd name="connsiteY2" fmla="*/ 978618 h 2785938"/>
              <a:gd name="connsiteX3" fmla="*/ 9144000 w 9144000"/>
              <a:gd name="connsiteY3" fmla="*/ 2407292 h 2785938"/>
              <a:gd name="connsiteX4" fmla="*/ 0 w 9144000"/>
              <a:gd name="connsiteY4" fmla="*/ 2407292 h 2785938"/>
              <a:gd name="connsiteX5" fmla="*/ 0 w 9144000"/>
              <a:gd name="connsiteY5" fmla="*/ 0 h 2785938"/>
              <a:gd name="connsiteX0" fmla="*/ 0 w 9144000"/>
              <a:gd name="connsiteY0" fmla="*/ 0 h 2806948"/>
              <a:gd name="connsiteX1" fmla="*/ 9144000 w 9144000"/>
              <a:gd name="connsiteY1" fmla="*/ 740506 h 2806948"/>
              <a:gd name="connsiteX2" fmla="*/ 9144000 w 9144000"/>
              <a:gd name="connsiteY2" fmla="*/ 978618 h 2806948"/>
              <a:gd name="connsiteX3" fmla="*/ 9144000 w 9144000"/>
              <a:gd name="connsiteY3" fmla="*/ 2407292 h 2806948"/>
              <a:gd name="connsiteX4" fmla="*/ 0 w 9144000"/>
              <a:gd name="connsiteY4" fmla="*/ 2407292 h 2806948"/>
              <a:gd name="connsiteX5" fmla="*/ 0 w 9144000"/>
              <a:gd name="connsiteY5" fmla="*/ 0 h 2806948"/>
              <a:gd name="connsiteX0" fmla="*/ 0 w 9144000"/>
              <a:gd name="connsiteY0" fmla="*/ 0 h 2892463"/>
              <a:gd name="connsiteX1" fmla="*/ 9144000 w 9144000"/>
              <a:gd name="connsiteY1" fmla="*/ 740506 h 2892463"/>
              <a:gd name="connsiteX2" fmla="*/ 9144000 w 9144000"/>
              <a:gd name="connsiteY2" fmla="*/ 978618 h 2892463"/>
              <a:gd name="connsiteX3" fmla="*/ 9144000 w 9144000"/>
              <a:gd name="connsiteY3" fmla="*/ 2407292 h 2892463"/>
              <a:gd name="connsiteX4" fmla="*/ 0 w 9144000"/>
              <a:gd name="connsiteY4" fmla="*/ 2407292 h 2892463"/>
              <a:gd name="connsiteX5" fmla="*/ 0 w 9144000"/>
              <a:gd name="connsiteY5" fmla="*/ 0 h 2892463"/>
              <a:gd name="connsiteX0" fmla="*/ 0 w 9144000"/>
              <a:gd name="connsiteY0" fmla="*/ 0 h 3365011"/>
              <a:gd name="connsiteX1" fmla="*/ 9144000 w 9144000"/>
              <a:gd name="connsiteY1" fmla="*/ 740506 h 3365011"/>
              <a:gd name="connsiteX2" fmla="*/ 9144000 w 9144000"/>
              <a:gd name="connsiteY2" fmla="*/ 978618 h 3365011"/>
              <a:gd name="connsiteX3" fmla="*/ 9144000 w 9144000"/>
              <a:gd name="connsiteY3" fmla="*/ 2407292 h 3365011"/>
              <a:gd name="connsiteX4" fmla="*/ 0 w 9144000"/>
              <a:gd name="connsiteY4" fmla="*/ 2407292 h 3365011"/>
              <a:gd name="connsiteX5" fmla="*/ 0 w 9144000"/>
              <a:gd name="connsiteY5" fmla="*/ 0 h 3365011"/>
              <a:gd name="connsiteX0" fmla="*/ 0 w 9144000"/>
              <a:gd name="connsiteY0" fmla="*/ 0 h 3038807"/>
              <a:gd name="connsiteX1" fmla="*/ 9144000 w 9144000"/>
              <a:gd name="connsiteY1" fmla="*/ 740506 h 3038807"/>
              <a:gd name="connsiteX2" fmla="*/ 9144000 w 9144000"/>
              <a:gd name="connsiteY2" fmla="*/ 978618 h 3038807"/>
              <a:gd name="connsiteX3" fmla="*/ 9144000 w 9144000"/>
              <a:gd name="connsiteY3" fmla="*/ 2407292 h 3038807"/>
              <a:gd name="connsiteX4" fmla="*/ 0 w 9144000"/>
              <a:gd name="connsiteY4" fmla="*/ 2407292 h 3038807"/>
              <a:gd name="connsiteX5" fmla="*/ 0 w 9144000"/>
              <a:gd name="connsiteY5" fmla="*/ 0 h 3038807"/>
              <a:gd name="connsiteX0" fmla="*/ 0 w 9144000"/>
              <a:gd name="connsiteY0" fmla="*/ 0 h 3144231"/>
              <a:gd name="connsiteX1" fmla="*/ 9144000 w 9144000"/>
              <a:gd name="connsiteY1" fmla="*/ 740506 h 3144231"/>
              <a:gd name="connsiteX2" fmla="*/ 9144000 w 9144000"/>
              <a:gd name="connsiteY2" fmla="*/ 978618 h 3144231"/>
              <a:gd name="connsiteX3" fmla="*/ 9144000 w 9144000"/>
              <a:gd name="connsiteY3" fmla="*/ 2407292 h 3144231"/>
              <a:gd name="connsiteX4" fmla="*/ 0 w 9144000"/>
              <a:gd name="connsiteY4" fmla="*/ 2407292 h 3144231"/>
              <a:gd name="connsiteX5" fmla="*/ 0 w 9144000"/>
              <a:gd name="connsiteY5" fmla="*/ 0 h 3144231"/>
              <a:gd name="connsiteX0" fmla="*/ 0 w 9144000"/>
              <a:gd name="connsiteY0" fmla="*/ 0 h 2927128"/>
              <a:gd name="connsiteX1" fmla="*/ 9144000 w 9144000"/>
              <a:gd name="connsiteY1" fmla="*/ 740506 h 2927128"/>
              <a:gd name="connsiteX2" fmla="*/ 9144000 w 9144000"/>
              <a:gd name="connsiteY2" fmla="*/ 978618 h 2927128"/>
              <a:gd name="connsiteX3" fmla="*/ 9144000 w 9144000"/>
              <a:gd name="connsiteY3" fmla="*/ 2407292 h 2927128"/>
              <a:gd name="connsiteX4" fmla="*/ 0 w 9144000"/>
              <a:gd name="connsiteY4" fmla="*/ 2407292 h 2927128"/>
              <a:gd name="connsiteX5" fmla="*/ 0 w 9144000"/>
              <a:gd name="connsiteY5" fmla="*/ 0 h 2927128"/>
              <a:gd name="connsiteX0" fmla="*/ 0 w 9144000"/>
              <a:gd name="connsiteY0" fmla="*/ 0 h 3077149"/>
              <a:gd name="connsiteX1" fmla="*/ 9144000 w 9144000"/>
              <a:gd name="connsiteY1" fmla="*/ 740506 h 3077149"/>
              <a:gd name="connsiteX2" fmla="*/ 9144000 w 9144000"/>
              <a:gd name="connsiteY2" fmla="*/ 978618 h 3077149"/>
              <a:gd name="connsiteX3" fmla="*/ 9144000 w 9144000"/>
              <a:gd name="connsiteY3" fmla="*/ 2407292 h 3077149"/>
              <a:gd name="connsiteX4" fmla="*/ 0 w 9144000"/>
              <a:gd name="connsiteY4" fmla="*/ 2407292 h 3077149"/>
              <a:gd name="connsiteX5" fmla="*/ 0 w 9144000"/>
              <a:gd name="connsiteY5" fmla="*/ 0 h 3077149"/>
              <a:gd name="connsiteX0" fmla="*/ 0 w 9144000"/>
              <a:gd name="connsiteY0" fmla="*/ 0 h 3077149"/>
              <a:gd name="connsiteX1" fmla="*/ 9144000 w 9144000"/>
              <a:gd name="connsiteY1" fmla="*/ 740506 h 3077149"/>
              <a:gd name="connsiteX2" fmla="*/ 9144000 w 9144000"/>
              <a:gd name="connsiteY2" fmla="*/ 978618 h 3077149"/>
              <a:gd name="connsiteX3" fmla="*/ 9144000 w 9144000"/>
              <a:gd name="connsiteY3" fmla="*/ 2407292 h 3077149"/>
              <a:gd name="connsiteX4" fmla="*/ 0 w 9144000"/>
              <a:gd name="connsiteY4" fmla="*/ 2407292 h 3077149"/>
              <a:gd name="connsiteX5" fmla="*/ 0 w 9144000"/>
              <a:gd name="connsiteY5" fmla="*/ 0 h 3077149"/>
              <a:gd name="connsiteX0" fmla="*/ 0 w 9144000"/>
              <a:gd name="connsiteY0" fmla="*/ 0 h 3077149"/>
              <a:gd name="connsiteX1" fmla="*/ 9144000 w 9144000"/>
              <a:gd name="connsiteY1" fmla="*/ 740506 h 3077149"/>
              <a:gd name="connsiteX2" fmla="*/ 9144000 w 9144000"/>
              <a:gd name="connsiteY2" fmla="*/ 978618 h 3077149"/>
              <a:gd name="connsiteX3" fmla="*/ 9144000 w 9144000"/>
              <a:gd name="connsiteY3" fmla="*/ 2407292 h 3077149"/>
              <a:gd name="connsiteX4" fmla="*/ 0 w 9144000"/>
              <a:gd name="connsiteY4" fmla="*/ 2407292 h 3077149"/>
              <a:gd name="connsiteX5" fmla="*/ 0 w 9144000"/>
              <a:gd name="connsiteY5" fmla="*/ 0 h 3077149"/>
              <a:gd name="connsiteX0" fmla="*/ 0 w 9144000"/>
              <a:gd name="connsiteY0" fmla="*/ 0 h 2795541"/>
              <a:gd name="connsiteX1" fmla="*/ 9144000 w 9144000"/>
              <a:gd name="connsiteY1" fmla="*/ 740506 h 2795541"/>
              <a:gd name="connsiteX2" fmla="*/ 9144000 w 9144000"/>
              <a:gd name="connsiteY2" fmla="*/ 978618 h 2795541"/>
              <a:gd name="connsiteX3" fmla="*/ 9144000 w 9144000"/>
              <a:gd name="connsiteY3" fmla="*/ 2407292 h 2795541"/>
              <a:gd name="connsiteX4" fmla="*/ 0 w 9144000"/>
              <a:gd name="connsiteY4" fmla="*/ 2407292 h 2795541"/>
              <a:gd name="connsiteX5" fmla="*/ 0 w 9144000"/>
              <a:gd name="connsiteY5" fmla="*/ 0 h 2795541"/>
              <a:gd name="connsiteX0" fmla="*/ 0 w 9144000"/>
              <a:gd name="connsiteY0" fmla="*/ 0 h 3010067"/>
              <a:gd name="connsiteX1" fmla="*/ 9144000 w 9144000"/>
              <a:gd name="connsiteY1" fmla="*/ 740506 h 3010067"/>
              <a:gd name="connsiteX2" fmla="*/ 9144000 w 9144000"/>
              <a:gd name="connsiteY2" fmla="*/ 978618 h 3010067"/>
              <a:gd name="connsiteX3" fmla="*/ 9144000 w 9144000"/>
              <a:gd name="connsiteY3" fmla="*/ 2407292 h 3010067"/>
              <a:gd name="connsiteX4" fmla="*/ 0 w 9144000"/>
              <a:gd name="connsiteY4" fmla="*/ 2407292 h 3010067"/>
              <a:gd name="connsiteX5" fmla="*/ 0 w 9144000"/>
              <a:gd name="connsiteY5" fmla="*/ 0 h 3010067"/>
              <a:gd name="connsiteX0" fmla="*/ 0 w 9144000"/>
              <a:gd name="connsiteY0" fmla="*/ 0 h 3115491"/>
              <a:gd name="connsiteX1" fmla="*/ 9144000 w 9144000"/>
              <a:gd name="connsiteY1" fmla="*/ 740506 h 3115491"/>
              <a:gd name="connsiteX2" fmla="*/ 9144000 w 9144000"/>
              <a:gd name="connsiteY2" fmla="*/ 978618 h 3115491"/>
              <a:gd name="connsiteX3" fmla="*/ 9144000 w 9144000"/>
              <a:gd name="connsiteY3" fmla="*/ 2407292 h 3115491"/>
              <a:gd name="connsiteX4" fmla="*/ 0 w 9144000"/>
              <a:gd name="connsiteY4" fmla="*/ 2407292 h 3115491"/>
              <a:gd name="connsiteX5" fmla="*/ 0 w 9144000"/>
              <a:gd name="connsiteY5" fmla="*/ 0 h 3115491"/>
              <a:gd name="connsiteX0" fmla="*/ 0 w 9144000"/>
              <a:gd name="connsiteY0" fmla="*/ 0 h 3220915"/>
              <a:gd name="connsiteX1" fmla="*/ 9144000 w 9144000"/>
              <a:gd name="connsiteY1" fmla="*/ 740506 h 3220915"/>
              <a:gd name="connsiteX2" fmla="*/ 9144000 w 9144000"/>
              <a:gd name="connsiteY2" fmla="*/ 978618 h 3220915"/>
              <a:gd name="connsiteX3" fmla="*/ 9144000 w 9144000"/>
              <a:gd name="connsiteY3" fmla="*/ 2407292 h 3220915"/>
              <a:gd name="connsiteX4" fmla="*/ 0 w 9144000"/>
              <a:gd name="connsiteY4" fmla="*/ 2407292 h 3220915"/>
              <a:gd name="connsiteX5" fmla="*/ 0 w 9144000"/>
              <a:gd name="connsiteY5" fmla="*/ 0 h 3220915"/>
              <a:gd name="connsiteX0" fmla="*/ 0 w 9144000"/>
              <a:gd name="connsiteY0" fmla="*/ 0 h 3220915"/>
              <a:gd name="connsiteX1" fmla="*/ 9144000 w 9144000"/>
              <a:gd name="connsiteY1" fmla="*/ 740506 h 3220915"/>
              <a:gd name="connsiteX2" fmla="*/ 9144000 w 9144000"/>
              <a:gd name="connsiteY2" fmla="*/ 978618 h 3220915"/>
              <a:gd name="connsiteX3" fmla="*/ 9144000 w 9144000"/>
              <a:gd name="connsiteY3" fmla="*/ 2407292 h 3220915"/>
              <a:gd name="connsiteX4" fmla="*/ 0 w 9144000"/>
              <a:gd name="connsiteY4" fmla="*/ 2407292 h 3220915"/>
              <a:gd name="connsiteX5" fmla="*/ 0 w 9144000"/>
              <a:gd name="connsiteY5" fmla="*/ 0 h 3220915"/>
              <a:gd name="connsiteX0" fmla="*/ 0 w 9144000"/>
              <a:gd name="connsiteY0" fmla="*/ 0 h 2830206"/>
              <a:gd name="connsiteX1" fmla="*/ 9144000 w 9144000"/>
              <a:gd name="connsiteY1" fmla="*/ 740506 h 2830206"/>
              <a:gd name="connsiteX2" fmla="*/ 9144000 w 9144000"/>
              <a:gd name="connsiteY2" fmla="*/ 978618 h 2830206"/>
              <a:gd name="connsiteX3" fmla="*/ 9144000 w 9144000"/>
              <a:gd name="connsiteY3" fmla="*/ 2407292 h 2830206"/>
              <a:gd name="connsiteX4" fmla="*/ 0 w 9144000"/>
              <a:gd name="connsiteY4" fmla="*/ 2407292 h 2830206"/>
              <a:gd name="connsiteX5" fmla="*/ 0 w 9144000"/>
              <a:gd name="connsiteY5" fmla="*/ 0 h 2830206"/>
              <a:gd name="connsiteX0" fmla="*/ 0 w 9144000"/>
              <a:gd name="connsiteY0" fmla="*/ 0 h 2915721"/>
              <a:gd name="connsiteX1" fmla="*/ 9144000 w 9144000"/>
              <a:gd name="connsiteY1" fmla="*/ 740506 h 2915721"/>
              <a:gd name="connsiteX2" fmla="*/ 9144000 w 9144000"/>
              <a:gd name="connsiteY2" fmla="*/ 978618 h 2915721"/>
              <a:gd name="connsiteX3" fmla="*/ 9144000 w 9144000"/>
              <a:gd name="connsiteY3" fmla="*/ 2407292 h 2915721"/>
              <a:gd name="connsiteX4" fmla="*/ 0 w 9144000"/>
              <a:gd name="connsiteY4" fmla="*/ 2407292 h 2915721"/>
              <a:gd name="connsiteX5" fmla="*/ 0 w 9144000"/>
              <a:gd name="connsiteY5" fmla="*/ 0 h 2915721"/>
              <a:gd name="connsiteX0" fmla="*/ 0 w 9144000"/>
              <a:gd name="connsiteY0" fmla="*/ 0 h 4053232"/>
              <a:gd name="connsiteX1" fmla="*/ 9144000 w 9144000"/>
              <a:gd name="connsiteY1" fmla="*/ 740506 h 4053232"/>
              <a:gd name="connsiteX2" fmla="*/ 9144000 w 9144000"/>
              <a:gd name="connsiteY2" fmla="*/ 978618 h 4053232"/>
              <a:gd name="connsiteX3" fmla="*/ 9144000 w 9144000"/>
              <a:gd name="connsiteY3" fmla="*/ 2407292 h 4053232"/>
              <a:gd name="connsiteX4" fmla="*/ 0 w 9144000"/>
              <a:gd name="connsiteY4" fmla="*/ 2407292 h 4053232"/>
              <a:gd name="connsiteX5" fmla="*/ 0 w 9144000"/>
              <a:gd name="connsiteY5" fmla="*/ 0 h 4053232"/>
              <a:gd name="connsiteX0" fmla="*/ 0 w 9144000"/>
              <a:gd name="connsiteY0" fmla="*/ 0 h 3161611"/>
              <a:gd name="connsiteX1" fmla="*/ 9144000 w 9144000"/>
              <a:gd name="connsiteY1" fmla="*/ 740506 h 3161611"/>
              <a:gd name="connsiteX2" fmla="*/ 9144000 w 9144000"/>
              <a:gd name="connsiteY2" fmla="*/ 978618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  <a:gd name="connsiteX0" fmla="*/ 0 w 9144000"/>
              <a:gd name="connsiteY0" fmla="*/ 0 h 3161611"/>
              <a:gd name="connsiteX1" fmla="*/ 9144000 w 9144000"/>
              <a:gd name="connsiteY1" fmla="*/ 740506 h 3161611"/>
              <a:gd name="connsiteX2" fmla="*/ 9144000 w 9144000"/>
              <a:gd name="connsiteY2" fmla="*/ 1428674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  <a:gd name="connsiteX0" fmla="*/ 0 w 9144000"/>
              <a:gd name="connsiteY0" fmla="*/ 0 h 3161611"/>
              <a:gd name="connsiteX1" fmla="*/ 9144000 w 9144000"/>
              <a:gd name="connsiteY1" fmla="*/ 952449 h 3161611"/>
              <a:gd name="connsiteX2" fmla="*/ 9144000 w 9144000"/>
              <a:gd name="connsiteY2" fmla="*/ 1428674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  <a:gd name="connsiteX0" fmla="*/ 0 w 9144000"/>
              <a:gd name="connsiteY0" fmla="*/ 0 h 3161611"/>
              <a:gd name="connsiteX1" fmla="*/ 9144000 w 9144000"/>
              <a:gd name="connsiteY1" fmla="*/ 952449 h 3161611"/>
              <a:gd name="connsiteX2" fmla="*/ 9144000 w 9144000"/>
              <a:gd name="connsiteY2" fmla="*/ 1428674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  <a:gd name="connsiteX0" fmla="*/ 0 w 9144000"/>
              <a:gd name="connsiteY0" fmla="*/ 0 h 3161611"/>
              <a:gd name="connsiteX1" fmla="*/ 9144000 w 9144000"/>
              <a:gd name="connsiteY1" fmla="*/ 952449 h 3161611"/>
              <a:gd name="connsiteX2" fmla="*/ 9144000 w 9144000"/>
              <a:gd name="connsiteY2" fmla="*/ 1428674 h 3161611"/>
              <a:gd name="connsiteX3" fmla="*/ 9144000 w 9144000"/>
              <a:gd name="connsiteY3" fmla="*/ 2407292 h 3161611"/>
              <a:gd name="connsiteX4" fmla="*/ 0 w 9144000"/>
              <a:gd name="connsiteY4" fmla="*/ 2407292 h 3161611"/>
              <a:gd name="connsiteX5" fmla="*/ 0 w 9144000"/>
              <a:gd name="connsiteY5" fmla="*/ 0 h 31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161611">
                <a:moveTo>
                  <a:pt x="0" y="0"/>
                </a:moveTo>
                <a:cubicBezTo>
                  <a:pt x="5090251" y="3161611"/>
                  <a:pt x="6327576" y="2305507"/>
                  <a:pt x="9144000" y="952449"/>
                </a:cubicBezTo>
                <a:lnTo>
                  <a:pt x="9144000" y="1428674"/>
                </a:lnTo>
                <a:lnTo>
                  <a:pt x="9144000" y="2407292"/>
                </a:lnTo>
                <a:lnTo>
                  <a:pt x="0" y="24072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0" y="-151106"/>
            <a:ext cx="9144000" cy="803361"/>
          </a:xfrm>
          <a:custGeom>
            <a:avLst/>
            <a:gdLst>
              <a:gd name="connsiteX0" fmla="*/ 0 w 9144000"/>
              <a:gd name="connsiteY0" fmla="*/ 0 h 450050"/>
              <a:gd name="connsiteX1" fmla="*/ 9144000 w 9144000"/>
              <a:gd name="connsiteY1" fmla="*/ 0 h 450050"/>
              <a:gd name="connsiteX2" fmla="*/ 9144000 w 9144000"/>
              <a:gd name="connsiteY2" fmla="*/ 450050 h 450050"/>
              <a:gd name="connsiteX3" fmla="*/ 0 w 9144000"/>
              <a:gd name="connsiteY3" fmla="*/ 450050 h 450050"/>
              <a:gd name="connsiteX4" fmla="*/ 0 w 9144000"/>
              <a:gd name="connsiteY4" fmla="*/ 0 h 450050"/>
              <a:gd name="connsiteX0" fmla="*/ 0 w 9144000"/>
              <a:gd name="connsiteY0" fmla="*/ 0 h 450050"/>
              <a:gd name="connsiteX1" fmla="*/ 9144000 w 9144000"/>
              <a:gd name="connsiteY1" fmla="*/ 0 h 450050"/>
              <a:gd name="connsiteX2" fmla="*/ 9144000 w 9144000"/>
              <a:gd name="connsiteY2" fmla="*/ 450050 h 450050"/>
              <a:gd name="connsiteX3" fmla="*/ 0 w 9144000"/>
              <a:gd name="connsiteY3" fmla="*/ 180020 h 450050"/>
              <a:gd name="connsiteX4" fmla="*/ 0 w 9144000"/>
              <a:gd name="connsiteY4" fmla="*/ 0 h 450050"/>
              <a:gd name="connsiteX0" fmla="*/ 0 w 9144000"/>
              <a:gd name="connsiteY0" fmla="*/ 0 h 180020"/>
              <a:gd name="connsiteX1" fmla="*/ 9144000 w 9144000"/>
              <a:gd name="connsiteY1" fmla="*/ 0 h 180020"/>
              <a:gd name="connsiteX2" fmla="*/ 9144000 w 9144000"/>
              <a:gd name="connsiteY2" fmla="*/ 135015 h 180020"/>
              <a:gd name="connsiteX3" fmla="*/ 0 w 9144000"/>
              <a:gd name="connsiteY3" fmla="*/ 180020 h 180020"/>
              <a:gd name="connsiteX4" fmla="*/ 0 w 9144000"/>
              <a:gd name="connsiteY4" fmla="*/ 0 h 180020"/>
              <a:gd name="connsiteX0" fmla="*/ 0 w 9144000"/>
              <a:gd name="connsiteY0" fmla="*/ 464709 h 644729"/>
              <a:gd name="connsiteX1" fmla="*/ 9144000 w 9144000"/>
              <a:gd name="connsiteY1" fmla="*/ 464709 h 644729"/>
              <a:gd name="connsiteX2" fmla="*/ 9144000 w 9144000"/>
              <a:gd name="connsiteY2" fmla="*/ 599724 h 644729"/>
              <a:gd name="connsiteX3" fmla="*/ 0 w 9144000"/>
              <a:gd name="connsiteY3" fmla="*/ 644729 h 644729"/>
              <a:gd name="connsiteX4" fmla="*/ 0 w 9144000"/>
              <a:gd name="connsiteY4" fmla="*/ 464709 h 644729"/>
              <a:gd name="connsiteX0" fmla="*/ 0 w 9144000"/>
              <a:gd name="connsiteY0" fmla="*/ 464709 h 644729"/>
              <a:gd name="connsiteX1" fmla="*/ 9144000 w 9144000"/>
              <a:gd name="connsiteY1" fmla="*/ 464709 h 644729"/>
              <a:gd name="connsiteX2" fmla="*/ 9144000 w 9144000"/>
              <a:gd name="connsiteY2" fmla="*/ 599724 h 644729"/>
              <a:gd name="connsiteX3" fmla="*/ 0 w 9144000"/>
              <a:gd name="connsiteY3" fmla="*/ 644729 h 644729"/>
              <a:gd name="connsiteX4" fmla="*/ 0 w 9144000"/>
              <a:gd name="connsiteY4" fmla="*/ 464709 h 644729"/>
              <a:gd name="connsiteX0" fmla="*/ 0 w 9144000"/>
              <a:gd name="connsiteY0" fmla="*/ 464709 h 644729"/>
              <a:gd name="connsiteX1" fmla="*/ 9144000 w 9144000"/>
              <a:gd name="connsiteY1" fmla="*/ 464709 h 644729"/>
              <a:gd name="connsiteX2" fmla="*/ 9144000 w 9144000"/>
              <a:gd name="connsiteY2" fmla="*/ 599724 h 644729"/>
              <a:gd name="connsiteX3" fmla="*/ 0 w 9144000"/>
              <a:gd name="connsiteY3" fmla="*/ 644729 h 644729"/>
              <a:gd name="connsiteX4" fmla="*/ 0 w 9144000"/>
              <a:gd name="connsiteY4" fmla="*/ 464709 h 644729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449657"/>
              <a:gd name="connsiteX1" fmla="*/ 9144000 w 9144000"/>
              <a:gd name="connsiteY1" fmla="*/ 269637 h 449657"/>
              <a:gd name="connsiteX2" fmla="*/ 9144000 w 9144000"/>
              <a:gd name="connsiteY2" fmla="*/ 404652 h 449657"/>
              <a:gd name="connsiteX3" fmla="*/ 0 w 9144000"/>
              <a:gd name="connsiteY3" fmla="*/ 449657 h 449657"/>
              <a:gd name="connsiteX4" fmla="*/ 0 w 9144000"/>
              <a:gd name="connsiteY4" fmla="*/ 269637 h 449657"/>
              <a:gd name="connsiteX0" fmla="*/ 0 w 9144000"/>
              <a:gd name="connsiteY0" fmla="*/ 269637 h 540060"/>
              <a:gd name="connsiteX1" fmla="*/ 9144000 w 9144000"/>
              <a:gd name="connsiteY1" fmla="*/ 269637 h 540060"/>
              <a:gd name="connsiteX2" fmla="*/ 9144000 w 9144000"/>
              <a:gd name="connsiteY2" fmla="*/ 540060 h 540060"/>
              <a:gd name="connsiteX3" fmla="*/ 0 w 9144000"/>
              <a:gd name="connsiteY3" fmla="*/ 449657 h 540060"/>
              <a:gd name="connsiteX4" fmla="*/ 0 w 9144000"/>
              <a:gd name="connsiteY4" fmla="*/ 269637 h 540060"/>
              <a:gd name="connsiteX0" fmla="*/ 0 w 9144000"/>
              <a:gd name="connsiteY0" fmla="*/ 269637 h 540060"/>
              <a:gd name="connsiteX1" fmla="*/ 9144000 w 9144000"/>
              <a:gd name="connsiteY1" fmla="*/ 450049 h 540060"/>
              <a:gd name="connsiteX2" fmla="*/ 9144000 w 9144000"/>
              <a:gd name="connsiteY2" fmla="*/ 540060 h 540060"/>
              <a:gd name="connsiteX3" fmla="*/ 0 w 9144000"/>
              <a:gd name="connsiteY3" fmla="*/ 449657 h 540060"/>
              <a:gd name="connsiteX4" fmla="*/ 0 w 9144000"/>
              <a:gd name="connsiteY4" fmla="*/ 269637 h 540060"/>
              <a:gd name="connsiteX0" fmla="*/ 0 w 9144000"/>
              <a:gd name="connsiteY0" fmla="*/ 269637 h 675074"/>
              <a:gd name="connsiteX1" fmla="*/ 9144000 w 9144000"/>
              <a:gd name="connsiteY1" fmla="*/ 450049 h 675074"/>
              <a:gd name="connsiteX2" fmla="*/ 9144000 w 9144000"/>
              <a:gd name="connsiteY2" fmla="*/ 675074 h 675074"/>
              <a:gd name="connsiteX3" fmla="*/ 0 w 9144000"/>
              <a:gd name="connsiteY3" fmla="*/ 449657 h 675074"/>
              <a:gd name="connsiteX4" fmla="*/ 0 w 9144000"/>
              <a:gd name="connsiteY4" fmla="*/ 269637 h 675074"/>
              <a:gd name="connsiteX0" fmla="*/ 0 w 9144000"/>
              <a:gd name="connsiteY0" fmla="*/ 269637 h 675074"/>
              <a:gd name="connsiteX1" fmla="*/ 9144000 w 9144000"/>
              <a:gd name="connsiteY1" fmla="*/ 450049 h 675074"/>
              <a:gd name="connsiteX2" fmla="*/ 9144000 w 9144000"/>
              <a:gd name="connsiteY2" fmla="*/ 675074 h 675074"/>
              <a:gd name="connsiteX3" fmla="*/ 0 w 9144000"/>
              <a:gd name="connsiteY3" fmla="*/ 449657 h 675074"/>
              <a:gd name="connsiteX4" fmla="*/ 0 w 9144000"/>
              <a:gd name="connsiteY4" fmla="*/ 269637 h 675074"/>
              <a:gd name="connsiteX0" fmla="*/ 0 w 9144000"/>
              <a:gd name="connsiteY0" fmla="*/ 269637 h 832275"/>
              <a:gd name="connsiteX1" fmla="*/ 9144000 w 9144000"/>
              <a:gd name="connsiteY1" fmla="*/ 450049 h 832275"/>
              <a:gd name="connsiteX2" fmla="*/ 9144000 w 9144000"/>
              <a:gd name="connsiteY2" fmla="*/ 832275 h 832275"/>
              <a:gd name="connsiteX3" fmla="*/ 0 w 9144000"/>
              <a:gd name="connsiteY3" fmla="*/ 449657 h 832275"/>
              <a:gd name="connsiteX4" fmla="*/ 0 w 9144000"/>
              <a:gd name="connsiteY4" fmla="*/ 269637 h 832275"/>
              <a:gd name="connsiteX0" fmla="*/ 0 w 9144000"/>
              <a:gd name="connsiteY0" fmla="*/ 269637 h 832275"/>
              <a:gd name="connsiteX1" fmla="*/ 9144000 w 9144000"/>
              <a:gd name="connsiteY1" fmla="*/ 652255 h 832275"/>
              <a:gd name="connsiteX2" fmla="*/ 9144000 w 9144000"/>
              <a:gd name="connsiteY2" fmla="*/ 832275 h 832275"/>
              <a:gd name="connsiteX3" fmla="*/ 0 w 9144000"/>
              <a:gd name="connsiteY3" fmla="*/ 449657 h 832275"/>
              <a:gd name="connsiteX4" fmla="*/ 0 w 9144000"/>
              <a:gd name="connsiteY4" fmla="*/ 269637 h 832275"/>
              <a:gd name="connsiteX0" fmla="*/ 0 w 9144000"/>
              <a:gd name="connsiteY0" fmla="*/ 269637 h 832275"/>
              <a:gd name="connsiteX1" fmla="*/ 9144000 w 9144000"/>
              <a:gd name="connsiteY1" fmla="*/ 652255 h 832275"/>
              <a:gd name="connsiteX2" fmla="*/ 9144000 w 9144000"/>
              <a:gd name="connsiteY2" fmla="*/ 832275 h 832275"/>
              <a:gd name="connsiteX3" fmla="*/ 0 w 9144000"/>
              <a:gd name="connsiteY3" fmla="*/ 630070 h 832275"/>
              <a:gd name="connsiteX4" fmla="*/ 0 w 9144000"/>
              <a:gd name="connsiteY4" fmla="*/ 269637 h 832275"/>
              <a:gd name="connsiteX0" fmla="*/ 0 w 9144000"/>
              <a:gd name="connsiteY0" fmla="*/ 269637 h 561852"/>
              <a:gd name="connsiteX1" fmla="*/ 9144000 w 9144000"/>
              <a:gd name="connsiteY1" fmla="*/ 381832 h 561852"/>
              <a:gd name="connsiteX2" fmla="*/ 9144000 w 9144000"/>
              <a:gd name="connsiteY2" fmla="*/ 561852 h 561852"/>
              <a:gd name="connsiteX3" fmla="*/ 0 w 9144000"/>
              <a:gd name="connsiteY3" fmla="*/ 359647 h 561852"/>
              <a:gd name="connsiteX4" fmla="*/ 0 w 9144000"/>
              <a:gd name="connsiteY4" fmla="*/ 269637 h 561852"/>
              <a:gd name="connsiteX0" fmla="*/ 0 w 9144000"/>
              <a:gd name="connsiteY0" fmla="*/ 269637 h 651863"/>
              <a:gd name="connsiteX1" fmla="*/ 9144000 w 9144000"/>
              <a:gd name="connsiteY1" fmla="*/ 471843 h 651863"/>
              <a:gd name="connsiteX2" fmla="*/ 9144000 w 9144000"/>
              <a:gd name="connsiteY2" fmla="*/ 651863 h 651863"/>
              <a:gd name="connsiteX3" fmla="*/ 0 w 9144000"/>
              <a:gd name="connsiteY3" fmla="*/ 449658 h 651863"/>
              <a:gd name="connsiteX4" fmla="*/ 0 w 9144000"/>
              <a:gd name="connsiteY4" fmla="*/ 269637 h 651863"/>
              <a:gd name="connsiteX0" fmla="*/ 0 w 9144000"/>
              <a:gd name="connsiteY0" fmla="*/ 269637 h 651863"/>
              <a:gd name="connsiteX1" fmla="*/ 9144000 w 9144000"/>
              <a:gd name="connsiteY1" fmla="*/ 471843 h 651863"/>
              <a:gd name="connsiteX2" fmla="*/ 9144000 w 9144000"/>
              <a:gd name="connsiteY2" fmla="*/ 651863 h 651863"/>
              <a:gd name="connsiteX3" fmla="*/ 0 w 9144000"/>
              <a:gd name="connsiteY3" fmla="*/ 449658 h 651863"/>
              <a:gd name="connsiteX4" fmla="*/ 0 w 9144000"/>
              <a:gd name="connsiteY4" fmla="*/ 269637 h 651863"/>
              <a:gd name="connsiteX0" fmla="*/ 0 w 9144000"/>
              <a:gd name="connsiteY0" fmla="*/ 208677 h 590903"/>
              <a:gd name="connsiteX1" fmla="*/ 9144000 w 9144000"/>
              <a:gd name="connsiteY1" fmla="*/ 410883 h 590903"/>
              <a:gd name="connsiteX2" fmla="*/ 9144000 w 9144000"/>
              <a:gd name="connsiteY2" fmla="*/ 590903 h 590903"/>
              <a:gd name="connsiteX3" fmla="*/ 0 w 9144000"/>
              <a:gd name="connsiteY3" fmla="*/ 388698 h 590903"/>
              <a:gd name="connsiteX4" fmla="*/ 0 w 9144000"/>
              <a:gd name="connsiteY4" fmla="*/ 208677 h 590903"/>
              <a:gd name="connsiteX0" fmla="*/ 0 w 9144000"/>
              <a:gd name="connsiteY0" fmla="*/ 208677 h 590903"/>
              <a:gd name="connsiteX1" fmla="*/ 9144000 w 9144000"/>
              <a:gd name="connsiteY1" fmla="*/ 410883 h 590903"/>
              <a:gd name="connsiteX2" fmla="*/ 9144000 w 9144000"/>
              <a:gd name="connsiteY2" fmla="*/ 590903 h 590903"/>
              <a:gd name="connsiteX3" fmla="*/ 0 w 9144000"/>
              <a:gd name="connsiteY3" fmla="*/ 388698 h 590903"/>
              <a:gd name="connsiteX4" fmla="*/ 0 w 9144000"/>
              <a:gd name="connsiteY4" fmla="*/ 208677 h 590903"/>
              <a:gd name="connsiteX0" fmla="*/ 0 w 9144000"/>
              <a:gd name="connsiteY0" fmla="*/ 415941 h 798167"/>
              <a:gd name="connsiteX1" fmla="*/ 9144000 w 9144000"/>
              <a:gd name="connsiteY1" fmla="*/ 618147 h 798167"/>
              <a:gd name="connsiteX2" fmla="*/ 9144000 w 9144000"/>
              <a:gd name="connsiteY2" fmla="*/ 798167 h 798167"/>
              <a:gd name="connsiteX3" fmla="*/ 0 w 9144000"/>
              <a:gd name="connsiteY3" fmla="*/ 595962 h 798167"/>
              <a:gd name="connsiteX4" fmla="*/ 0 w 9144000"/>
              <a:gd name="connsiteY4" fmla="*/ 415941 h 798167"/>
              <a:gd name="connsiteX0" fmla="*/ 0 w 9144000"/>
              <a:gd name="connsiteY0" fmla="*/ 415941 h 798167"/>
              <a:gd name="connsiteX1" fmla="*/ 9144000 w 9144000"/>
              <a:gd name="connsiteY1" fmla="*/ 618147 h 798167"/>
              <a:gd name="connsiteX2" fmla="*/ 9144000 w 9144000"/>
              <a:gd name="connsiteY2" fmla="*/ 798167 h 798167"/>
              <a:gd name="connsiteX3" fmla="*/ 0 w 9144000"/>
              <a:gd name="connsiteY3" fmla="*/ 595962 h 798167"/>
              <a:gd name="connsiteX4" fmla="*/ 0 w 9144000"/>
              <a:gd name="connsiteY4" fmla="*/ 415941 h 798167"/>
              <a:gd name="connsiteX0" fmla="*/ 0 w 9144000"/>
              <a:gd name="connsiteY0" fmla="*/ 415941 h 798167"/>
              <a:gd name="connsiteX1" fmla="*/ 9144000 w 9144000"/>
              <a:gd name="connsiteY1" fmla="*/ 618147 h 798167"/>
              <a:gd name="connsiteX2" fmla="*/ 9144000 w 9144000"/>
              <a:gd name="connsiteY2" fmla="*/ 798167 h 798167"/>
              <a:gd name="connsiteX3" fmla="*/ 0 w 9144000"/>
              <a:gd name="connsiteY3" fmla="*/ 595962 h 798167"/>
              <a:gd name="connsiteX4" fmla="*/ 0 w 9144000"/>
              <a:gd name="connsiteY4" fmla="*/ 415941 h 798167"/>
              <a:gd name="connsiteX0" fmla="*/ 0 w 9144000"/>
              <a:gd name="connsiteY0" fmla="*/ 415941 h 798167"/>
              <a:gd name="connsiteX1" fmla="*/ 9144000 w 9144000"/>
              <a:gd name="connsiteY1" fmla="*/ 618147 h 798167"/>
              <a:gd name="connsiteX2" fmla="*/ 9144000 w 9144000"/>
              <a:gd name="connsiteY2" fmla="*/ 798167 h 798167"/>
              <a:gd name="connsiteX3" fmla="*/ 0 w 9144000"/>
              <a:gd name="connsiteY3" fmla="*/ 595962 h 798167"/>
              <a:gd name="connsiteX4" fmla="*/ 0 w 9144000"/>
              <a:gd name="connsiteY4" fmla="*/ 415941 h 798167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95962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95962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95962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09715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09715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09715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09715 h 865992"/>
              <a:gd name="connsiteX4" fmla="*/ 0 w 9144000"/>
              <a:gd name="connsiteY4" fmla="*/ 415941 h 865992"/>
              <a:gd name="connsiteX0" fmla="*/ 0 w 9144000"/>
              <a:gd name="connsiteY0" fmla="*/ 415941 h 865992"/>
              <a:gd name="connsiteX1" fmla="*/ 9144000 w 9144000"/>
              <a:gd name="connsiteY1" fmla="*/ 618147 h 865992"/>
              <a:gd name="connsiteX2" fmla="*/ 9144000 w 9144000"/>
              <a:gd name="connsiteY2" fmla="*/ 865992 h 865992"/>
              <a:gd name="connsiteX3" fmla="*/ 0 w 9144000"/>
              <a:gd name="connsiteY3" fmla="*/ 566912 h 865992"/>
              <a:gd name="connsiteX4" fmla="*/ 0 w 9144000"/>
              <a:gd name="connsiteY4" fmla="*/ 415941 h 865992"/>
              <a:gd name="connsiteX0" fmla="*/ 0 w 9144000"/>
              <a:gd name="connsiteY0" fmla="*/ 415941 h 760026"/>
              <a:gd name="connsiteX1" fmla="*/ 9144000 w 9144000"/>
              <a:gd name="connsiteY1" fmla="*/ 512181 h 760026"/>
              <a:gd name="connsiteX2" fmla="*/ 9144000 w 9144000"/>
              <a:gd name="connsiteY2" fmla="*/ 760026 h 760026"/>
              <a:gd name="connsiteX3" fmla="*/ 0 w 9144000"/>
              <a:gd name="connsiteY3" fmla="*/ 460946 h 760026"/>
              <a:gd name="connsiteX4" fmla="*/ 0 w 9144000"/>
              <a:gd name="connsiteY4" fmla="*/ 415941 h 760026"/>
              <a:gd name="connsiteX0" fmla="*/ 0 w 9144000"/>
              <a:gd name="connsiteY0" fmla="*/ 415941 h 850036"/>
              <a:gd name="connsiteX1" fmla="*/ 9144000 w 9144000"/>
              <a:gd name="connsiteY1" fmla="*/ 602191 h 850036"/>
              <a:gd name="connsiteX2" fmla="*/ 9144000 w 9144000"/>
              <a:gd name="connsiteY2" fmla="*/ 850036 h 850036"/>
              <a:gd name="connsiteX3" fmla="*/ 0 w 9144000"/>
              <a:gd name="connsiteY3" fmla="*/ 550956 h 850036"/>
              <a:gd name="connsiteX4" fmla="*/ 0 w 9144000"/>
              <a:gd name="connsiteY4" fmla="*/ 415941 h 850036"/>
              <a:gd name="connsiteX0" fmla="*/ 0 w 9144000"/>
              <a:gd name="connsiteY0" fmla="*/ 428133 h 862228"/>
              <a:gd name="connsiteX1" fmla="*/ 9144000 w 9144000"/>
              <a:gd name="connsiteY1" fmla="*/ 614383 h 862228"/>
              <a:gd name="connsiteX2" fmla="*/ 9144000 w 9144000"/>
              <a:gd name="connsiteY2" fmla="*/ 862228 h 862228"/>
              <a:gd name="connsiteX3" fmla="*/ 0 w 9144000"/>
              <a:gd name="connsiteY3" fmla="*/ 563148 h 862228"/>
              <a:gd name="connsiteX4" fmla="*/ 0 w 9144000"/>
              <a:gd name="connsiteY4" fmla="*/ 428133 h 862228"/>
              <a:gd name="connsiteX0" fmla="*/ 0 w 9144000"/>
              <a:gd name="connsiteY0" fmla="*/ 354981 h 789076"/>
              <a:gd name="connsiteX1" fmla="*/ 9144000 w 9144000"/>
              <a:gd name="connsiteY1" fmla="*/ 541231 h 789076"/>
              <a:gd name="connsiteX2" fmla="*/ 9144000 w 9144000"/>
              <a:gd name="connsiteY2" fmla="*/ 789076 h 789076"/>
              <a:gd name="connsiteX3" fmla="*/ 0 w 9144000"/>
              <a:gd name="connsiteY3" fmla="*/ 489996 h 789076"/>
              <a:gd name="connsiteX4" fmla="*/ 0 w 9144000"/>
              <a:gd name="connsiteY4" fmla="*/ 354981 h 789076"/>
              <a:gd name="connsiteX0" fmla="*/ 0 w 9144000"/>
              <a:gd name="connsiteY0" fmla="*/ 452517 h 886612"/>
              <a:gd name="connsiteX1" fmla="*/ 9144000 w 9144000"/>
              <a:gd name="connsiteY1" fmla="*/ 638767 h 886612"/>
              <a:gd name="connsiteX2" fmla="*/ 9144000 w 9144000"/>
              <a:gd name="connsiteY2" fmla="*/ 886612 h 886612"/>
              <a:gd name="connsiteX3" fmla="*/ 0 w 9144000"/>
              <a:gd name="connsiteY3" fmla="*/ 587532 h 886612"/>
              <a:gd name="connsiteX4" fmla="*/ 0 w 9144000"/>
              <a:gd name="connsiteY4" fmla="*/ 452517 h 886612"/>
              <a:gd name="connsiteX0" fmla="*/ 0 w 9144000"/>
              <a:gd name="connsiteY0" fmla="*/ 452517 h 886612"/>
              <a:gd name="connsiteX1" fmla="*/ 9144000 w 9144000"/>
              <a:gd name="connsiteY1" fmla="*/ 638767 h 886612"/>
              <a:gd name="connsiteX2" fmla="*/ 9144000 w 9144000"/>
              <a:gd name="connsiteY2" fmla="*/ 886612 h 886612"/>
              <a:gd name="connsiteX3" fmla="*/ 0 w 9144000"/>
              <a:gd name="connsiteY3" fmla="*/ 587532 h 886612"/>
              <a:gd name="connsiteX4" fmla="*/ 0 w 9144000"/>
              <a:gd name="connsiteY4" fmla="*/ 452517 h 886612"/>
              <a:gd name="connsiteX0" fmla="*/ 0 w 9144000"/>
              <a:gd name="connsiteY0" fmla="*/ 452517 h 886612"/>
              <a:gd name="connsiteX1" fmla="*/ 9144000 w 9144000"/>
              <a:gd name="connsiteY1" fmla="*/ 638767 h 886612"/>
              <a:gd name="connsiteX2" fmla="*/ 9144000 w 9144000"/>
              <a:gd name="connsiteY2" fmla="*/ 886612 h 886612"/>
              <a:gd name="connsiteX3" fmla="*/ 0 w 9144000"/>
              <a:gd name="connsiteY3" fmla="*/ 587532 h 886612"/>
              <a:gd name="connsiteX4" fmla="*/ 0 w 9144000"/>
              <a:gd name="connsiteY4" fmla="*/ 452517 h 886612"/>
              <a:gd name="connsiteX0" fmla="*/ 0 w 9144000"/>
              <a:gd name="connsiteY0" fmla="*/ 347213 h 781308"/>
              <a:gd name="connsiteX1" fmla="*/ 9144000 w 9144000"/>
              <a:gd name="connsiteY1" fmla="*/ 533463 h 781308"/>
              <a:gd name="connsiteX2" fmla="*/ 9144000 w 9144000"/>
              <a:gd name="connsiteY2" fmla="*/ 781308 h 781308"/>
              <a:gd name="connsiteX3" fmla="*/ 0 w 9144000"/>
              <a:gd name="connsiteY3" fmla="*/ 482228 h 781308"/>
              <a:gd name="connsiteX4" fmla="*/ 0 w 9144000"/>
              <a:gd name="connsiteY4" fmla="*/ 347213 h 781308"/>
              <a:gd name="connsiteX0" fmla="*/ 0 w 9144000"/>
              <a:gd name="connsiteY0" fmla="*/ 530093 h 964188"/>
              <a:gd name="connsiteX1" fmla="*/ 9144000 w 9144000"/>
              <a:gd name="connsiteY1" fmla="*/ 716343 h 964188"/>
              <a:gd name="connsiteX2" fmla="*/ 9144000 w 9144000"/>
              <a:gd name="connsiteY2" fmla="*/ 964188 h 964188"/>
              <a:gd name="connsiteX3" fmla="*/ 0 w 9144000"/>
              <a:gd name="connsiteY3" fmla="*/ 665108 h 964188"/>
              <a:gd name="connsiteX4" fmla="*/ 0 w 9144000"/>
              <a:gd name="connsiteY4" fmla="*/ 530093 h 964188"/>
              <a:gd name="connsiteX0" fmla="*/ 0 w 9144000"/>
              <a:gd name="connsiteY0" fmla="*/ 465128 h 899223"/>
              <a:gd name="connsiteX1" fmla="*/ 9144000 w 9144000"/>
              <a:gd name="connsiteY1" fmla="*/ 651378 h 899223"/>
              <a:gd name="connsiteX2" fmla="*/ 9144000 w 9144000"/>
              <a:gd name="connsiteY2" fmla="*/ 899223 h 899223"/>
              <a:gd name="connsiteX3" fmla="*/ 0 w 9144000"/>
              <a:gd name="connsiteY3" fmla="*/ 600143 h 899223"/>
              <a:gd name="connsiteX4" fmla="*/ 0 w 9144000"/>
              <a:gd name="connsiteY4" fmla="*/ 465128 h 899223"/>
              <a:gd name="connsiteX0" fmla="*/ 0 w 9144000"/>
              <a:gd name="connsiteY0" fmla="*/ 384208 h 818303"/>
              <a:gd name="connsiteX1" fmla="*/ 9144000 w 9144000"/>
              <a:gd name="connsiteY1" fmla="*/ 570458 h 818303"/>
              <a:gd name="connsiteX2" fmla="*/ 9144000 w 9144000"/>
              <a:gd name="connsiteY2" fmla="*/ 818303 h 818303"/>
              <a:gd name="connsiteX3" fmla="*/ 0 w 9144000"/>
              <a:gd name="connsiteY3" fmla="*/ 519223 h 818303"/>
              <a:gd name="connsiteX4" fmla="*/ 0 w 9144000"/>
              <a:gd name="connsiteY4" fmla="*/ 384208 h 818303"/>
              <a:gd name="connsiteX0" fmla="*/ 0 w 9144000"/>
              <a:gd name="connsiteY0" fmla="*/ 542704 h 976799"/>
              <a:gd name="connsiteX1" fmla="*/ 9144000 w 9144000"/>
              <a:gd name="connsiteY1" fmla="*/ 728954 h 976799"/>
              <a:gd name="connsiteX2" fmla="*/ 9144000 w 9144000"/>
              <a:gd name="connsiteY2" fmla="*/ 976799 h 976799"/>
              <a:gd name="connsiteX3" fmla="*/ 0 w 9144000"/>
              <a:gd name="connsiteY3" fmla="*/ 677719 h 976799"/>
              <a:gd name="connsiteX4" fmla="*/ 0 w 9144000"/>
              <a:gd name="connsiteY4" fmla="*/ 542704 h 976799"/>
              <a:gd name="connsiteX0" fmla="*/ 0 w 9144000"/>
              <a:gd name="connsiteY0" fmla="*/ 477739 h 911834"/>
              <a:gd name="connsiteX1" fmla="*/ 9144000 w 9144000"/>
              <a:gd name="connsiteY1" fmla="*/ 663989 h 911834"/>
              <a:gd name="connsiteX2" fmla="*/ 9144000 w 9144000"/>
              <a:gd name="connsiteY2" fmla="*/ 911834 h 911834"/>
              <a:gd name="connsiteX3" fmla="*/ 0 w 9144000"/>
              <a:gd name="connsiteY3" fmla="*/ 612754 h 911834"/>
              <a:gd name="connsiteX4" fmla="*/ 0 w 9144000"/>
              <a:gd name="connsiteY4" fmla="*/ 477739 h 911834"/>
              <a:gd name="connsiteX0" fmla="*/ 0 w 9144000"/>
              <a:gd name="connsiteY0" fmla="*/ 396819 h 830914"/>
              <a:gd name="connsiteX1" fmla="*/ 9144000 w 9144000"/>
              <a:gd name="connsiteY1" fmla="*/ 583069 h 830914"/>
              <a:gd name="connsiteX2" fmla="*/ 9144000 w 9144000"/>
              <a:gd name="connsiteY2" fmla="*/ 830914 h 830914"/>
              <a:gd name="connsiteX3" fmla="*/ 0 w 9144000"/>
              <a:gd name="connsiteY3" fmla="*/ 531834 h 830914"/>
              <a:gd name="connsiteX4" fmla="*/ 0 w 9144000"/>
              <a:gd name="connsiteY4" fmla="*/ 396819 h 830914"/>
              <a:gd name="connsiteX0" fmla="*/ 0 w 9144000"/>
              <a:gd name="connsiteY0" fmla="*/ 591891 h 1025986"/>
              <a:gd name="connsiteX1" fmla="*/ 9144000 w 9144000"/>
              <a:gd name="connsiteY1" fmla="*/ 778141 h 1025986"/>
              <a:gd name="connsiteX2" fmla="*/ 9144000 w 9144000"/>
              <a:gd name="connsiteY2" fmla="*/ 1025986 h 1025986"/>
              <a:gd name="connsiteX3" fmla="*/ 0 w 9144000"/>
              <a:gd name="connsiteY3" fmla="*/ 726906 h 1025986"/>
              <a:gd name="connsiteX4" fmla="*/ 0 w 9144000"/>
              <a:gd name="connsiteY4" fmla="*/ 591891 h 1025986"/>
              <a:gd name="connsiteX0" fmla="*/ 0 w 9144000"/>
              <a:gd name="connsiteY0" fmla="*/ 506305 h 940400"/>
              <a:gd name="connsiteX1" fmla="*/ 9144000 w 9144000"/>
              <a:gd name="connsiteY1" fmla="*/ 692555 h 940400"/>
              <a:gd name="connsiteX2" fmla="*/ 9144000 w 9144000"/>
              <a:gd name="connsiteY2" fmla="*/ 940400 h 940400"/>
              <a:gd name="connsiteX3" fmla="*/ 0 w 9144000"/>
              <a:gd name="connsiteY3" fmla="*/ 641320 h 940400"/>
              <a:gd name="connsiteX4" fmla="*/ 0 w 9144000"/>
              <a:gd name="connsiteY4" fmla="*/ 506305 h 940400"/>
              <a:gd name="connsiteX0" fmla="*/ 0 w 9144000"/>
              <a:gd name="connsiteY0" fmla="*/ 458198 h 892293"/>
              <a:gd name="connsiteX1" fmla="*/ 9144000 w 9144000"/>
              <a:gd name="connsiteY1" fmla="*/ 644448 h 892293"/>
              <a:gd name="connsiteX2" fmla="*/ 9144000 w 9144000"/>
              <a:gd name="connsiteY2" fmla="*/ 892293 h 892293"/>
              <a:gd name="connsiteX3" fmla="*/ 0 w 9144000"/>
              <a:gd name="connsiteY3" fmla="*/ 593213 h 892293"/>
              <a:gd name="connsiteX4" fmla="*/ 0 w 9144000"/>
              <a:gd name="connsiteY4" fmla="*/ 458198 h 892293"/>
              <a:gd name="connsiteX0" fmla="*/ 0 w 9144000"/>
              <a:gd name="connsiteY0" fmla="*/ 377278 h 811373"/>
              <a:gd name="connsiteX1" fmla="*/ 9144000 w 9144000"/>
              <a:gd name="connsiteY1" fmla="*/ 563528 h 811373"/>
              <a:gd name="connsiteX2" fmla="*/ 9144000 w 9144000"/>
              <a:gd name="connsiteY2" fmla="*/ 811373 h 811373"/>
              <a:gd name="connsiteX3" fmla="*/ 0 w 9144000"/>
              <a:gd name="connsiteY3" fmla="*/ 512293 h 811373"/>
              <a:gd name="connsiteX4" fmla="*/ 0 w 9144000"/>
              <a:gd name="connsiteY4" fmla="*/ 377278 h 811373"/>
              <a:gd name="connsiteX0" fmla="*/ 0 w 9144000"/>
              <a:gd name="connsiteY0" fmla="*/ 438238 h 872333"/>
              <a:gd name="connsiteX1" fmla="*/ 9144000 w 9144000"/>
              <a:gd name="connsiteY1" fmla="*/ 624488 h 872333"/>
              <a:gd name="connsiteX2" fmla="*/ 9144000 w 9144000"/>
              <a:gd name="connsiteY2" fmla="*/ 872333 h 872333"/>
              <a:gd name="connsiteX3" fmla="*/ 0 w 9144000"/>
              <a:gd name="connsiteY3" fmla="*/ 573253 h 872333"/>
              <a:gd name="connsiteX4" fmla="*/ 0 w 9144000"/>
              <a:gd name="connsiteY4" fmla="*/ 438238 h 872333"/>
              <a:gd name="connsiteX0" fmla="*/ 0 w 9144000"/>
              <a:gd name="connsiteY0" fmla="*/ 280358 h 714453"/>
              <a:gd name="connsiteX1" fmla="*/ 9144000 w 9144000"/>
              <a:gd name="connsiteY1" fmla="*/ 466608 h 714453"/>
              <a:gd name="connsiteX2" fmla="*/ 9144000 w 9144000"/>
              <a:gd name="connsiteY2" fmla="*/ 714453 h 714453"/>
              <a:gd name="connsiteX3" fmla="*/ 0 w 9144000"/>
              <a:gd name="connsiteY3" fmla="*/ 415373 h 714453"/>
              <a:gd name="connsiteX4" fmla="*/ 0 w 9144000"/>
              <a:gd name="connsiteY4" fmla="*/ 280358 h 714453"/>
              <a:gd name="connsiteX0" fmla="*/ 0 w 9144000"/>
              <a:gd name="connsiteY0" fmla="*/ 377278 h 811373"/>
              <a:gd name="connsiteX1" fmla="*/ 9144000 w 9144000"/>
              <a:gd name="connsiteY1" fmla="*/ 563528 h 811373"/>
              <a:gd name="connsiteX2" fmla="*/ 9144000 w 9144000"/>
              <a:gd name="connsiteY2" fmla="*/ 811373 h 811373"/>
              <a:gd name="connsiteX3" fmla="*/ 0 w 9144000"/>
              <a:gd name="connsiteY3" fmla="*/ 512293 h 811373"/>
              <a:gd name="connsiteX4" fmla="*/ 0 w 9144000"/>
              <a:gd name="connsiteY4" fmla="*/ 377278 h 811373"/>
              <a:gd name="connsiteX0" fmla="*/ 0 w 9144000"/>
              <a:gd name="connsiteY0" fmla="*/ 450430 h 884525"/>
              <a:gd name="connsiteX1" fmla="*/ 9144000 w 9144000"/>
              <a:gd name="connsiteY1" fmla="*/ 636680 h 884525"/>
              <a:gd name="connsiteX2" fmla="*/ 9144000 w 9144000"/>
              <a:gd name="connsiteY2" fmla="*/ 884525 h 884525"/>
              <a:gd name="connsiteX3" fmla="*/ 0 w 9144000"/>
              <a:gd name="connsiteY3" fmla="*/ 585445 h 884525"/>
              <a:gd name="connsiteX4" fmla="*/ 0 w 9144000"/>
              <a:gd name="connsiteY4" fmla="*/ 450430 h 884525"/>
              <a:gd name="connsiteX0" fmla="*/ 0 w 9144000"/>
              <a:gd name="connsiteY0" fmla="*/ 365747 h 799842"/>
              <a:gd name="connsiteX1" fmla="*/ 9144000 w 9144000"/>
              <a:gd name="connsiteY1" fmla="*/ 551997 h 799842"/>
              <a:gd name="connsiteX2" fmla="*/ 9144000 w 9144000"/>
              <a:gd name="connsiteY2" fmla="*/ 799842 h 799842"/>
              <a:gd name="connsiteX3" fmla="*/ 0 w 9144000"/>
              <a:gd name="connsiteY3" fmla="*/ 500762 h 799842"/>
              <a:gd name="connsiteX4" fmla="*/ 0 w 9144000"/>
              <a:gd name="connsiteY4" fmla="*/ 365747 h 799842"/>
              <a:gd name="connsiteX0" fmla="*/ 0 w 9144000"/>
              <a:gd name="connsiteY0" fmla="*/ 463283 h 897378"/>
              <a:gd name="connsiteX1" fmla="*/ 9144000 w 9144000"/>
              <a:gd name="connsiteY1" fmla="*/ 649533 h 897378"/>
              <a:gd name="connsiteX2" fmla="*/ 9144000 w 9144000"/>
              <a:gd name="connsiteY2" fmla="*/ 897378 h 897378"/>
              <a:gd name="connsiteX3" fmla="*/ 0 w 9144000"/>
              <a:gd name="connsiteY3" fmla="*/ 598298 h 897378"/>
              <a:gd name="connsiteX4" fmla="*/ 0 w 9144000"/>
              <a:gd name="connsiteY4" fmla="*/ 463283 h 897378"/>
              <a:gd name="connsiteX0" fmla="*/ 0 w 9144000"/>
              <a:gd name="connsiteY0" fmla="*/ 536435 h 970530"/>
              <a:gd name="connsiteX1" fmla="*/ 9144000 w 9144000"/>
              <a:gd name="connsiteY1" fmla="*/ 722685 h 970530"/>
              <a:gd name="connsiteX2" fmla="*/ 9144000 w 9144000"/>
              <a:gd name="connsiteY2" fmla="*/ 970530 h 970530"/>
              <a:gd name="connsiteX3" fmla="*/ 0 w 9144000"/>
              <a:gd name="connsiteY3" fmla="*/ 671450 h 970530"/>
              <a:gd name="connsiteX4" fmla="*/ 0 w 9144000"/>
              <a:gd name="connsiteY4" fmla="*/ 536435 h 970530"/>
              <a:gd name="connsiteX0" fmla="*/ 0 w 9144000"/>
              <a:gd name="connsiteY0" fmla="*/ 434894 h 868989"/>
              <a:gd name="connsiteX1" fmla="*/ 9144000 w 9144000"/>
              <a:gd name="connsiteY1" fmla="*/ 621144 h 868989"/>
              <a:gd name="connsiteX2" fmla="*/ 9144000 w 9144000"/>
              <a:gd name="connsiteY2" fmla="*/ 868989 h 868989"/>
              <a:gd name="connsiteX3" fmla="*/ 0 w 9144000"/>
              <a:gd name="connsiteY3" fmla="*/ 569909 h 868989"/>
              <a:gd name="connsiteX4" fmla="*/ 0 w 9144000"/>
              <a:gd name="connsiteY4" fmla="*/ 434894 h 868989"/>
              <a:gd name="connsiteX0" fmla="*/ 0 w 9144000"/>
              <a:gd name="connsiteY0" fmla="*/ 373934 h 808029"/>
              <a:gd name="connsiteX1" fmla="*/ 9144000 w 9144000"/>
              <a:gd name="connsiteY1" fmla="*/ 560184 h 808029"/>
              <a:gd name="connsiteX2" fmla="*/ 9144000 w 9144000"/>
              <a:gd name="connsiteY2" fmla="*/ 808029 h 808029"/>
              <a:gd name="connsiteX3" fmla="*/ 0 w 9144000"/>
              <a:gd name="connsiteY3" fmla="*/ 508949 h 808029"/>
              <a:gd name="connsiteX4" fmla="*/ 0 w 9144000"/>
              <a:gd name="connsiteY4" fmla="*/ 373934 h 808029"/>
              <a:gd name="connsiteX0" fmla="*/ 0 w 9144000"/>
              <a:gd name="connsiteY0" fmla="*/ 434894 h 868989"/>
              <a:gd name="connsiteX1" fmla="*/ 9144000 w 9144000"/>
              <a:gd name="connsiteY1" fmla="*/ 621144 h 868989"/>
              <a:gd name="connsiteX2" fmla="*/ 9144000 w 9144000"/>
              <a:gd name="connsiteY2" fmla="*/ 868989 h 868989"/>
              <a:gd name="connsiteX3" fmla="*/ 0 w 9144000"/>
              <a:gd name="connsiteY3" fmla="*/ 569909 h 868989"/>
              <a:gd name="connsiteX4" fmla="*/ 0 w 9144000"/>
              <a:gd name="connsiteY4" fmla="*/ 434894 h 868989"/>
              <a:gd name="connsiteX0" fmla="*/ 0 w 9144000"/>
              <a:gd name="connsiteY0" fmla="*/ 434894 h 803361"/>
              <a:gd name="connsiteX1" fmla="*/ 9144000 w 9144000"/>
              <a:gd name="connsiteY1" fmla="*/ 621144 h 803361"/>
              <a:gd name="connsiteX2" fmla="*/ 9144000 w 9144000"/>
              <a:gd name="connsiteY2" fmla="*/ 803361 h 803361"/>
              <a:gd name="connsiteX3" fmla="*/ 0 w 9144000"/>
              <a:gd name="connsiteY3" fmla="*/ 569909 h 803361"/>
              <a:gd name="connsiteX4" fmla="*/ 0 w 9144000"/>
              <a:gd name="connsiteY4" fmla="*/ 434894 h 80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803361">
                <a:moveTo>
                  <a:pt x="0" y="434894"/>
                </a:moveTo>
                <a:cubicBezTo>
                  <a:pt x="3687973" y="0"/>
                  <a:pt x="5961894" y="231276"/>
                  <a:pt x="9144000" y="621144"/>
                </a:cubicBezTo>
                <a:lnTo>
                  <a:pt x="9144000" y="803361"/>
                </a:lnTo>
                <a:cubicBezTo>
                  <a:pt x="5530958" y="225931"/>
                  <a:pt x="2442302" y="154536"/>
                  <a:pt x="0" y="569909"/>
                </a:cubicBezTo>
                <a:lnTo>
                  <a:pt x="0" y="43489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CN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ckground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46099"/>
            <a:ext cx="8229600" cy="635265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6545" y="5296959"/>
            <a:ext cx="2133600" cy="304271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fld id="{3AD2822F-7577-4079-9AD2-51F19AC5FD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eader 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390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gray">
          <a:xfrm>
            <a:off x="7061200" y="5257800"/>
            <a:ext cx="1646237" cy="377825"/>
          </a:xfrm>
          <a:prstGeom prst="round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600" b="1" dirty="0"/>
              <a:t>YOUR </a:t>
            </a:r>
            <a:r>
              <a:rPr lang="de-DE" sz="1600" b="1" dirty="0">
                <a:solidFill>
                  <a:srgbClr val="C00000"/>
                </a:solidFill>
              </a:rPr>
              <a:t>LOGO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6545" y="5296959"/>
            <a:ext cx="2133600" cy="304271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fld id="{3AD2822F-7577-4079-9AD2-51F19AC5FD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D3EF53BF-BBBF-4283-A340-F848B9C3078A}" type="datetimeFigureOut">
              <a:rPr lang="zh-CN" altLang="en-US" smtClean="0"/>
              <a:pPr/>
              <a:t>2015-1-21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F916-A0C1-401C-91A2-FC5D01BD50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476545" y="5296959"/>
            <a:ext cx="2133600" cy="30427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D2822F-7577-4079-9AD2-51F19AC5FD8F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0" r:id="rId3"/>
    <p:sldLayoutId id="2147483662" r:id="rId4"/>
    <p:sldLayoutId id="2147483663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>
            <p:ph type="ctrTitle"/>
          </p:nvPr>
        </p:nvSpPr>
        <p:spPr>
          <a:xfrm>
            <a:off x="431800" y="4102100"/>
            <a:ext cx="5962650" cy="122502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幻灯片主标题替换</a:t>
            </a:r>
            <a:endParaRPr lang="zh-CN" altLang="en-US" sz="3600" dirty="0"/>
          </a:p>
        </p:txBody>
      </p:sp>
      <p:sp>
        <p:nvSpPr>
          <p:cNvPr id="9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516063"/>
            <a:r>
              <a:rPr lang="zh-CN" altLang="en-US" dirty="0" smtClean="0"/>
              <a:t>作者信息或副标题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几何处理阶段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视图变换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10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65175" y="4240903"/>
            <a:ext cx="32853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46775" y="1774920"/>
            <a:ext cx="0" cy="31410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5358" y="2486230"/>
            <a:ext cx="210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Camera Direction</a:t>
            </a:r>
            <a:endParaRPr lang="zh-CN" altLang="en-US" dirty="0"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68442" y="4932102"/>
            <a:ext cx="76346" cy="763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72" name="组合 7171"/>
          <p:cNvGrpSpPr/>
          <p:nvPr/>
        </p:nvGrpSpPr>
        <p:grpSpPr>
          <a:xfrm>
            <a:off x="1028846" y="2339345"/>
            <a:ext cx="2373024" cy="2630930"/>
            <a:chOff x="1028846" y="1891755"/>
            <a:chExt cx="2373024" cy="2630930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106615" y="1891755"/>
              <a:ext cx="585068" cy="26309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7" name="梯形 7176"/>
            <p:cNvSpPr/>
            <p:nvPr/>
          </p:nvSpPr>
          <p:spPr>
            <a:xfrm rot="12877263">
              <a:off x="1100378" y="2735518"/>
              <a:ext cx="1611170" cy="1261775"/>
            </a:xfrm>
            <a:prstGeom prst="trapezoid">
              <a:avLst>
                <a:gd name="adj" fmla="val 4081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1106615" y="2308149"/>
              <a:ext cx="1575175" cy="2214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028846" y="2725434"/>
              <a:ext cx="257791" cy="25779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648172" y="2725434"/>
              <a:ext cx="257791" cy="25779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340348" y="3433129"/>
              <a:ext cx="270178" cy="270178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1106616" y="2983225"/>
              <a:ext cx="2295254" cy="1539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>
            <a:off x="5337085" y="4247735"/>
            <a:ext cx="32853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118685" y="1695387"/>
            <a:ext cx="0" cy="32274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9507226">
            <a:off x="7090972" y="4206342"/>
            <a:ext cx="76346" cy="763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 rot="19507226">
            <a:off x="6013436" y="1270445"/>
            <a:ext cx="2476156" cy="2632283"/>
            <a:chOff x="925714" y="1890402"/>
            <a:chExt cx="2476156" cy="2632283"/>
          </a:xfrm>
        </p:grpSpPr>
        <p:cxnSp>
          <p:nvCxnSpPr>
            <p:cNvPr id="49" name="直接连接符 48"/>
            <p:cNvCxnSpPr/>
            <p:nvPr/>
          </p:nvCxnSpPr>
          <p:spPr>
            <a:xfrm rot="2092774">
              <a:off x="925714" y="1890402"/>
              <a:ext cx="1007817" cy="25754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梯形 49"/>
            <p:cNvSpPr/>
            <p:nvPr/>
          </p:nvSpPr>
          <p:spPr>
            <a:xfrm rot="12877263">
              <a:off x="1100378" y="2735518"/>
              <a:ext cx="1611170" cy="1261775"/>
            </a:xfrm>
            <a:prstGeom prst="trapezoid">
              <a:avLst>
                <a:gd name="adj" fmla="val 4081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28846" y="2725434"/>
              <a:ext cx="257791" cy="25779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648172" y="2725434"/>
              <a:ext cx="257791" cy="25779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2340348" y="3433129"/>
              <a:ext cx="270178" cy="270178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1106616" y="2983225"/>
              <a:ext cx="2295254" cy="1539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8" name="TextBox 7177"/>
          <p:cNvSpPr txBox="1"/>
          <p:nvPr/>
        </p:nvSpPr>
        <p:spPr>
          <a:xfrm>
            <a:off x="3876767" y="428823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X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55407" y="4295200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X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5437" y="4933006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Z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70242" y="4925270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Z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7179" name="右箭头 7178"/>
          <p:cNvSpPr/>
          <p:nvPr/>
        </p:nvSpPr>
        <p:spPr>
          <a:xfrm>
            <a:off x="4022801" y="2983114"/>
            <a:ext cx="1486836" cy="671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视图变换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840" y="30533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P1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36473" y="294505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P2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46775" y="39281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P3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1540" y="48876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视点</a:t>
            </a:r>
          </a:p>
        </p:txBody>
      </p:sp>
      <p:sp>
        <p:nvSpPr>
          <p:cNvPr id="77" name="椭圆 76"/>
          <p:cNvSpPr/>
          <p:nvPr/>
        </p:nvSpPr>
        <p:spPr>
          <a:xfrm>
            <a:off x="1463581" y="4070101"/>
            <a:ext cx="270178" cy="2701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6935153" y="3214409"/>
            <a:ext cx="270178" cy="2701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421650" y="384064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P4</a:t>
            </a:r>
            <a:endParaRPr lang="zh-CN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45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157200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几何处理阶段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投影变换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11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06515" y="3069588"/>
            <a:ext cx="32853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979011" y="832275"/>
            <a:ext cx="18208" cy="25617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9507226">
            <a:off x="1960402" y="3028195"/>
            <a:ext cx="76346" cy="763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1151620" y="967290"/>
            <a:ext cx="854703" cy="2125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梯形 49"/>
          <p:cNvSpPr/>
          <p:nvPr/>
        </p:nvSpPr>
        <p:spPr>
          <a:xfrm rot="10784489">
            <a:off x="1195265" y="1056136"/>
            <a:ext cx="1611170" cy="1261775"/>
          </a:xfrm>
          <a:prstGeom prst="trapezoid">
            <a:avLst>
              <a:gd name="adj" fmla="val 40815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9507226">
            <a:off x="965314" y="1565917"/>
            <a:ext cx="257791" cy="2577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006325" y="967290"/>
            <a:ext cx="810480" cy="2125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24837" y="311705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X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29682" y="32105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Z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53" name="椭圆 52"/>
          <p:cNvSpPr/>
          <p:nvPr/>
        </p:nvSpPr>
        <p:spPr>
          <a:xfrm rot="19507226">
            <a:off x="1473382" y="1211753"/>
            <a:ext cx="257791" cy="25779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9507226">
            <a:off x="2448340" y="1391837"/>
            <a:ext cx="270178" cy="27017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 rot="16200000">
            <a:off x="5359279" y="4177077"/>
            <a:ext cx="1560019" cy="1244372"/>
          </a:xfrm>
          <a:prstGeom prst="parallelogram">
            <a:avLst>
              <a:gd name="adj" fmla="val 28862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331640" y="3560914"/>
            <a:ext cx="332023" cy="7350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2293360" y="4025855"/>
            <a:ext cx="929707" cy="5569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293360" y="5120936"/>
            <a:ext cx="929707" cy="13716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331640" y="4657039"/>
            <a:ext cx="332023" cy="31476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平行四边形 28"/>
          <p:cNvSpPr/>
          <p:nvPr/>
        </p:nvSpPr>
        <p:spPr>
          <a:xfrm rot="16200000">
            <a:off x="1666515" y="3548038"/>
            <a:ext cx="1560019" cy="1559404"/>
          </a:xfrm>
          <a:prstGeom prst="parallelogram">
            <a:avLst>
              <a:gd name="adj" fmla="val 2886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 rot="16200000">
            <a:off x="1334985" y="4297850"/>
            <a:ext cx="962097" cy="961717"/>
          </a:xfrm>
          <a:prstGeom prst="parallelogram">
            <a:avLst>
              <a:gd name="adj" fmla="val 28862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810044" y="2051361"/>
            <a:ext cx="270178" cy="2701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5517102" y="3545760"/>
            <a:ext cx="687687" cy="4800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761475" y="3892615"/>
            <a:ext cx="690845" cy="49505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761475" y="5092594"/>
            <a:ext cx="690845" cy="48667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517102" y="4747710"/>
            <a:ext cx="690847" cy="45005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平行四边形 42"/>
          <p:cNvSpPr/>
          <p:nvPr/>
        </p:nvSpPr>
        <p:spPr>
          <a:xfrm rot="16200000">
            <a:off x="6050125" y="3690399"/>
            <a:ext cx="1560019" cy="1244371"/>
          </a:xfrm>
          <a:prstGeom prst="parallelogram">
            <a:avLst>
              <a:gd name="adj" fmla="val 2886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4887035" y="3069588"/>
            <a:ext cx="32853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659531" y="832275"/>
            <a:ext cx="18208" cy="25617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 rot="19507226">
            <a:off x="6640922" y="3028195"/>
            <a:ext cx="76346" cy="763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05357" y="311705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X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0202" y="321057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n-ea"/>
              </a:rPr>
              <a:t>Z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7" name="梯形 66"/>
          <p:cNvSpPr/>
          <p:nvPr/>
        </p:nvSpPr>
        <p:spPr>
          <a:xfrm rot="10800000">
            <a:off x="5922150" y="1052506"/>
            <a:ext cx="1485165" cy="1269032"/>
          </a:xfrm>
          <a:prstGeom prst="trapezoid">
            <a:avLst>
              <a:gd name="adj" fmla="val 86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9507226">
            <a:off x="6153902" y="1211753"/>
            <a:ext cx="257791" cy="25779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9507226">
            <a:off x="7235274" y="1391837"/>
            <a:ext cx="270178" cy="27017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282190" y="1687022"/>
            <a:ext cx="634518" cy="6345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H="1" flipV="1">
            <a:off x="1192426" y="1052507"/>
            <a:ext cx="499254" cy="12690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2296892" y="1052507"/>
            <a:ext cx="512382" cy="12690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691680" y="2321538"/>
            <a:ext cx="60521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92426" y="1052507"/>
            <a:ext cx="161684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5922150" y="2321539"/>
            <a:ext cx="1485165" cy="97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922150" y="1052505"/>
            <a:ext cx="1485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xiew-a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92" y="727200"/>
            <a:ext cx="7443818" cy="50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349250" y="337220"/>
            <a:ext cx="879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光栅化阶段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12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26895" y="1552355"/>
            <a:ext cx="3240360" cy="3240360"/>
            <a:chOff x="3626895" y="1552355"/>
            <a:chExt cx="3240360" cy="3240360"/>
          </a:xfrm>
        </p:grpSpPr>
        <p:sp>
          <p:nvSpPr>
            <p:cNvPr id="255" name="矩形 254"/>
            <p:cNvSpPr/>
            <p:nvPr/>
          </p:nvSpPr>
          <p:spPr>
            <a:xfrm>
              <a:off x="470701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497704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416695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443698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470701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497704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524707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524707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1710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578713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05716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497704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497704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5787135" y="15523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6057165" y="15523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5787135" y="18223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6057165" y="18223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1710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24707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551710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578713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5716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578713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605716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524707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551710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24707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551710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578713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605716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578713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605716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632719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632719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389692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443698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470701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497704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416695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443698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470701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497704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389692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62689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389692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416695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443698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416695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470701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497704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524707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551710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551710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578713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605716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578713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605716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4707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551710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578713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605716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632719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632719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632719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659722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632719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659722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524707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551710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578713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86835" y="1012295"/>
            <a:ext cx="4050450" cy="4050450"/>
            <a:chOff x="3086835" y="1012295"/>
            <a:chExt cx="4050450" cy="4050450"/>
          </a:xfrm>
        </p:grpSpPr>
        <p:sp>
          <p:nvSpPr>
            <p:cNvPr id="153" name="矩形 152"/>
            <p:cNvSpPr/>
            <p:nvPr/>
          </p:nvSpPr>
          <p:spPr>
            <a:xfrm>
              <a:off x="497704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70701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6057165" y="10122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6057165" y="12823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17105" y="18223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6327195" y="18223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4707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6327195" y="20924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6327195" y="236244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443698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416695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335686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362689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3086835" y="47927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3356865" y="47927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443698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470701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497704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6597225" y="317253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6597225" y="344256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686725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605716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632719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659722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6867255" y="42526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89692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470701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5787135" y="12823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327195" y="15523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597225" y="290250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867255" y="371259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626895" y="47927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896925" y="4792714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166955" y="479271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247075" y="4522684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5517105" y="4522684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5787135" y="452268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17105" y="155235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626895" y="398262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597225" y="2632475"/>
              <a:ext cx="270030" cy="2700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>
          <a:xfrm>
            <a:off x="6058070" y="1041614"/>
            <a:ext cx="211391" cy="2113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37240" y="4822034"/>
            <a:ext cx="211391" cy="2113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96574" y="4298538"/>
            <a:ext cx="211391" cy="2113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283970" y="1222048"/>
            <a:ext cx="3718300" cy="3705682"/>
            <a:chOff x="3283970" y="1222048"/>
            <a:chExt cx="3718300" cy="3705682"/>
          </a:xfrm>
        </p:grpSpPr>
        <p:cxnSp>
          <p:nvCxnSpPr>
            <p:cNvPr id="228" name="直接连接符 227"/>
            <p:cNvCxnSpPr>
              <a:stCxn id="3" idx="5"/>
              <a:endCxn id="10" idx="0"/>
            </p:cNvCxnSpPr>
            <p:nvPr/>
          </p:nvCxnSpPr>
          <p:spPr>
            <a:xfrm>
              <a:off x="6238504" y="1222048"/>
              <a:ext cx="763766" cy="3076490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10" idx="2"/>
              <a:endCxn id="9" idx="6"/>
            </p:cNvCxnSpPr>
            <p:nvPr/>
          </p:nvCxnSpPr>
          <p:spPr>
            <a:xfrm flipH="1">
              <a:off x="3348631" y="4404234"/>
              <a:ext cx="3547943" cy="523496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3" idx="3"/>
            </p:cNvCxnSpPr>
            <p:nvPr/>
          </p:nvCxnSpPr>
          <p:spPr>
            <a:xfrm flipH="1">
              <a:off x="3283970" y="1222048"/>
              <a:ext cx="2805057" cy="3630943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xiew-a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92" y="727200"/>
            <a:ext cx="7443818" cy="50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 descr="C:\Users\xiew-a\Desktop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1012296"/>
            <a:ext cx="4320479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349250" y="337220"/>
            <a:ext cx="879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光栅化阶段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13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085200" y="1011600"/>
            <a:ext cx="4321291" cy="4320480"/>
            <a:chOff x="-8704475" y="9023185"/>
            <a:chExt cx="4321291" cy="4320480"/>
          </a:xfrm>
        </p:grpSpPr>
        <p:sp>
          <p:nvSpPr>
            <p:cNvPr id="137" name="矩形 136"/>
            <p:cNvSpPr/>
            <p:nvPr/>
          </p:nvSpPr>
          <p:spPr>
            <a:xfrm>
              <a:off x="-6004175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-5464115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-5464115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-5193274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-5193274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-5193680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-5193680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-4924868" y="1145345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-4924868" y="1118342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-4925274" y="1091339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-4925274" y="1064336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-4655244" y="1145360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-4655244" y="1118357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-4655650" y="1091354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-4655650" y="1064351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-4923244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-4923244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-4923650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-4923650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-4653214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-4653214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-4653620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-4653620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-5193274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-5193274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-4923244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-4923244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>
              <a:off x="-4653214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-4653214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-6274205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-6274205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-6543830" y="98332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-6543830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-6544236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-6544236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-6813860" y="10103449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-6813860" y="98332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-6813860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-6814266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-6814266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-7083890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-7083890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-7084296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-7084296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-7354326" y="1091339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-7354326" y="1064336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-7354732" y="1037333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-7354732" y="1010330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-7623836" y="1118342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-7623836" y="1091339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-7624242" y="1064336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-7624242" y="1037333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-7893866" y="11453599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-7895197" y="1118412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-7895197" y="1091409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-7894272" y="1064351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-8164415" y="11723629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-8164415" y="11453599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-8164821" y="1118357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-8164821" y="1091354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-8433925" y="117234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-8433925" y="1145345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-8434331" y="1118342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-8434331" y="1091339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-8703955" y="1145345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-8703955" y="1118342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-8704361" y="1091339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-8704361" y="1064336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-8163895" y="1064351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-8163895" y="1037348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-8164301" y="1010345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-8164301" y="983342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-8433925" y="1064351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-8433925" y="10373480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-8434331" y="1010345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-8434331" y="9833421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-8703955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-8703955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-8704361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-8704361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-7893865" y="103733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-7893865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-7894271" y="983327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-7893750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-7623835" y="101033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-7623835" y="98332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-7624241" y="956324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-7624241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-7353805" y="98332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-7353805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-7354211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-7354211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-8433925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-8434331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-8434331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-8162968" y="95632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-8163374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-8163374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-7084702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-7084702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-8704475" y="92932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-8704475" y="90231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-7893344" y="929321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-7893344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/>
          </p:nvSpPr>
          <p:spPr>
            <a:xfrm>
              <a:off x="-7623835" y="9023186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-8704475" y="1253357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-8434445" y="1226354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-8434445" y="119935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-8704474" y="1226354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-8704474" y="119935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-8704475" y="130736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-8704475" y="117234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-7354325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-7354325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-7084295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-7084295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-6814266" y="130736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-6814266" y="128036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-6543830" y="1307363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-6543830" y="1280360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-627380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-6273800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-600377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-6003770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-4654025" y="1199351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-4654025" y="1172348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-573374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-5733740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-5734146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-5463304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-5463304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-5463710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-519368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-5193680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-5194086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-4924056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-4924056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-4924462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-4654432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-4654432" y="1280360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-4654838" y="1253357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-4654838" y="12263545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-7623835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-843381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-8163780" y="13073634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-7893344" y="13073633"/>
              <a:ext cx="270030" cy="2700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086835" y="1012295"/>
            <a:ext cx="4050450" cy="4050450"/>
            <a:chOff x="3086835" y="1012295"/>
            <a:chExt cx="4050450" cy="4050450"/>
          </a:xfrm>
        </p:grpSpPr>
        <p:grpSp>
          <p:nvGrpSpPr>
            <p:cNvPr id="11" name="组合 10"/>
            <p:cNvGrpSpPr/>
            <p:nvPr/>
          </p:nvGrpSpPr>
          <p:grpSpPr>
            <a:xfrm>
              <a:off x="3626895" y="1552355"/>
              <a:ext cx="3240360" cy="3240360"/>
              <a:chOff x="3626895" y="1552355"/>
              <a:chExt cx="3240360" cy="3240360"/>
            </a:xfrm>
          </p:grpSpPr>
          <p:sp>
            <p:nvSpPr>
              <p:cNvPr id="255" name="矩形 254"/>
              <p:cNvSpPr/>
              <p:nvPr/>
            </p:nvSpPr>
            <p:spPr>
              <a:xfrm>
                <a:off x="470701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497704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416695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443698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470701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497704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524707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524707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551710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578713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605716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497704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497704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787135" y="15523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6057165" y="15523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787135" y="18223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6057165" y="18223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551710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24707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51710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78713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605716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78713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605716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524707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51710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24707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551710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578713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605716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578713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605716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632719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632719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389692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443698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470701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497704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416695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443698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470701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497704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389692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362689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389692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416695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443698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416695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470701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497704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524707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551710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551710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578713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605716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578713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605716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524707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551710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578713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605716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632719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632719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632719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659722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632719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659722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24707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51710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78713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086835" y="1012295"/>
              <a:ext cx="4050450" cy="4050450"/>
              <a:chOff x="3086835" y="1012295"/>
              <a:chExt cx="4050450" cy="4050450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497704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470701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057165" y="10122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6057165" y="12823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5517105" y="18223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327195" y="18223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524707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6327195" y="20924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6327195" y="236244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443698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416695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335686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362689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086835" y="47927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3356865" y="47927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443698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470701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497704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6597225" y="317253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6597225" y="344256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686725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605716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632719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659722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6867255" y="42526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389692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470701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5787135" y="12823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6327195" y="15523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6597225" y="290250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867255" y="371259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26895" y="47927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3896925" y="4792714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4166955" y="479271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5247075" y="4522684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5517105" y="4522684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787135" y="452268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517105" y="155235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3626895" y="398262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6597225" y="2632475"/>
                <a:ext cx="270030" cy="27003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085200" y="1011600"/>
            <a:ext cx="4050450" cy="4050450"/>
            <a:chOff x="-2278324" y="1102555"/>
            <a:chExt cx="4050450" cy="4050450"/>
          </a:xfrm>
        </p:grpSpPr>
        <p:sp>
          <p:nvSpPr>
            <p:cNvPr id="530" name="矩形 529"/>
            <p:cNvSpPr/>
            <p:nvPr/>
          </p:nvSpPr>
          <p:spPr>
            <a:xfrm>
              <a:off x="-65814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/>
          </p:nvSpPr>
          <p:spPr>
            <a:xfrm>
              <a:off x="-38811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矩形 531"/>
            <p:cNvSpPr/>
            <p:nvPr/>
          </p:nvSpPr>
          <p:spPr>
            <a:xfrm>
              <a:off x="-119820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矩形 532"/>
            <p:cNvSpPr/>
            <p:nvPr/>
          </p:nvSpPr>
          <p:spPr>
            <a:xfrm>
              <a:off x="-92817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矩形 533"/>
            <p:cNvSpPr/>
            <p:nvPr/>
          </p:nvSpPr>
          <p:spPr>
            <a:xfrm>
              <a:off x="-65814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 534"/>
            <p:cNvSpPr/>
            <p:nvPr/>
          </p:nvSpPr>
          <p:spPr>
            <a:xfrm>
              <a:off x="-38811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535"/>
            <p:cNvSpPr/>
            <p:nvPr/>
          </p:nvSpPr>
          <p:spPr>
            <a:xfrm>
              <a:off x="-11808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/>
          </p:nvSpPr>
          <p:spPr>
            <a:xfrm>
              <a:off x="-11808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矩形 537"/>
            <p:cNvSpPr/>
            <p:nvPr/>
          </p:nvSpPr>
          <p:spPr>
            <a:xfrm>
              <a:off x="15194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>
              <a:off x="42197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矩形 539"/>
            <p:cNvSpPr/>
            <p:nvPr/>
          </p:nvSpPr>
          <p:spPr>
            <a:xfrm>
              <a:off x="69200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 540"/>
            <p:cNvSpPr/>
            <p:nvPr/>
          </p:nvSpPr>
          <p:spPr>
            <a:xfrm>
              <a:off x="-388114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>
              <a:off x="-388114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/>
          </p:nvSpPr>
          <p:spPr>
            <a:xfrm>
              <a:off x="421976" y="16426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矩形 543"/>
            <p:cNvSpPr/>
            <p:nvPr/>
          </p:nvSpPr>
          <p:spPr>
            <a:xfrm>
              <a:off x="692006" y="16426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矩形 544"/>
            <p:cNvSpPr/>
            <p:nvPr/>
          </p:nvSpPr>
          <p:spPr>
            <a:xfrm>
              <a:off x="421976" y="19126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矩形 545"/>
            <p:cNvSpPr/>
            <p:nvPr/>
          </p:nvSpPr>
          <p:spPr>
            <a:xfrm>
              <a:off x="692006" y="19126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矩形 546"/>
            <p:cNvSpPr/>
            <p:nvPr/>
          </p:nvSpPr>
          <p:spPr>
            <a:xfrm>
              <a:off x="151946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矩形 547"/>
            <p:cNvSpPr/>
            <p:nvPr/>
          </p:nvSpPr>
          <p:spPr>
            <a:xfrm>
              <a:off x="-118084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矩形 548"/>
            <p:cNvSpPr/>
            <p:nvPr/>
          </p:nvSpPr>
          <p:spPr>
            <a:xfrm>
              <a:off x="151946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矩形 549"/>
            <p:cNvSpPr/>
            <p:nvPr/>
          </p:nvSpPr>
          <p:spPr>
            <a:xfrm>
              <a:off x="421976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矩形 550"/>
            <p:cNvSpPr/>
            <p:nvPr/>
          </p:nvSpPr>
          <p:spPr>
            <a:xfrm>
              <a:off x="692006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矩形 551"/>
            <p:cNvSpPr/>
            <p:nvPr/>
          </p:nvSpPr>
          <p:spPr>
            <a:xfrm>
              <a:off x="421976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矩形 552"/>
            <p:cNvSpPr/>
            <p:nvPr/>
          </p:nvSpPr>
          <p:spPr>
            <a:xfrm>
              <a:off x="692006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矩形 553"/>
            <p:cNvSpPr/>
            <p:nvPr/>
          </p:nvSpPr>
          <p:spPr>
            <a:xfrm>
              <a:off x="-118084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矩形 554"/>
            <p:cNvSpPr/>
            <p:nvPr/>
          </p:nvSpPr>
          <p:spPr>
            <a:xfrm>
              <a:off x="15194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矩形 555"/>
            <p:cNvSpPr/>
            <p:nvPr/>
          </p:nvSpPr>
          <p:spPr>
            <a:xfrm>
              <a:off x="-118084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矩形 556"/>
            <p:cNvSpPr/>
            <p:nvPr/>
          </p:nvSpPr>
          <p:spPr>
            <a:xfrm>
              <a:off x="15194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矩形 557"/>
            <p:cNvSpPr/>
            <p:nvPr/>
          </p:nvSpPr>
          <p:spPr>
            <a:xfrm>
              <a:off x="42197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矩形 558"/>
            <p:cNvSpPr/>
            <p:nvPr/>
          </p:nvSpPr>
          <p:spPr>
            <a:xfrm>
              <a:off x="69200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矩形 559"/>
            <p:cNvSpPr/>
            <p:nvPr/>
          </p:nvSpPr>
          <p:spPr>
            <a:xfrm>
              <a:off x="42197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矩形 560"/>
            <p:cNvSpPr/>
            <p:nvPr/>
          </p:nvSpPr>
          <p:spPr>
            <a:xfrm>
              <a:off x="69200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矩形 561"/>
            <p:cNvSpPr/>
            <p:nvPr/>
          </p:nvSpPr>
          <p:spPr>
            <a:xfrm>
              <a:off x="96203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矩形 562"/>
            <p:cNvSpPr/>
            <p:nvPr/>
          </p:nvSpPr>
          <p:spPr>
            <a:xfrm>
              <a:off x="96203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矩形 563"/>
            <p:cNvSpPr/>
            <p:nvPr/>
          </p:nvSpPr>
          <p:spPr>
            <a:xfrm>
              <a:off x="-146823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矩形 564"/>
            <p:cNvSpPr/>
            <p:nvPr/>
          </p:nvSpPr>
          <p:spPr>
            <a:xfrm>
              <a:off x="-92817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矩形 565"/>
            <p:cNvSpPr/>
            <p:nvPr/>
          </p:nvSpPr>
          <p:spPr>
            <a:xfrm>
              <a:off x="-658144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矩形 566"/>
            <p:cNvSpPr/>
            <p:nvPr/>
          </p:nvSpPr>
          <p:spPr>
            <a:xfrm>
              <a:off x="-388114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矩形 567"/>
            <p:cNvSpPr/>
            <p:nvPr/>
          </p:nvSpPr>
          <p:spPr>
            <a:xfrm>
              <a:off x="-119820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矩形 568"/>
            <p:cNvSpPr/>
            <p:nvPr/>
          </p:nvSpPr>
          <p:spPr>
            <a:xfrm>
              <a:off x="-92817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矩形 569"/>
            <p:cNvSpPr/>
            <p:nvPr/>
          </p:nvSpPr>
          <p:spPr>
            <a:xfrm>
              <a:off x="-65814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矩形 570"/>
            <p:cNvSpPr/>
            <p:nvPr/>
          </p:nvSpPr>
          <p:spPr>
            <a:xfrm>
              <a:off x="-38811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矩形 571"/>
            <p:cNvSpPr/>
            <p:nvPr/>
          </p:nvSpPr>
          <p:spPr>
            <a:xfrm>
              <a:off x="-146823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-173826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矩形 573"/>
            <p:cNvSpPr/>
            <p:nvPr/>
          </p:nvSpPr>
          <p:spPr>
            <a:xfrm>
              <a:off x="-146823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矩形 574"/>
            <p:cNvSpPr/>
            <p:nvPr/>
          </p:nvSpPr>
          <p:spPr>
            <a:xfrm>
              <a:off x="-119820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矩形 575"/>
            <p:cNvSpPr/>
            <p:nvPr/>
          </p:nvSpPr>
          <p:spPr>
            <a:xfrm>
              <a:off x="-92817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矩形 576"/>
            <p:cNvSpPr/>
            <p:nvPr/>
          </p:nvSpPr>
          <p:spPr>
            <a:xfrm>
              <a:off x="-119820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矩形 577"/>
            <p:cNvSpPr/>
            <p:nvPr/>
          </p:nvSpPr>
          <p:spPr>
            <a:xfrm>
              <a:off x="-65814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矩形 578"/>
            <p:cNvSpPr/>
            <p:nvPr/>
          </p:nvSpPr>
          <p:spPr>
            <a:xfrm>
              <a:off x="-38811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矩形 579"/>
            <p:cNvSpPr/>
            <p:nvPr/>
          </p:nvSpPr>
          <p:spPr>
            <a:xfrm>
              <a:off x="-118084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矩形 580"/>
            <p:cNvSpPr/>
            <p:nvPr/>
          </p:nvSpPr>
          <p:spPr>
            <a:xfrm>
              <a:off x="15194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矩形 581"/>
            <p:cNvSpPr/>
            <p:nvPr/>
          </p:nvSpPr>
          <p:spPr>
            <a:xfrm>
              <a:off x="15194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矩形 582"/>
            <p:cNvSpPr/>
            <p:nvPr/>
          </p:nvSpPr>
          <p:spPr>
            <a:xfrm>
              <a:off x="42197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矩形 583"/>
            <p:cNvSpPr/>
            <p:nvPr/>
          </p:nvSpPr>
          <p:spPr>
            <a:xfrm>
              <a:off x="69200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矩形 584"/>
            <p:cNvSpPr/>
            <p:nvPr/>
          </p:nvSpPr>
          <p:spPr>
            <a:xfrm>
              <a:off x="42197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69200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矩形 586"/>
            <p:cNvSpPr/>
            <p:nvPr/>
          </p:nvSpPr>
          <p:spPr>
            <a:xfrm>
              <a:off x="-11808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矩形 587"/>
            <p:cNvSpPr/>
            <p:nvPr/>
          </p:nvSpPr>
          <p:spPr>
            <a:xfrm>
              <a:off x="15194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>
              <a:off x="42197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矩形 589"/>
            <p:cNvSpPr/>
            <p:nvPr/>
          </p:nvSpPr>
          <p:spPr>
            <a:xfrm>
              <a:off x="69200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矩形 590"/>
            <p:cNvSpPr/>
            <p:nvPr/>
          </p:nvSpPr>
          <p:spPr>
            <a:xfrm>
              <a:off x="96203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矩形 591"/>
            <p:cNvSpPr/>
            <p:nvPr/>
          </p:nvSpPr>
          <p:spPr>
            <a:xfrm>
              <a:off x="96203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96203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123206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96203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123206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-11808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/>
          </p:nvSpPr>
          <p:spPr>
            <a:xfrm>
              <a:off x="15194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42197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-388114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-658144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>
              <a:off x="692006" y="11025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矩形 492"/>
            <p:cNvSpPr/>
            <p:nvPr/>
          </p:nvSpPr>
          <p:spPr>
            <a:xfrm>
              <a:off x="692006" y="13725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151946" y="19126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>
              <a:off x="962036" y="19126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-118084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962036" y="21826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962036" y="245270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-928174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-1198204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-200829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-1738264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-2278324" y="48829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-2008294" y="48829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-92817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-65814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-388114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/>
            <p:cNvSpPr/>
            <p:nvPr/>
          </p:nvSpPr>
          <p:spPr>
            <a:xfrm>
              <a:off x="1232066" y="326279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矩形 508"/>
            <p:cNvSpPr/>
            <p:nvPr/>
          </p:nvSpPr>
          <p:spPr>
            <a:xfrm>
              <a:off x="1232066" y="353282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1502096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矩形 510"/>
            <p:cNvSpPr/>
            <p:nvPr/>
          </p:nvSpPr>
          <p:spPr>
            <a:xfrm>
              <a:off x="69200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96203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矩形 512"/>
            <p:cNvSpPr/>
            <p:nvPr/>
          </p:nvSpPr>
          <p:spPr>
            <a:xfrm>
              <a:off x="123206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矩形 513"/>
            <p:cNvSpPr/>
            <p:nvPr/>
          </p:nvSpPr>
          <p:spPr>
            <a:xfrm>
              <a:off x="1502096" y="43429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矩形 514"/>
            <p:cNvSpPr/>
            <p:nvPr/>
          </p:nvSpPr>
          <p:spPr>
            <a:xfrm>
              <a:off x="-1468234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/>
            <p:cNvSpPr/>
            <p:nvPr/>
          </p:nvSpPr>
          <p:spPr>
            <a:xfrm>
              <a:off x="-658144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/>
            <p:cNvSpPr/>
            <p:nvPr/>
          </p:nvSpPr>
          <p:spPr>
            <a:xfrm>
              <a:off x="421976" y="13725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矩形 517"/>
            <p:cNvSpPr/>
            <p:nvPr/>
          </p:nvSpPr>
          <p:spPr>
            <a:xfrm>
              <a:off x="962036" y="16426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/>
            <p:cNvSpPr/>
            <p:nvPr/>
          </p:nvSpPr>
          <p:spPr>
            <a:xfrm>
              <a:off x="1232066" y="299276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矩形 519"/>
            <p:cNvSpPr/>
            <p:nvPr/>
          </p:nvSpPr>
          <p:spPr>
            <a:xfrm>
              <a:off x="1502096" y="380285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>
              <a:off x="-1738264" y="48829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-1468234" y="4882974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-1198204" y="488297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-118084" y="4612944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/>
            <p:cNvSpPr/>
            <p:nvPr/>
          </p:nvSpPr>
          <p:spPr>
            <a:xfrm>
              <a:off x="151946" y="4612944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/>
            <p:cNvSpPr/>
            <p:nvPr/>
          </p:nvSpPr>
          <p:spPr>
            <a:xfrm>
              <a:off x="421976" y="461294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/>
            <p:cNvSpPr/>
            <p:nvPr/>
          </p:nvSpPr>
          <p:spPr>
            <a:xfrm>
              <a:off x="151946" y="164261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/>
            <p:cNvSpPr/>
            <p:nvPr/>
          </p:nvSpPr>
          <p:spPr>
            <a:xfrm>
              <a:off x="-1738264" y="407288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矩形 528"/>
            <p:cNvSpPr/>
            <p:nvPr/>
          </p:nvSpPr>
          <p:spPr>
            <a:xfrm>
              <a:off x="1232066" y="2722735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7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C:\Users\xiew-a\Desktop\图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60" y="1057300"/>
            <a:ext cx="4320479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349250" y="337220"/>
            <a:ext cx="879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细黑" pitchFamily="2" charset="-122"/>
              </a:rPr>
              <a:t>纹理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14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6201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93204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66201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93204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520207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547210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520207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47210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466201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493204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66201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93204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20207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47210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0207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47210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74213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601216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74213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601216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628219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55222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628219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655222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74213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601216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74213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01216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28219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55222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28219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55222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66201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93204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66201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493204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20207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547210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520207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47210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466201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93204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66201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493204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520207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547210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520207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547210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574213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01216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574213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601216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628219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655222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628219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574213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601216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574213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601216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28219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2225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709228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682225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709228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736231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736231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82225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09228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82225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790237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817240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90237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817240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844243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8712460" y="10573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844243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8712460" y="13273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790237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817240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817240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844243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8712460" y="15973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844243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8712460" y="18673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817240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817240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844243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8712460" y="21374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844243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8712460" y="24074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817240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817240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844243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8712460" y="267748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844243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8712460" y="294751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466201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493204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466201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493204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520207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547210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520207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547210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466201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493204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4662010" y="40276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4932040" y="40276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520207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547210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5202070" y="40276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574213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4662010" y="42976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4932040" y="42976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466201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466201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493204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520207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>
            <a:off x="547210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520207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>
            <a:off x="547210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574213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601216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574213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601216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628219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655222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628219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655222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844243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>
            <a:off x="8712460" y="321754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844243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8712460" y="348757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844243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8712460" y="375760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8712460" y="402763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682225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709228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736231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763234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682225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709228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682225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709228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736231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763234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736231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763234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790237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817240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8712460" y="429766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844243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8712460" y="456769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790237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817240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790237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817240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844243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8712460" y="483772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844243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8712460" y="5107750"/>
            <a:ext cx="270030" cy="270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1" name="Picture 8" descr="C:\Users\xiew-a\Desktop\图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1185"/>
            <a:ext cx="4320479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矩形 361"/>
          <p:cNvSpPr/>
          <p:nvPr/>
        </p:nvSpPr>
        <p:spPr>
          <a:xfrm>
            <a:off x="189021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>
            <a:off x="189021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162018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189021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2970330" y="10172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2970330" y="12872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2430270" y="18273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>
            <a:off x="2700300" y="15572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>
            <a:off x="2970330" y="15572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2700300" y="18273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2970330" y="18273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3240360" y="18273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216024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243027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216024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/>
          <p:cNvSpPr/>
          <p:nvPr/>
        </p:nvSpPr>
        <p:spPr>
          <a:xfrm>
            <a:off x="243027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270030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/>
          <p:cNvSpPr/>
          <p:nvPr/>
        </p:nvSpPr>
        <p:spPr>
          <a:xfrm>
            <a:off x="297033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/>
          <p:cNvSpPr/>
          <p:nvPr/>
        </p:nvSpPr>
        <p:spPr>
          <a:xfrm>
            <a:off x="270030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/>
          <p:cNvSpPr/>
          <p:nvPr/>
        </p:nvSpPr>
        <p:spPr>
          <a:xfrm>
            <a:off x="297033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216024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243027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216024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243027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270030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297033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/>
          <p:cNvSpPr/>
          <p:nvPr/>
        </p:nvSpPr>
        <p:spPr>
          <a:xfrm>
            <a:off x="270030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297033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3240360" y="20973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3240360" y="236737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/>
          <p:cNvSpPr/>
          <p:nvPr/>
        </p:nvSpPr>
        <p:spPr>
          <a:xfrm>
            <a:off x="3240360" y="263740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/>
          <p:cNvSpPr/>
          <p:nvPr/>
        </p:nvSpPr>
        <p:spPr>
          <a:xfrm>
            <a:off x="3240360" y="290743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/>
          <p:cNvSpPr/>
          <p:nvPr/>
        </p:nvSpPr>
        <p:spPr>
          <a:xfrm>
            <a:off x="81009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135015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/>
          <p:cNvSpPr/>
          <p:nvPr/>
        </p:nvSpPr>
        <p:spPr>
          <a:xfrm>
            <a:off x="108012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/>
          <p:cNvSpPr/>
          <p:nvPr/>
        </p:nvSpPr>
        <p:spPr>
          <a:xfrm>
            <a:off x="135015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/>
          <p:cNvSpPr/>
          <p:nvPr/>
        </p:nvSpPr>
        <p:spPr>
          <a:xfrm>
            <a:off x="162018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/>
          <p:cNvSpPr/>
          <p:nvPr/>
        </p:nvSpPr>
        <p:spPr>
          <a:xfrm>
            <a:off x="189021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162018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矩形 400"/>
          <p:cNvSpPr/>
          <p:nvPr/>
        </p:nvSpPr>
        <p:spPr>
          <a:xfrm>
            <a:off x="189021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/>
          <p:cNvSpPr/>
          <p:nvPr/>
        </p:nvSpPr>
        <p:spPr>
          <a:xfrm>
            <a:off x="108012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/>
          <p:cNvSpPr/>
          <p:nvPr/>
        </p:nvSpPr>
        <p:spPr>
          <a:xfrm>
            <a:off x="135015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矩形 403"/>
          <p:cNvSpPr/>
          <p:nvPr/>
        </p:nvSpPr>
        <p:spPr>
          <a:xfrm>
            <a:off x="108012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矩形 404"/>
          <p:cNvSpPr/>
          <p:nvPr/>
        </p:nvSpPr>
        <p:spPr>
          <a:xfrm>
            <a:off x="135015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矩形 405"/>
          <p:cNvSpPr/>
          <p:nvPr/>
        </p:nvSpPr>
        <p:spPr>
          <a:xfrm>
            <a:off x="162018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矩形 406"/>
          <p:cNvSpPr/>
          <p:nvPr/>
        </p:nvSpPr>
        <p:spPr>
          <a:xfrm>
            <a:off x="189021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/>
          <p:cNvSpPr/>
          <p:nvPr/>
        </p:nvSpPr>
        <p:spPr>
          <a:xfrm>
            <a:off x="162018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矩形 408"/>
          <p:cNvSpPr/>
          <p:nvPr/>
        </p:nvSpPr>
        <p:spPr>
          <a:xfrm>
            <a:off x="189021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矩形 409"/>
          <p:cNvSpPr/>
          <p:nvPr/>
        </p:nvSpPr>
        <p:spPr>
          <a:xfrm>
            <a:off x="27003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/>
          <p:cNvSpPr/>
          <p:nvPr/>
        </p:nvSpPr>
        <p:spPr>
          <a:xfrm>
            <a:off x="54006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/>
          <p:cNvSpPr/>
          <p:nvPr/>
        </p:nvSpPr>
        <p:spPr>
          <a:xfrm>
            <a:off x="81009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54006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/>
          <p:cNvSpPr/>
          <p:nvPr/>
        </p:nvSpPr>
        <p:spPr>
          <a:xfrm>
            <a:off x="81009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0" y="47976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/>
          <p:cNvSpPr/>
          <p:nvPr/>
        </p:nvSpPr>
        <p:spPr>
          <a:xfrm>
            <a:off x="270030" y="479764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矩形 416"/>
          <p:cNvSpPr/>
          <p:nvPr/>
        </p:nvSpPr>
        <p:spPr>
          <a:xfrm>
            <a:off x="108012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/>
          <p:cNvSpPr/>
          <p:nvPr/>
        </p:nvSpPr>
        <p:spPr>
          <a:xfrm>
            <a:off x="135015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108012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矩形 419"/>
          <p:cNvSpPr/>
          <p:nvPr/>
        </p:nvSpPr>
        <p:spPr>
          <a:xfrm>
            <a:off x="135015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/>
          <p:cNvSpPr/>
          <p:nvPr/>
        </p:nvSpPr>
        <p:spPr>
          <a:xfrm>
            <a:off x="162018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189021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/>
          <p:cNvSpPr/>
          <p:nvPr/>
        </p:nvSpPr>
        <p:spPr>
          <a:xfrm>
            <a:off x="162018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/>
          <p:cNvSpPr/>
          <p:nvPr/>
        </p:nvSpPr>
        <p:spPr>
          <a:xfrm>
            <a:off x="1890210" y="452761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矩形 424"/>
          <p:cNvSpPr/>
          <p:nvPr/>
        </p:nvSpPr>
        <p:spPr>
          <a:xfrm>
            <a:off x="216024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/>
          <p:cNvSpPr/>
          <p:nvPr/>
        </p:nvSpPr>
        <p:spPr>
          <a:xfrm>
            <a:off x="243027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/>
          <p:cNvSpPr/>
          <p:nvPr/>
        </p:nvSpPr>
        <p:spPr>
          <a:xfrm>
            <a:off x="216024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 427"/>
          <p:cNvSpPr/>
          <p:nvPr/>
        </p:nvSpPr>
        <p:spPr>
          <a:xfrm>
            <a:off x="243027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/>
        </p:nvSpPr>
        <p:spPr>
          <a:xfrm>
            <a:off x="270030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/>
        </p:nvSpPr>
        <p:spPr>
          <a:xfrm>
            <a:off x="297033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矩形 430"/>
          <p:cNvSpPr/>
          <p:nvPr/>
        </p:nvSpPr>
        <p:spPr>
          <a:xfrm>
            <a:off x="270030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/>
        </p:nvSpPr>
        <p:spPr>
          <a:xfrm>
            <a:off x="297033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矩形 432"/>
          <p:cNvSpPr/>
          <p:nvPr/>
        </p:nvSpPr>
        <p:spPr>
          <a:xfrm>
            <a:off x="216024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/>
          <p:cNvSpPr/>
          <p:nvPr/>
        </p:nvSpPr>
        <p:spPr>
          <a:xfrm>
            <a:off x="243027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216024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/>
          <p:cNvSpPr/>
          <p:nvPr/>
        </p:nvSpPr>
        <p:spPr>
          <a:xfrm>
            <a:off x="243027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/>
          <p:cNvSpPr/>
          <p:nvPr/>
        </p:nvSpPr>
        <p:spPr>
          <a:xfrm>
            <a:off x="270030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/>
          <p:cNvSpPr/>
          <p:nvPr/>
        </p:nvSpPr>
        <p:spPr>
          <a:xfrm>
            <a:off x="297033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/>
          <p:cNvSpPr/>
          <p:nvPr/>
        </p:nvSpPr>
        <p:spPr>
          <a:xfrm>
            <a:off x="270030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>
            <a:off x="297033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/>
        </p:nvSpPr>
        <p:spPr>
          <a:xfrm>
            <a:off x="324036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/>
          <p:cNvSpPr/>
          <p:nvPr/>
        </p:nvSpPr>
        <p:spPr>
          <a:xfrm>
            <a:off x="3510390" y="317746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/>
          <p:cNvSpPr/>
          <p:nvPr/>
        </p:nvSpPr>
        <p:spPr>
          <a:xfrm>
            <a:off x="324036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/>
          <p:cNvSpPr/>
          <p:nvPr/>
        </p:nvSpPr>
        <p:spPr>
          <a:xfrm>
            <a:off x="3510390" y="344749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/>
          <p:cNvSpPr/>
          <p:nvPr/>
        </p:nvSpPr>
        <p:spPr>
          <a:xfrm>
            <a:off x="324036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/>
          <p:cNvSpPr/>
          <p:nvPr/>
        </p:nvSpPr>
        <p:spPr>
          <a:xfrm>
            <a:off x="3510390" y="371752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/>
          <p:cNvSpPr/>
          <p:nvPr/>
        </p:nvSpPr>
        <p:spPr>
          <a:xfrm>
            <a:off x="324036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351039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/>
          <p:cNvSpPr/>
          <p:nvPr/>
        </p:nvSpPr>
        <p:spPr>
          <a:xfrm>
            <a:off x="3780420" y="398755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/>
          <p:cNvSpPr/>
          <p:nvPr/>
        </p:nvSpPr>
        <p:spPr>
          <a:xfrm>
            <a:off x="216024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243027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/>
          <p:cNvSpPr/>
          <p:nvPr/>
        </p:nvSpPr>
        <p:spPr>
          <a:xfrm>
            <a:off x="270030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/>
          <p:cNvSpPr/>
          <p:nvPr/>
        </p:nvSpPr>
        <p:spPr>
          <a:xfrm>
            <a:off x="297033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/>
          <p:cNvSpPr/>
          <p:nvPr/>
        </p:nvSpPr>
        <p:spPr>
          <a:xfrm>
            <a:off x="324036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/>
          <p:cNvSpPr/>
          <p:nvPr/>
        </p:nvSpPr>
        <p:spPr>
          <a:xfrm>
            <a:off x="351039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/>
          <p:cNvSpPr/>
          <p:nvPr/>
        </p:nvSpPr>
        <p:spPr>
          <a:xfrm>
            <a:off x="3780420" y="4257585"/>
            <a:ext cx="270030" cy="270030"/>
          </a:xfrm>
          <a:prstGeom prst="rect">
            <a:avLst/>
          </a:prstGeom>
          <a:solidFill>
            <a:srgbClr val="00B050">
              <a:alpha val="6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62010" y="1057300"/>
            <a:ext cx="4050450" cy="4050450"/>
            <a:chOff x="4662010" y="1057300"/>
            <a:chExt cx="4050450" cy="4050450"/>
          </a:xfrm>
        </p:grpSpPr>
        <p:sp>
          <p:nvSpPr>
            <p:cNvPr id="153" name="矩形 152"/>
            <p:cNvSpPr/>
            <p:nvPr/>
          </p:nvSpPr>
          <p:spPr>
            <a:xfrm>
              <a:off x="655222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655222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628219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655222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7632340" y="18673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7902370" y="18673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682225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709228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682225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709228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736231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763234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36231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63234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682225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709228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682225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709228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736231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763234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736231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763234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7902370" y="21374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7902370" y="240745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7902370" y="267748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7902370" y="294751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547210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601216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574213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601216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628219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655222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628219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655222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574213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601216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574213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601216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28219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655222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628219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655222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493204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520207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547210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520207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547210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662010" y="48377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32040" y="483772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574213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601216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574213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601216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628219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655222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628219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52220" y="45676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682225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709228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682225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709228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736231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763234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736231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763234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682225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709228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82225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09228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36231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763234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736231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763234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790237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8172400" y="321754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790237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8172400" y="348757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790237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8172400" y="37576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790237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817240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8442430" y="40276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682225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709228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736231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763234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790237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817240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8442430" y="42976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7092280" y="18673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矩形 464"/>
            <p:cNvSpPr/>
            <p:nvPr/>
          </p:nvSpPr>
          <p:spPr>
            <a:xfrm>
              <a:off x="7362310" y="186739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7362310" y="15973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7632340" y="159736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7632340" y="132733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7632340" y="1057300"/>
              <a:ext cx="270030" cy="2700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6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图形平台现有应用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15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466655" y="4882725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1466655" y="1712487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466655" y="2504650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1466655" y="3296812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1466655" y="4088975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504755" y="1291800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1504755" y="287612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1504755" y="3668287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1504755" y="4460450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4313042" y="2226837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36" name="WordArt 20"/>
          <p:cNvSpPr>
            <a:spLocks noChangeArrowheads="1" noChangeShapeType="1" noTextEdit="1"/>
          </p:cNvSpPr>
          <p:nvPr/>
        </p:nvSpPr>
        <p:spPr bwMode="auto">
          <a:xfrm>
            <a:off x="1757167" y="1434675"/>
            <a:ext cx="1206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dirty="0">
                <a:ln w="3175">
                  <a:solidFill>
                    <a:srgbClr val="DE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1</a:t>
            </a:r>
            <a:endParaRPr kumimoji="0" lang="zh-CN" altLang="en-US" sz="3600" b="0" i="0" u="none" strike="noStrike" kern="10" cap="none" spc="0" normalizeH="0" baseline="0" noProof="0" dirty="0">
              <a:ln w="3175">
                <a:solidFill>
                  <a:srgbClr val="DE0000"/>
                </a:solidFill>
                <a:round/>
                <a:headEnd/>
                <a:tailE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37" name="WordArt 21"/>
          <p:cNvSpPr>
            <a:spLocks noChangeArrowheads="1" noChangeShapeType="1" noTextEdit="1"/>
          </p:cNvSpPr>
          <p:nvPr/>
        </p:nvSpPr>
        <p:spPr bwMode="auto">
          <a:xfrm>
            <a:off x="1753992" y="2199850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dirty="0">
                <a:ln w="31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</a:rPr>
              <a:t>2</a:t>
            </a:r>
            <a:endParaRPr kumimoji="0" lang="zh-CN" altLang="en-US" sz="3600" b="0" i="0" u="none" strike="noStrike" kern="10" cap="none" spc="0" normalizeH="0" baseline="0" noProof="0" dirty="0">
              <a:ln w="317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38" name="WordArt 22"/>
          <p:cNvSpPr>
            <a:spLocks noChangeArrowheads="1" noChangeShapeType="1" noTextEdit="1"/>
          </p:cNvSpPr>
          <p:nvPr/>
        </p:nvSpPr>
        <p:spPr bwMode="auto">
          <a:xfrm>
            <a:off x="1731767" y="300947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dirty="0">
                <a:ln w="3175">
                  <a:solidFill>
                    <a:srgbClr val="DE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3</a:t>
            </a:r>
            <a:endParaRPr kumimoji="0" lang="zh-CN" altLang="en-US" sz="3600" b="0" i="0" u="none" strike="noStrike" kern="10" cap="none" spc="0" normalizeH="0" baseline="0" noProof="0" dirty="0">
              <a:ln w="3175">
                <a:solidFill>
                  <a:srgbClr val="DE0000"/>
                </a:solidFill>
                <a:round/>
                <a:headEnd/>
                <a:tailE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39" name="WordArt 23"/>
          <p:cNvSpPr>
            <a:spLocks noChangeArrowheads="1" noChangeShapeType="1" noTextEdit="1"/>
          </p:cNvSpPr>
          <p:nvPr/>
        </p:nvSpPr>
        <p:spPr bwMode="auto">
          <a:xfrm>
            <a:off x="1712717" y="380957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dirty="0">
                <a:ln w="3175">
                  <a:solidFill>
                    <a:srgbClr val="DE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4</a:t>
            </a:r>
            <a:endParaRPr kumimoji="0" lang="zh-CN" altLang="en-US" sz="3600" b="0" i="0" u="none" strike="noStrike" kern="10" cap="none" spc="0" normalizeH="0" baseline="0" noProof="0" dirty="0">
              <a:ln w="3175">
                <a:solidFill>
                  <a:srgbClr val="DE0000"/>
                </a:solidFill>
                <a:round/>
                <a:headEnd/>
                <a:tailE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40" name="WordArt 24"/>
          <p:cNvSpPr>
            <a:spLocks noChangeArrowheads="1" noChangeShapeType="1" noTextEdit="1"/>
          </p:cNvSpPr>
          <p:nvPr/>
        </p:nvSpPr>
        <p:spPr bwMode="auto">
          <a:xfrm>
            <a:off x="1712717" y="460967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>
                <a:ln w="3175">
                  <a:solidFill>
                    <a:srgbClr val="DE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5</a:t>
            </a:r>
            <a:endParaRPr kumimoji="0" lang="zh-CN" altLang="en-US" sz="3600" b="0" i="0" u="none" strike="noStrike" kern="10" cap="none" spc="0" normalizeH="0" baseline="0" noProof="0">
              <a:ln w="3175">
                <a:solidFill>
                  <a:srgbClr val="DE0000"/>
                </a:solidFill>
                <a:round/>
                <a:headEnd/>
                <a:tailE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1577780" y="1291800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 dirty="0" smtClean="0">
                <a:latin typeface="微软雅黑" pitchFamily="34" charset="-122"/>
              </a:rPr>
              <a:t>三维图形的常见应用</a:t>
            </a:r>
            <a:endParaRPr lang="en-US" altLang="zh-CN" dirty="0">
              <a:latin typeface="微软雅黑" pitchFamily="34" charset="-122"/>
            </a:endParaRPr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auto">
          <a:xfrm>
            <a:off x="2051720" y="2083962"/>
            <a:ext cx="4929909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单击添加目录内容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2</a:t>
            </a:r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>
            <a:off x="1577780" y="2876125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pPr lvl="1"/>
            <a:r>
              <a:rPr lang="zh-CN" altLang="en-US" dirty="0">
                <a:latin typeface="微软雅黑" pitchFamily="34" charset="-122"/>
              </a:rPr>
              <a:t>单击添加目录内容</a:t>
            </a:r>
            <a:r>
              <a:rPr lang="en-US" altLang="zh-CN" dirty="0">
                <a:latin typeface="微软雅黑" pitchFamily="34" charset="-122"/>
              </a:rPr>
              <a:t>3</a:t>
            </a:r>
          </a:p>
        </p:txBody>
      </p:sp>
      <p:sp>
        <p:nvSpPr>
          <p:cNvPr id="44" name="AutoShape 28"/>
          <p:cNvSpPr>
            <a:spLocks noChangeArrowheads="1"/>
          </p:cNvSpPr>
          <p:nvPr/>
        </p:nvSpPr>
        <p:spPr bwMode="auto">
          <a:xfrm>
            <a:off x="1577780" y="3668287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4</a:t>
            </a: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577780" y="4458862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5</a:t>
            </a:r>
          </a:p>
        </p:txBody>
      </p:sp>
      <p:sp>
        <p:nvSpPr>
          <p:cNvPr id="47" name="矩形 46"/>
          <p:cNvSpPr/>
          <p:nvPr/>
        </p:nvSpPr>
        <p:spPr>
          <a:xfrm>
            <a:off x="349250" y="610646"/>
            <a:ext cx="2794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C00000"/>
                </a:solidFill>
                <a:latin typeface="华文细黑" pitchFamily="2" charset="-122"/>
              </a:rPr>
              <a:t>目 录 </a:t>
            </a:r>
            <a:r>
              <a:rPr lang="en-US" altLang="zh-CN" sz="2800" b="1" i="0" dirty="0" smtClean="0">
                <a:latin typeface="华文细黑" pitchFamily="2" charset="-122"/>
              </a:rPr>
              <a:t>Contents</a:t>
            </a:r>
            <a:endParaRPr lang="en-US" altLang="zh-CN" sz="2800" b="1" i="0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2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6" name="AutoShape 12"/>
          <p:cNvSpPr>
            <a:spLocks noChangeArrowheads="1"/>
          </p:cNvSpPr>
          <p:nvPr/>
        </p:nvSpPr>
        <p:spPr bwMode="auto">
          <a:xfrm>
            <a:off x="1485704" y="2083962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8" name="WordArt 21"/>
          <p:cNvSpPr>
            <a:spLocks noChangeArrowheads="1" noChangeShapeType="1" noTextEdit="1"/>
          </p:cNvSpPr>
          <p:nvPr/>
        </p:nvSpPr>
        <p:spPr bwMode="auto">
          <a:xfrm>
            <a:off x="1761012" y="2226837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 w="31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2</a:t>
            </a:r>
            <a:endParaRPr kumimoji="0" lang="zh-CN" altLang="en-US" sz="3600" b="1" i="0" u="none" strike="noStrike" kern="10" cap="none" spc="0" normalizeH="0" baseline="0" noProof="0" dirty="0">
              <a:ln w="3175">
                <a:solidFill>
                  <a:srgbClr val="FFFFFF"/>
                </a:solidFill>
                <a:round/>
                <a:headEnd/>
                <a:tailEnd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50" name="AutoShape 27"/>
          <p:cNvSpPr>
            <a:spLocks noChangeArrowheads="1"/>
          </p:cNvSpPr>
          <p:nvPr/>
        </p:nvSpPr>
        <p:spPr bwMode="auto">
          <a:xfrm>
            <a:off x="1601670" y="2099075"/>
            <a:ext cx="5403850" cy="533400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pPr lvl="1"/>
            <a:r>
              <a:rPr lang="zh-CN" altLang="en-US" dirty="0" smtClean="0">
                <a:latin typeface="微软雅黑" pitchFamily="34" charset="-122"/>
              </a:rPr>
              <a:t>三维图形绘制流程</a:t>
            </a:r>
            <a:endParaRPr lang="en-US" altLang="zh-CN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2956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应 用</a:t>
            </a:r>
            <a:r>
              <a:rPr lang="en-US" altLang="zh-CN" sz="2800" b="1" dirty="0" smtClean="0">
                <a:latin typeface="华文细黑" pitchFamily="2" charset="-122"/>
              </a:rPr>
              <a:t>——Game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3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3236">
            <a:off x="715180" y="1049153"/>
            <a:ext cx="3250727" cy="207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xiew-a\AppData\Local\Temp\u=1827815254,3887664787&amp;fm=23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85" y="525055"/>
            <a:ext cx="4131720" cy="232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 descr="C:\Users\xiew-a\AppData\Local\Temp\u=1079891343,806205313&amp;fm=23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97560"/>
            <a:ext cx="3397688" cy="19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xiew-a\AppData\Local\Temp\u=3845674704,916670099&amp;fm=23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76" y="3172535"/>
            <a:ext cx="4654404" cy="240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应 用</a:t>
            </a:r>
            <a:r>
              <a:rPr lang="en-US" altLang="zh-CN" sz="2800" b="1" dirty="0" smtClean="0">
                <a:latin typeface="华文细黑" pitchFamily="2" charset="-122"/>
              </a:rPr>
              <a:t>——Movie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4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4" descr="C:\Users\xiew-a\AppData\Local\Temp\u=3089902777,3173696370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4" y="1057300"/>
            <a:ext cx="3183462" cy="196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nkj.com/idcnews/kindeditor-4.1.7/attached/image/20140909/20140909145631_18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00" y="543365"/>
            <a:ext cx="4762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article.pchome.net/01/72/39/66/pic_lib/s960x639/bianxingjingang14s960x6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" y="3037520"/>
            <a:ext cx="4160461" cy="23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3001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应 用</a:t>
            </a:r>
            <a:r>
              <a:rPr lang="en-US" altLang="zh-CN" sz="2800" b="1" dirty="0" smtClean="0">
                <a:latin typeface="华文细黑" pitchFamily="2" charset="-122"/>
              </a:rPr>
              <a:t>——Design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5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0" name="Picture 4" descr="http://61.54.6.118:3077/soft/wenzhang/max9cn/Image/2008112614233642177802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6" y="1597360"/>
            <a:ext cx="4301280" cy="322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1638307"/>
            <a:ext cx="4203974" cy="3142471"/>
          </a:xfrm>
        </p:spPr>
      </p:pic>
    </p:spTree>
    <p:extLst>
      <p:ext uri="{BB962C8B-B14F-4D97-AF65-F5344CB8AC3E}">
        <p14:creationId xmlns:p14="http://schemas.microsoft.com/office/powerpoint/2010/main" val="30232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目 的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生成一张图像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6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5" y="1510245"/>
            <a:ext cx="3195355" cy="2832420"/>
          </a:xfrm>
          <a:prstGeom prst="rect">
            <a:avLst/>
          </a:prstGeom>
          <a:noFill/>
          <a:ln w="19050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18981" y="920856"/>
            <a:ext cx="7265150" cy="436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/>
              <a:t>模型</a:t>
            </a: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zh-CN" altLang="en-US" sz="2000" b="1" dirty="0" smtClean="0"/>
              <a:t>材质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光照</a:t>
            </a:r>
            <a:r>
              <a:rPr lang="en-US" sz="2000" b="1" dirty="0" smtClean="0"/>
              <a:t>                                                                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11" name="Picture 10" descr="teap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6" y="1282325"/>
            <a:ext cx="1877323" cy="1352875"/>
          </a:xfrm>
          <a:prstGeom prst="rect">
            <a:avLst/>
          </a:prstGeom>
          <a:noFill/>
          <a:ln w="19050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70" y="4324080"/>
            <a:ext cx="863406" cy="863406"/>
          </a:xfrm>
          <a:prstGeom prst="rect">
            <a:avLst/>
          </a:prstGeom>
          <a:noFill/>
          <a:ln w="19050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6" y="3193716"/>
            <a:ext cx="1149419" cy="863405"/>
          </a:xfrm>
          <a:prstGeom prst="rect">
            <a:avLst/>
          </a:prstGeom>
          <a:noFill/>
          <a:ln w="19050" algn="ctr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右箭头 14"/>
          <p:cNvSpPr/>
          <p:nvPr/>
        </p:nvSpPr>
        <p:spPr>
          <a:xfrm>
            <a:off x="3806915" y="2635200"/>
            <a:ext cx="1368389" cy="41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861573" y="2876783"/>
            <a:ext cx="900337" cy="242316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06649" y="2264558"/>
            <a:ext cx="1219019" cy="502932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54" y="1783193"/>
            <a:ext cx="1118362" cy="84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8" name="Picture 8" descr="C:\Users\xiew-a\AppData\Local\Temp\u=3666197586,547790566&amp;fm=21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7" y="4432675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V="1">
            <a:off x="3116158" y="3029183"/>
            <a:ext cx="798152" cy="863432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0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6865" y="2556116"/>
            <a:ext cx="2088018" cy="228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49250" y="33722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图形管线绘制流程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7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6515" y="1102015"/>
            <a:ext cx="1977775" cy="900390"/>
            <a:chOff x="1845350" y="1457915"/>
            <a:chExt cx="1651290" cy="512759"/>
          </a:xfrm>
          <a:scene3d>
            <a:camera prst="orthographicFront"/>
            <a:lightRig rig="threePt" dir="t"/>
          </a:scene3d>
        </p:grpSpPr>
        <p:sp>
          <p:nvSpPr>
            <p:cNvPr id="22" name="矩形 21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矩形 22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/>
                <a:t>应用程序阶段</a:t>
              </a:r>
              <a:endPara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60770" y="1102305"/>
            <a:ext cx="1921320" cy="900390"/>
            <a:chOff x="1845350" y="1457915"/>
            <a:chExt cx="1651290" cy="512759"/>
          </a:xfrm>
          <a:scene3d>
            <a:camera prst="orthographicFront"/>
            <a:lightRig rig="threePt" dir="t"/>
          </a:scene3d>
        </p:grpSpPr>
        <p:sp>
          <p:nvSpPr>
            <p:cNvPr id="27" name="矩形 26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矩形 27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 smtClean="0"/>
                <a:t>几何处理阶段</a:t>
              </a:r>
              <a:endPara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52220" y="1102015"/>
            <a:ext cx="1800200" cy="900389"/>
            <a:chOff x="1845350" y="1457915"/>
            <a:chExt cx="1651290" cy="512759"/>
          </a:xfrm>
          <a:scene3d>
            <a:camera prst="orthographicFront"/>
            <a:lightRig rig="threePt" dir="t"/>
          </a:scene3d>
        </p:grpSpPr>
        <p:sp>
          <p:nvSpPr>
            <p:cNvPr id="30" name="矩形 29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矩形 30"/>
            <p:cNvSpPr/>
            <p:nvPr/>
          </p:nvSpPr>
          <p:spPr>
            <a:xfrm>
              <a:off x="1845350" y="1457915"/>
              <a:ext cx="1651290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 smtClean="0"/>
                <a:t>光栅化阶段</a:t>
              </a:r>
              <a:endPara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>
            <a:off x="5444883" y="1309625"/>
            <a:ext cx="1107337" cy="51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2D Point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648382" y="2691131"/>
            <a:ext cx="1553688" cy="796439"/>
            <a:chOff x="2117410" y="2186033"/>
            <a:chExt cx="1307177" cy="512759"/>
          </a:xfrm>
          <a:scene3d>
            <a:camera prst="orthographicFront"/>
            <a:lightRig rig="threePt" dir="t"/>
          </a:scene3d>
        </p:grpSpPr>
        <p:sp>
          <p:nvSpPr>
            <p:cNvPr id="37" name="矩形 36"/>
            <p:cNvSpPr/>
            <p:nvPr/>
          </p:nvSpPr>
          <p:spPr>
            <a:xfrm>
              <a:off x="2117410" y="2186033"/>
              <a:ext cx="1307177" cy="5127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矩形 37"/>
            <p:cNvSpPr/>
            <p:nvPr/>
          </p:nvSpPr>
          <p:spPr>
            <a:xfrm>
              <a:off x="2117410" y="2186033"/>
              <a:ext cx="1307177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+mn-lt"/>
                </a:rPr>
                <a:t>顶点变换</a:t>
              </a:r>
              <a:endParaRPr lang="en-US" sz="1600" kern="1200" dirty="0">
                <a:latin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48382" y="3816256"/>
            <a:ext cx="1553688" cy="796439"/>
            <a:chOff x="2117410" y="2186033"/>
            <a:chExt cx="1307177" cy="512759"/>
          </a:xfrm>
          <a:scene3d>
            <a:camera prst="orthographicFront"/>
            <a:lightRig rig="threePt" dir="t"/>
          </a:scene3d>
        </p:grpSpPr>
        <p:sp>
          <p:nvSpPr>
            <p:cNvPr id="40" name="矩形 39"/>
            <p:cNvSpPr/>
            <p:nvPr/>
          </p:nvSpPr>
          <p:spPr>
            <a:xfrm>
              <a:off x="2117410" y="2186033"/>
              <a:ext cx="1307177" cy="51275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>
              <a:bevelT w="63500" h="63500" prst="coolSlant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矩形 40"/>
            <p:cNvSpPr/>
            <p:nvPr/>
          </p:nvSpPr>
          <p:spPr>
            <a:xfrm>
              <a:off x="2117410" y="2186033"/>
              <a:ext cx="1307177" cy="512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+mn-lt"/>
                </a:rPr>
                <a:t>图元组装</a:t>
              </a:r>
              <a:endParaRPr lang="en-US" sz="1600" kern="1200" dirty="0">
                <a:latin typeface="+mn-lt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71500" y="921995"/>
            <a:ext cx="2790310" cy="4320770"/>
          </a:xfrm>
          <a:prstGeom prst="roundRect">
            <a:avLst/>
          </a:prstGeom>
          <a:noFill/>
          <a:ln w="63500" cmpd="sng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041830" y="922285"/>
            <a:ext cx="5760640" cy="4320770"/>
          </a:xfrm>
          <a:prstGeom prst="roundRect">
            <a:avLst/>
          </a:prstGeom>
          <a:noFill/>
          <a:ln w="63500" cmpd="sng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249528" y="1309625"/>
            <a:ext cx="1107337" cy="51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3D Point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3356865" y="2002695"/>
            <a:ext cx="2088018" cy="553421"/>
          </a:xfrm>
          <a:prstGeom prst="trapezoid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5160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几何处理阶段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相机的概念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8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012295"/>
            <a:ext cx="5410200" cy="181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0" y="3017330"/>
            <a:ext cx="8550950" cy="269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3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9250" y="337220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细黑" pitchFamily="2" charset="-122"/>
              </a:rPr>
              <a:t>几何处理阶段</a:t>
            </a:r>
            <a:r>
              <a:rPr lang="en-US" altLang="zh-CN" sz="2800" b="1" dirty="0" smtClean="0">
                <a:latin typeface="华文细黑" pitchFamily="2" charset="-122"/>
              </a:rPr>
              <a:t>——</a:t>
            </a:r>
            <a:r>
              <a:rPr lang="zh-CN" altLang="en-US" sz="2800" b="1" dirty="0" smtClean="0">
                <a:latin typeface="华文细黑" pitchFamily="2" charset="-122"/>
              </a:rPr>
              <a:t>投影变换</a:t>
            </a:r>
            <a:endParaRPr lang="en-US" altLang="zh-CN" sz="2800" b="1" dirty="0">
              <a:latin typeface="华文细黑" pitchFamily="2" charset="-122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3175" y="5296959"/>
            <a:ext cx="2133600" cy="304271"/>
          </a:xfrm>
          <a:noFill/>
        </p:spPr>
        <p:txBody>
          <a:bodyPr/>
          <a:lstStyle/>
          <a:p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Page 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zh-CN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fld id="{F528E655-0910-458B-B422-866D9DD75A45}" type="slidenum">
              <a:rPr lang="zh-CN" altLang="en-US" smtClean="0">
                <a:solidFill>
                  <a:schemeClr val="tx1"/>
                </a:solidFill>
                <a:latin typeface="Arial" pitchFamily="34" charset="0"/>
              </a:rPr>
              <a:pPr/>
              <a:t>9</a:t>
            </a:fld>
            <a:endParaRPr lang="en-US" altLang="zh-CN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AutoShape 3" descr="http://img4.imgtn.bdimg.com/it/u=1079891343,80620531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308877577,3019223256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7" descr="http://img4.imgtn.bdimg.com/it/u=3666197586,547790566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2" descr="http://img.ddvip.com/2013/0208/2013020807330899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83" y="5962845"/>
            <a:ext cx="5365545" cy="25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组合 111"/>
          <p:cNvGrpSpPr/>
          <p:nvPr/>
        </p:nvGrpSpPr>
        <p:grpSpPr>
          <a:xfrm>
            <a:off x="3120978" y="1327330"/>
            <a:ext cx="2981191" cy="2363772"/>
            <a:chOff x="3120978" y="1327330"/>
            <a:chExt cx="2981191" cy="2363772"/>
          </a:xfrm>
        </p:grpSpPr>
        <p:sp>
          <p:nvSpPr>
            <p:cNvPr id="4" name="平行四边形 3"/>
            <p:cNvSpPr/>
            <p:nvPr/>
          </p:nvSpPr>
          <p:spPr>
            <a:xfrm rot="16200000">
              <a:off x="4211582" y="1327704"/>
              <a:ext cx="1890960" cy="1890214"/>
            </a:xfrm>
            <a:prstGeom prst="parallelogram">
              <a:avLst>
                <a:gd name="adj" fmla="val 288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6200000">
              <a:off x="3809267" y="2218593"/>
              <a:ext cx="1166198" cy="1165737"/>
            </a:xfrm>
            <a:prstGeom prst="parallelogram">
              <a:avLst>
                <a:gd name="adj" fmla="val 288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3120978" y="1327330"/>
              <a:ext cx="1090977" cy="236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120978" y="1890901"/>
              <a:ext cx="2981191" cy="1800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120978" y="3218291"/>
              <a:ext cx="2981191" cy="472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120978" y="2655986"/>
              <a:ext cx="1090977" cy="103511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3809498" y="1327330"/>
            <a:ext cx="2292672" cy="2057231"/>
            <a:chOff x="3629479" y="1348823"/>
            <a:chExt cx="2292672" cy="2057231"/>
          </a:xfrm>
        </p:grpSpPr>
        <p:sp>
          <p:nvSpPr>
            <p:cNvPr id="50" name="平行四边形 49"/>
            <p:cNvSpPr/>
            <p:nvPr/>
          </p:nvSpPr>
          <p:spPr>
            <a:xfrm rot="16200000">
              <a:off x="4031564" y="1349197"/>
              <a:ext cx="1890960" cy="1890214"/>
            </a:xfrm>
            <a:prstGeom prst="parallelogram">
              <a:avLst>
                <a:gd name="adj" fmla="val 28862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rot="16200000">
              <a:off x="3629249" y="2240086"/>
              <a:ext cx="1166198" cy="1165737"/>
            </a:xfrm>
            <a:prstGeom prst="parallelogram">
              <a:avLst>
                <a:gd name="adj" fmla="val 28862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3629479" y="1348823"/>
              <a:ext cx="402458" cy="8910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4795217" y="1912396"/>
              <a:ext cx="1126934" cy="6750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4795217" y="3239786"/>
              <a:ext cx="1126934" cy="16626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3629479" y="2677479"/>
              <a:ext cx="402458" cy="381534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06514" y="1417338"/>
            <a:ext cx="8258419" cy="4078560"/>
            <a:chOff x="206514" y="1417338"/>
            <a:chExt cx="8258419" cy="4078560"/>
          </a:xfrm>
        </p:grpSpPr>
        <p:grpSp>
          <p:nvGrpSpPr>
            <p:cNvPr id="131" name="组合 130"/>
            <p:cNvGrpSpPr/>
            <p:nvPr/>
          </p:nvGrpSpPr>
          <p:grpSpPr>
            <a:xfrm>
              <a:off x="206514" y="1417338"/>
              <a:ext cx="8258419" cy="4078560"/>
              <a:chOff x="206514" y="1417338"/>
              <a:chExt cx="8258419" cy="4078560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5697125" y="4626748"/>
                <a:ext cx="2767808" cy="8691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组合 129"/>
              <p:cNvGrpSpPr/>
              <p:nvPr/>
            </p:nvGrpSpPr>
            <p:grpSpPr>
              <a:xfrm>
                <a:off x="206514" y="1417338"/>
                <a:ext cx="8258419" cy="4078560"/>
                <a:chOff x="206514" y="1417338"/>
                <a:chExt cx="8258419" cy="4078560"/>
              </a:xfrm>
            </p:grpSpPr>
            <p:cxnSp>
              <p:nvCxnSpPr>
                <p:cNvPr id="76" name="直接连接符 75"/>
                <p:cNvCxnSpPr/>
                <p:nvPr/>
              </p:nvCxnSpPr>
              <p:spPr>
                <a:xfrm flipV="1">
                  <a:off x="1286633" y="1417341"/>
                  <a:ext cx="1080121" cy="26102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" name="组合 121"/>
                <p:cNvGrpSpPr/>
                <p:nvPr/>
              </p:nvGrpSpPr>
              <p:grpSpPr>
                <a:xfrm>
                  <a:off x="206514" y="1417338"/>
                  <a:ext cx="8258419" cy="4078560"/>
                  <a:chOff x="206514" y="1417338"/>
                  <a:chExt cx="8258419" cy="4078560"/>
                </a:xfrm>
              </p:grpSpPr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206514" y="1417338"/>
                    <a:ext cx="2160240" cy="2610292"/>
                    <a:chOff x="206514" y="1417338"/>
                    <a:chExt cx="2160240" cy="2610292"/>
                  </a:xfrm>
                </p:grpSpPr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H="1" flipV="1">
                      <a:off x="206519" y="1417341"/>
                      <a:ext cx="1080114" cy="26102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梯形 71"/>
                    <p:cNvSpPr/>
                    <p:nvPr/>
                  </p:nvSpPr>
                  <p:spPr>
                    <a:xfrm rot="10800000">
                      <a:off x="206514" y="1417338"/>
                      <a:ext cx="2160240" cy="1305145"/>
                    </a:xfrm>
                    <a:prstGeom prst="trapezoid">
                      <a:avLst>
                        <a:gd name="adj" fmla="val 41798"/>
                      </a:avLst>
                    </a:prstGeom>
                    <a:solidFill>
                      <a:srgbClr val="D1D1D1"/>
                    </a:solidFill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5697125" y="3757599"/>
                    <a:ext cx="2767808" cy="1738299"/>
                    <a:chOff x="5697125" y="3757599"/>
                    <a:chExt cx="2767808" cy="1738299"/>
                  </a:xfrm>
                </p:grpSpPr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V="1">
                      <a:off x="5697125" y="3757600"/>
                      <a:ext cx="2767808" cy="86914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2" name="梯形 91"/>
                    <p:cNvSpPr/>
                    <p:nvPr/>
                  </p:nvSpPr>
                  <p:spPr>
                    <a:xfrm rot="16200000">
                      <a:off x="6943211" y="3974176"/>
                      <a:ext cx="1738299" cy="1305145"/>
                    </a:xfrm>
                    <a:prstGeom prst="trapezoid">
                      <a:avLst>
                        <a:gd name="adj" fmla="val 31581"/>
                      </a:avLst>
                    </a:prstGeom>
                    <a:solidFill>
                      <a:srgbClr val="D1D1D1"/>
                    </a:solidFill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110" name="TextBox 109"/>
            <p:cNvSpPr txBox="1"/>
            <p:nvPr/>
          </p:nvSpPr>
          <p:spPr>
            <a:xfrm>
              <a:off x="791580" y="184903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视锥体</a:t>
              </a:r>
              <a:endParaRPr lang="zh-CN" altLang="en-US" sz="20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56282" y="442669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视锥体</a:t>
              </a:r>
              <a:endParaRPr lang="zh-CN" altLang="en-US" sz="2000" b="1" dirty="0"/>
            </a:p>
          </p:txBody>
        </p:sp>
      </p:grpSp>
      <p:cxnSp>
        <p:nvCxnSpPr>
          <p:cNvPr id="124" name="直接连接符 123"/>
          <p:cNvCxnSpPr/>
          <p:nvPr/>
        </p:nvCxnSpPr>
        <p:spPr>
          <a:xfrm>
            <a:off x="746576" y="2722485"/>
            <a:ext cx="1080117" cy="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826697" y="2581366"/>
            <a:ext cx="5333091" cy="1716294"/>
            <a:chOff x="1826697" y="2581366"/>
            <a:chExt cx="5333091" cy="1716294"/>
          </a:xfrm>
        </p:grpSpPr>
        <p:sp>
          <p:nvSpPr>
            <p:cNvPr id="106" name="TextBox 105"/>
            <p:cNvSpPr txBox="1"/>
            <p:nvPr/>
          </p:nvSpPr>
          <p:spPr>
            <a:xfrm>
              <a:off x="2101272" y="272742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近裁剪面</a:t>
              </a:r>
              <a:endParaRPr lang="zh-CN" altLang="en-US" sz="20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12319" y="365829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近裁剪面</a:t>
              </a:r>
              <a:endParaRPr lang="zh-CN" altLang="en-US" sz="2000" b="1" dirty="0"/>
            </a:p>
          </p:txBody>
        </p:sp>
        <p:cxnSp>
          <p:nvCxnSpPr>
            <p:cNvPr id="134" name="肘形连接符 133"/>
            <p:cNvCxnSpPr>
              <a:stCxn id="106" idx="1"/>
            </p:cNvCxnSpPr>
            <p:nvPr/>
          </p:nvCxnSpPr>
          <p:spPr>
            <a:xfrm flipH="1" flipV="1">
              <a:off x="1826697" y="2722486"/>
              <a:ext cx="274575" cy="204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肘形连接符 133"/>
            <p:cNvCxnSpPr/>
            <p:nvPr/>
          </p:nvCxnSpPr>
          <p:spPr>
            <a:xfrm flipV="1">
              <a:off x="3221850" y="2581366"/>
              <a:ext cx="540060" cy="22009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肘形连接符 133"/>
            <p:cNvCxnSpPr>
              <a:stCxn id="107" idx="1"/>
            </p:cNvCxnSpPr>
            <p:nvPr/>
          </p:nvCxnSpPr>
          <p:spPr>
            <a:xfrm flipH="1" flipV="1">
              <a:off x="4975236" y="3173544"/>
              <a:ext cx="637083" cy="6848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33"/>
            <p:cNvCxnSpPr/>
            <p:nvPr/>
          </p:nvCxnSpPr>
          <p:spPr>
            <a:xfrm>
              <a:off x="6822907" y="4010754"/>
              <a:ext cx="336881" cy="28690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直接连接符 126"/>
          <p:cNvCxnSpPr/>
          <p:nvPr/>
        </p:nvCxnSpPr>
        <p:spPr>
          <a:xfrm>
            <a:off x="7159788" y="4194319"/>
            <a:ext cx="0" cy="86700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平行四边形 113"/>
          <p:cNvSpPr/>
          <p:nvPr/>
        </p:nvSpPr>
        <p:spPr>
          <a:xfrm rot="16200000">
            <a:off x="4205083" y="1328464"/>
            <a:ext cx="1890960" cy="1890214"/>
          </a:xfrm>
          <a:prstGeom prst="parallelogram">
            <a:avLst>
              <a:gd name="adj" fmla="val 2886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/>
          <p:cNvSpPr/>
          <p:nvPr/>
        </p:nvSpPr>
        <p:spPr>
          <a:xfrm rot="16200000">
            <a:off x="3809268" y="2228671"/>
            <a:ext cx="1166198" cy="1165737"/>
          </a:xfrm>
          <a:prstGeom prst="parallelogram">
            <a:avLst>
              <a:gd name="adj" fmla="val 28862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>
            <a:off x="197747" y="1417337"/>
            <a:ext cx="2169007" cy="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8464933" y="3757604"/>
            <a:ext cx="4017" cy="1738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33"/>
          <p:cNvCxnSpPr/>
          <p:nvPr/>
        </p:nvCxnSpPr>
        <p:spPr>
          <a:xfrm>
            <a:off x="3809498" y="1517493"/>
            <a:ext cx="402457" cy="11529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2366757" y="1232675"/>
            <a:ext cx="6102193" cy="2524929"/>
            <a:chOff x="2366757" y="1232675"/>
            <a:chExt cx="6102193" cy="2524929"/>
          </a:xfrm>
        </p:grpSpPr>
        <p:sp>
          <p:nvSpPr>
            <p:cNvPr id="108" name="TextBox 107"/>
            <p:cNvSpPr txBox="1"/>
            <p:nvPr/>
          </p:nvSpPr>
          <p:spPr>
            <a:xfrm>
              <a:off x="2701501" y="12326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远裁剪面</a:t>
              </a:r>
              <a:endParaRPr lang="zh-CN" altLang="en-US" sz="20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258362" y="238131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远裁剪面</a:t>
              </a:r>
              <a:endParaRPr lang="zh-CN" altLang="en-US" sz="2000" b="1" dirty="0"/>
            </a:p>
          </p:txBody>
        </p:sp>
        <p:cxnSp>
          <p:nvCxnSpPr>
            <p:cNvPr id="159" name="肘形连接符 133"/>
            <p:cNvCxnSpPr>
              <a:stCxn id="108" idx="1"/>
            </p:cNvCxnSpPr>
            <p:nvPr/>
          </p:nvCxnSpPr>
          <p:spPr>
            <a:xfrm rot="10800000">
              <a:off x="2366757" y="1417336"/>
              <a:ext cx="334745" cy="1539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肘形连接符 133"/>
            <p:cNvCxnSpPr>
              <a:stCxn id="109" idx="1"/>
            </p:cNvCxnSpPr>
            <p:nvPr/>
          </p:nvCxnSpPr>
          <p:spPr>
            <a:xfrm rot="10800000">
              <a:off x="6095672" y="2381312"/>
              <a:ext cx="1162690" cy="20005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肘形连接符 133"/>
            <p:cNvCxnSpPr/>
            <p:nvPr/>
          </p:nvCxnSpPr>
          <p:spPr>
            <a:xfrm rot="16200000" flipH="1">
              <a:off x="7865251" y="3153904"/>
              <a:ext cx="910850" cy="29654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椭圆 180"/>
          <p:cNvSpPr/>
          <p:nvPr/>
        </p:nvSpPr>
        <p:spPr>
          <a:xfrm>
            <a:off x="3054858" y="3590608"/>
            <a:ext cx="166992" cy="1669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2816805" y="37125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视点</a:t>
            </a:r>
          </a:p>
        </p:txBody>
      </p:sp>
    </p:spTree>
    <p:extLst>
      <p:ext uri="{BB962C8B-B14F-4D97-AF65-F5344CB8AC3E}">
        <p14:creationId xmlns:p14="http://schemas.microsoft.com/office/powerpoint/2010/main" val="5194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115" grpId="0" animBg="1"/>
      <p:bldP spid="11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0705b627b44364e33fb5e040229934c321c649"/>
  <p:tag name="ISPRING_SCORM_RATE_SLIDES" val="0"/>
  <p:tag name="ISPRING_SCORM_RATE_QUIZZES" val="0"/>
  <p:tag name="ISPRING_SCORM_PASSING_SCORE" val="0.0000000000"/>
  <p:tag name="GENSWF_OUTPUT_FILE_NAME" val="掌柜近作欧美范58美元模板"/>
  <p:tag name="ISPRING_RESOURCE_PATHS_HASH_2" val="2fdf77c5d37e409c43b411dc42797cefddb5b8a"/>
</p:tagLst>
</file>

<file path=ppt/theme/theme1.xml><?xml version="1.0" encoding="utf-8"?>
<a:theme xmlns:a="http://schemas.openxmlformats.org/drawingml/2006/main" name="藏珠馆 Wholehr.taobao.com 原创商务模板">
  <a:themeElements>
    <a:clrScheme name="灰度">
      <a:dk1>
        <a:sysClr val="windowText" lastClr="000000"/>
      </a:dk1>
      <a:lt1>
        <a:sysClr val="window" lastClr="CCE8C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198</Words>
  <Application>Microsoft Office PowerPoint</Application>
  <PresentationFormat>全屏显示(16:10)</PresentationFormat>
  <Paragraphs>82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藏珠馆 Wholehr.taobao.com 原创商务模板</vt:lpstr>
      <vt:lpstr>幻灯片主标题替换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ylmf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藏珠馆 WholeHR.taobao.com</dc:creator>
  <cp:lastModifiedBy>3A-2-59  谢伟</cp:lastModifiedBy>
  <cp:revision>354</cp:revision>
  <dcterms:created xsi:type="dcterms:W3CDTF">2012-03-19T16:08:36Z</dcterms:created>
  <dcterms:modified xsi:type="dcterms:W3CDTF">2015-01-21T11:16:45Z</dcterms:modified>
</cp:coreProperties>
</file>