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0" r:id="rId3"/>
    <p:sldId id="292" r:id="rId4"/>
    <p:sldId id="323" r:id="rId5"/>
    <p:sldId id="324" r:id="rId6"/>
    <p:sldId id="325" r:id="rId7"/>
    <p:sldId id="326" r:id="rId8"/>
    <p:sldId id="328" r:id="rId9"/>
    <p:sldId id="331" r:id="rId10"/>
    <p:sldId id="329" r:id="rId11"/>
    <p:sldId id="344" r:id="rId12"/>
    <p:sldId id="345" r:id="rId13"/>
    <p:sldId id="339" r:id="rId14"/>
    <p:sldId id="343" r:id="rId15"/>
    <p:sldId id="338" r:id="rId16"/>
    <p:sldId id="335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C00000"/>
    <a:srgbClr val="FF7D7D"/>
    <a:srgbClr val="FF6600"/>
    <a:srgbClr val="7030A0"/>
    <a:srgbClr val="FFFFFF"/>
    <a:srgbClr val="D60000"/>
    <a:srgbClr val="DE0000"/>
    <a:srgbClr val="0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6475" autoAdjust="0"/>
  </p:normalViewPr>
  <p:slideViewPr>
    <p:cSldViewPr showGuides="1">
      <p:cViewPr>
        <p:scale>
          <a:sx n="66" d="100"/>
          <a:sy n="66" d="100"/>
        </p:scale>
        <p:origin x="-2316" y="-1206"/>
      </p:cViewPr>
      <p:guideLst>
        <p:guide orient="horz" pos="1800"/>
        <p:guide pos="2880"/>
        <p:guide pos="5488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A3737-223A-4F27-8B29-ED2030295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ACC50-06F9-46E1-8299-F7BE55AE0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未标题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29440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2857500"/>
            <a:ext cx="9144000" cy="28575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-1" fmla="*/ 0 w 9144000"/>
              <a:gd name="connsiteY0-2" fmla="*/ 0 h 3618943"/>
              <a:gd name="connsiteX1-3" fmla="*/ 9144000 w 9144000"/>
              <a:gd name="connsiteY1-4" fmla="*/ 1878227 h 3618943"/>
              <a:gd name="connsiteX2-5" fmla="*/ 9144000 w 9144000"/>
              <a:gd name="connsiteY2-6" fmla="*/ 3618943 h 3618943"/>
              <a:gd name="connsiteX3-7" fmla="*/ 0 w 9144000"/>
              <a:gd name="connsiteY3-8" fmla="*/ 3618943 h 3618943"/>
              <a:gd name="connsiteX4-9" fmla="*/ 0 w 9144000"/>
              <a:gd name="connsiteY4-10" fmla="*/ 0 h 3618943"/>
              <a:gd name="connsiteX0-11" fmla="*/ 0 w 9144000"/>
              <a:gd name="connsiteY0-12" fmla="*/ 290119 h 3909062"/>
              <a:gd name="connsiteX1-13" fmla="*/ 9144000 w 9144000"/>
              <a:gd name="connsiteY1-14" fmla="*/ 2168346 h 3909062"/>
              <a:gd name="connsiteX2-15" fmla="*/ 9144000 w 9144000"/>
              <a:gd name="connsiteY2-16" fmla="*/ 3909062 h 3909062"/>
              <a:gd name="connsiteX3-17" fmla="*/ 0 w 9144000"/>
              <a:gd name="connsiteY3-18" fmla="*/ 3909062 h 3909062"/>
              <a:gd name="connsiteX4-19" fmla="*/ 0 w 9144000"/>
              <a:gd name="connsiteY4-20" fmla="*/ 290119 h 3909062"/>
              <a:gd name="connsiteX0-21" fmla="*/ 0 w 9144000"/>
              <a:gd name="connsiteY0-22" fmla="*/ 290119 h 3909062"/>
              <a:gd name="connsiteX1-23" fmla="*/ 9144000 w 9144000"/>
              <a:gd name="connsiteY1-24" fmla="*/ 1253946 h 3909062"/>
              <a:gd name="connsiteX2-25" fmla="*/ 9144000 w 9144000"/>
              <a:gd name="connsiteY2-26" fmla="*/ 3909062 h 3909062"/>
              <a:gd name="connsiteX3-27" fmla="*/ 0 w 9144000"/>
              <a:gd name="connsiteY3-28" fmla="*/ 3909062 h 3909062"/>
              <a:gd name="connsiteX4-29" fmla="*/ 0 w 9144000"/>
              <a:gd name="connsiteY4-30" fmla="*/ 290119 h 3909062"/>
              <a:gd name="connsiteX0-31" fmla="*/ 0 w 9144000"/>
              <a:gd name="connsiteY0-32" fmla="*/ 0 h 3618943"/>
              <a:gd name="connsiteX1-33" fmla="*/ 9144000 w 9144000"/>
              <a:gd name="connsiteY1-34" fmla="*/ 963827 h 3618943"/>
              <a:gd name="connsiteX2-35" fmla="*/ 9144000 w 9144000"/>
              <a:gd name="connsiteY2-36" fmla="*/ 3618943 h 3618943"/>
              <a:gd name="connsiteX3-37" fmla="*/ 0 w 9144000"/>
              <a:gd name="connsiteY3-38" fmla="*/ 3618943 h 3618943"/>
              <a:gd name="connsiteX4-39" fmla="*/ 0 w 9144000"/>
              <a:gd name="connsiteY4-40" fmla="*/ 0 h 3618943"/>
              <a:gd name="connsiteX0-41" fmla="*/ 0 w 9144000"/>
              <a:gd name="connsiteY0-42" fmla="*/ 442519 h 4061462"/>
              <a:gd name="connsiteX1-43" fmla="*/ 9144000 w 9144000"/>
              <a:gd name="connsiteY1-44" fmla="*/ 1406346 h 4061462"/>
              <a:gd name="connsiteX2-45" fmla="*/ 9144000 w 9144000"/>
              <a:gd name="connsiteY2-46" fmla="*/ 4061462 h 4061462"/>
              <a:gd name="connsiteX3-47" fmla="*/ 0 w 9144000"/>
              <a:gd name="connsiteY3-48" fmla="*/ 4061462 h 4061462"/>
              <a:gd name="connsiteX4-49" fmla="*/ 0 w 9144000"/>
              <a:gd name="connsiteY4-50" fmla="*/ 442519 h 4061462"/>
              <a:gd name="connsiteX0-51" fmla="*/ 0 w 9144000"/>
              <a:gd name="connsiteY0-52" fmla="*/ 442519 h 4061462"/>
              <a:gd name="connsiteX1-53" fmla="*/ 9144000 w 9144000"/>
              <a:gd name="connsiteY1-54" fmla="*/ 1406346 h 4061462"/>
              <a:gd name="connsiteX2-55" fmla="*/ 9144000 w 9144000"/>
              <a:gd name="connsiteY2-56" fmla="*/ 1940668 h 4061462"/>
              <a:gd name="connsiteX3-57" fmla="*/ 9144000 w 9144000"/>
              <a:gd name="connsiteY3-58" fmla="*/ 4061462 h 4061462"/>
              <a:gd name="connsiteX4-59" fmla="*/ 0 w 9144000"/>
              <a:gd name="connsiteY4-60" fmla="*/ 4061462 h 4061462"/>
              <a:gd name="connsiteX5" fmla="*/ 0 w 9144000"/>
              <a:gd name="connsiteY5" fmla="*/ 442519 h 4061462"/>
              <a:gd name="connsiteX0-61" fmla="*/ 0 w 9144000"/>
              <a:gd name="connsiteY0-62" fmla="*/ 442519 h 4061462"/>
              <a:gd name="connsiteX1-63" fmla="*/ 9144000 w 9144000"/>
              <a:gd name="connsiteY1-64" fmla="*/ 2178074 h 4061462"/>
              <a:gd name="connsiteX2-65" fmla="*/ 9144000 w 9144000"/>
              <a:gd name="connsiteY2-66" fmla="*/ 1940668 h 4061462"/>
              <a:gd name="connsiteX3-67" fmla="*/ 9144000 w 9144000"/>
              <a:gd name="connsiteY3-68" fmla="*/ 4061462 h 4061462"/>
              <a:gd name="connsiteX4-69" fmla="*/ 0 w 9144000"/>
              <a:gd name="connsiteY4-70" fmla="*/ 4061462 h 4061462"/>
              <a:gd name="connsiteX5-71" fmla="*/ 0 w 9144000"/>
              <a:gd name="connsiteY5-72" fmla="*/ 442519 h 4061462"/>
              <a:gd name="connsiteX0-73" fmla="*/ 0 w 9144000"/>
              <a:gd name="connsiteY0-74" fmla="*/ 442519 h 4061462"/>
              <a:gd name="connsiteX1-75" fmla="*/ 9144000 w 9144000"/>
              <a:gd name="connsiteY1-76" fmla="*/ 1614359 h 4061462"/>
              <a:gd name="connsiteX2-77" fmla="*/ 9144000 w 9144000"/>
              <a:gd name="connsiteY2-78" fmla="*/ 1940668 h 4061462"/>
              <a:gd name="connsiteX3-79" fmla="*/ 9144000 w 9144000"/>
              <a:gd name="connsiteY3-80" fmla="*/ 4061462 h 4061462"/>
              <a:gd name="connsiteX4-81" fmla="*/ 0 w 9144000"/>
              <a:gd name="connsiteY4-82" fmla="*/ 4061462 h 4061462"/>
              <a:gd name="connsiteX5-83" fmla="*/ 0 w 9144000"/>
              <a:gd name="connsiteY5-84" fmla="*/ 442519 h 4061462"/>
              <a:gd name="connsiteX0-85" fmla="*/ 0 w 9144000"/>
              <a:gd name="connsiteY0-86" fmla="*/ 442519 h 4061462"/>
              <a:gd name="connsiteX1-87" fmla="*/ 9144000 w 9144000"/>
              <a:gd name="connsiteY1-88" fmla="*/ 1614359 h 4061462"/>
              <a:gd name="connsiteX2-89" fmla="*/ 9144000 w 9144000"/>
              <a:gd name="connsiteY2-90" fmla="*/ 1940668 h 4061462"/>
              <a:gd name="connsiteX3-91" fmla="*/ 9144000 w 9144000"/>
              <a:gd name="connsiteY3-92" fmla="*/ 4061462 h 4061462"/>
              <a:gd name="connsiteX4-93" fmla="*/ 0 w 9144000"/>
              <a:gd name="connsiteY4-94" fmla="*/ 4061462 h 4061462"/>
              <a:gd name="connsiteX5-95" fmla="*/ 0 w 9144000"/>
              <a:gd name="connsiteY5-96" fmla="*/ 442519 h 4061462"/>
              <a:gd name="connsiteX0-97" fmla="*/ 0 w 9144000"/>
              <a:gd name="connsiteY0-98" fmla="*/ 0 h 3618943"/>
              <a:gd name="connsiteX1-99" fmla="*/ 9144000 w 9144000"/>
              <a:gd name="connsiteY1-100" fmla="*/ 1171840 h 3618943"/>
              <a:gd name="connsiteX2-101" fmla="*/ 9144000 w 9144000"/>
              <a:gd name="connsiteY2-102" fmla="*/ 1498149 h 3618943"/>
              <a:gd name="connsiteX3-103" fmla="*/ 9144000 w 9144000"/>
              <a:gd name="connsiteY3-104" fmla="*/ 3618943 h 3618943"/>
              <a:gd name="connsiteX4-105" fmla="*/ 0 w 9144000"/>
              <a:gd name="connsiteY4-106" fmla="*/ 3618943 h 3618943"/>
              <a:gd name="connsiteX5-107" fmla="*/ 0 w 9144000"/>
              <a:gd name="connsiteY5-108" fmla="*/ 0 h 3618943"/>
              <a:gd name="connsiteX0-109" fmla="*/ 0 w 9144000"/>
              <a:gd name="connsiteY0-110" fmla="*/ 0 h 3618943"/>
              <a:gd name="connsiteX1-111" fmla="*/ 9144000 w 9144000"/>
              <a:gd name="connsiteY1-112" fmla="*/ 1171840 h 3618943"/>
              <a:gd name="connsiteX2-113" fmla="*/ 9144000 w 9144000"/>
              <a:gd name="connsiteY2-114" fmla="*/ 1498149 h 3618943"/>
              <a:gd name="connsiteX3-115" fmla="*/ 9144000 w 9144000"/>
              <a:gd name="connsiteY3-116" fmla="*/ 3618943 h 3618943"/>
              <a:gd name="connsiteX4-117" fmla="*/ 0 w 9144000"/>
              <a:gd name="connsiteY4-118" fmla="*/ 3618943 h 3618943"/>
              <a:gd name="connsiteX5-119" fmla="*/ 0 w 9144000"/>
              <a:gd name="connsiteY5-120" fmla="*/ 0 h 3618943"/>
              <a:gd name="connsiteX0-121" fmla="*/ 0 w 9144000"/>
              <a:gd name="connsiteY0-122" fmla="*/ 0 h 3618943"/>
              <a:gd name="connsiteX1-123" fmla="*/ 9144000 w 9144000"/>
              <a:gd name="connsiteY1-124" fmla="*/ 1171840 h 3618943"/>
              <a:gd name="connsiteX2-125" fmla="*/ 9144000 w 9144000"/>
              <a:gd name="connsiteY2-126" fmla="*/ 1498149 h 3618943"/>
              <a:gd name="connsiteX3-127" fmla="*/ 9144000 w 9144000"/>
              <a:gd name="connsiteY3-128" fmla="*/ 3618943 h 3618943"/>
              <a:gd name="connsiteX4-129" fmla="*/ 0 w 9144000"/>
              <a:gd name="connsiteY4-130" fmla="*/ 3618943 h 3618943"/>
              <a:gd name="connsiteX5-131" fmla="*/ 0 w 9144000"/>
              <a:gd name="connsiteY5-132" fmla="*/ 0 h 3618943"/>
              <a:gd name="connsiteX0-133" fmla="*/ 0 w 9144000"/>
              <a:gd name="connsiteY0-134" fmla="*/ 0 h 3618943"/>
              <a:gd name="connsiteX1-135" fmla="*/ 9144000 w 9144000"/>
              <a:gd name="connsiteY1-136" fmla="*/ 1171840 h 3618943"/>
              <a:gd name="connsiteX2-137" fmla="*/ 9144000 w 9144000"/>
              <a:gd name="connsiteY2-138" fmla="*/ 1498149 h 3618943"/>
              <a:gd name="connsiteX3-139" fmla="*/ 9144000 w 9144000"/>
              <a:gd name="connsiteY3-140" fmla="*/ 3618943 h 3618943"/>
              <a:gd name="connsiteX4-141" fmla="*/ 0 w 9144000"/>
              <a:gd name="connsiteY4-142" fmla="*/ 3618943 h 3618943"/>
              <a:gd name="connsiteX5-143" fmla="*/ 0 w 9144000"/>
              <a:gd name="connsiteY5-144" fmla="*/ 0 h 3618943"/>
              <a:gd name="connsiteX0-145" fmla="*/ 0 w 9144000"/>
              <a:gd name="connsiteY0-146" fmla="*/ 0 h 3618943"/>
              <a:gd name="connsiteX1-147" fmla="*/ 9144000 w 9144000"/>
              <a:gd name="connsiteY1-148" fmla="*/ 1171840 h 3618943"/>
              <a:gd name="connsiteX2-149" fmla="*/ 9144000 w 9144000"/>
              <a:gd name="connsiteY2-150" fmla="*/ 1498149 h 3618943"/>
              <a:gd name="connsiteX3-151" fmla="*/ 9144000 w 9144000"/>
              <a:gd name="connsiteY3-152" fmla="*/ 3618943 h 3618943"/>
              <a:gd name="connsiteX4-153" fmla="*/ 0 w 9144000"/>
              <a:gd name="connsiteY4-154" fmla="*/ 3618943 h 3618943"/>
              <a:gd name="connsiteX5-155" fmla="*/ 0 w 9144000"/>
              <a:gd name="connsiteY5-156" fmla="*/ 0 h 3618943"/>
              <a:gd name="connsiteX0-157" fmla="*/ 0 w 9144000"/>
              <a:gd name="connsiteY0-158" fmla="*/ 0 h 3618943"/>
              <a:gd name="connsiteX1-159" fmla="*/ 9144000 w 9144000"/>
              <a:gd name="connsiteY1-160" fmla="*/ 1171840 h 3618943"/>
              <a:gd name="connsiteX2-161" fmla="*/ 9144000 w 9144000"/>
              <a:gd name="connsiteY2-162" fmla="*/ 1498149 h 3618943"/>
              <a:gd name="connsiteX3-163" fmla="*/ 9144000 w 9144000"/>
              <a:gd name="connsiteY3-164" fmla="*/ 3618943 h 3618943"/>
              <a:gd name="connsiteX4-165" fmla="*/ 0 w 9144000"/>
              <a:gd name="connsiteY4-166" fmla="*/ 3618943 h 3618943"/>
              <a:gd name="connsiteX5-167" fmla="*/ 0 w 9144000"/>
              <a:gd name="connsiteY5-168" fmla="*/ 0 h 3618943"/>
              <a:gd name="connsiteX0-169" fmla="*/ 0 w 9144000"/>
              <a:gd name="connsiteY0-170" fmla="*/ 0 h 3618943"/>
              <a:gd name="connsiteX1-171" fmla="*/ 9144000 w 9144000"/>
              <a:gd name="connsiteY1-172" fmla="*/ 1171840 h 3618943"/>
              <a:gd name="connsiteX2-173" fmla="*/ 9144000 w 9144000"/>
              <a:gd name="connsiteY2-174" fmla="*/ 1498149 h 3618943"/>
              <a:gd name="connsiteX3-175" fmla="*/ 9144000 w 9144000"/>
              <a:gd name="connsiteY3-176" fmla="*/ 3618943 h 3618943"/>
              <a:gd name="connsiteX4-177" fmla="*/ 0 w 9144000"/>
              <a:gd name="connsiteY4-178" fmla="*/ 3618943 h 3618943"/>
              <a:gd name="connsiteX5-179" fmla="*/ 0 w 9144000"/>
              <a:gd name="connsiteY5-180" fmla="*/ 0 h 3618943"/>
              <a:gd name="connsiteX0-181" fmla="*/ 0 w 9144000"/>
              <a:gd name="connsiteY0-182" fmla="*/ 0 h 3618943"/>
              <a:gd name="connsiteX1-183" fmla="*/ 9144000 w 9144000"/>
              <a:gd name="connsiteY1-184" fmla="*/ 1171840 h 3618943"/>
              <a:gd name="connsiteX2-185" fmla="*/ 9144000 w 9144000"/>
              <a:gd name="connsiteY2-186" fmla="*/ 1498149 h 3618943"/>
              <a:gd name="connsiteX3-187" fmla="*/ 9144000 w 9144000"/>
              <a:gd name="connsiteY3-188" fmla="*/ 3618943 h 3618943"/>
              <a:gd name="connsiteX4-189" fmla="*/ 0 w 9144000"/>
              <a:gd name="connsiteY4-190" fmla="*/ 3618943 h 3618943"/>
              <a:gd name="connsiteX5-191" fmla="*/ 0 w 9144000"/>
              <a:gd name="connsiteY5-192" fmla="*/ 0 h 3618943"/>
              <a:gd name="connsiteX0-193" fmla="*/ 0 w 9144000"/>
              <a:gd name="connsiteY0-194" fmla="*/ 0 h 3618943"/>
              <a:gd name="connsiteX1-195" fmla="*/ 9144000 w 9144000"/>
              <a:gd name="connsiteY1-196" fmla="*/ 1171840 h 3618943"/>
              <a:gd name="connsiteX2-197" fmla="*/ 9144000 w 9144000"/>
              <a:gd name="connsiteY2-198" fmla="*/ 1498149 h 3618943"/>
              <a:gd name="connsiteX3-199" fmla="*/ 9144000 w 9144000"/>
              <a:gd name="connsiteY3-200" fmla="*/ 3618943 h 3618943"/>
              <a:gd name="connsiteX4-201" fmla="*/ 0 w 9144000"/>
              <a:gd name="connsiteY4-202" fmla="*/ 3618943 h 3618943"/>
              <a:gd name="connsiteX5-203" fmla="*/ 0 w 9144000"/>
              <a:gd name="connsiteY5-204" fmla="*/ 0 h 3618943"/>
              <a:gd name="connsiteX0-205" fmla="*/ 0 w 9144000"/>
              <a:gd name="connsiteY0-206" fmla="*/ 0 h 3618943"/>
              <a:gd name="connsiteX1-207" fmla="*/ 9144000 w 9144000"/>
              <a:gd name="connsiteY1-208" fmla="*/ 1171840 h 3618943"/>
              <a:gd name="connsiteX2-209" fmla="*/ 9144000 w 9144000"/>
              <a:gd name="connsiteY2-210" fmla="*/ 1498149 h 3618943"/>
              <a:gd name="connsiteX3-211" fmla="*/ 9144000 w 9144000"/>
              <a:gd name="connsiteY3-212" fmla="*/ 3618943 h 3618943"/>
              <a:gd name="connsiteX4-213" fmla="*/ 0 w 9144000"/>
              <a:gd name="connsiteY4-214" fmla="*/ 3618943 h 3618943"/>
              <a:gd name="connsiteX5-215" fmla="*/ 0 w 9144000"/>
              <a:gd name="connsiteY5-216" fmla="*/ 0 h 3618943"/>
              <a:gd name="connsiteX0-217" fmla="*/ 0 w 9144000"/>
              <a:gd name="connsiteY0-218" fmla="*/ 0 h 3618943"/>
              <a:gd name="connsiteX1-219" fmla="*/ 9144000 w 9144000"/>
              <a:gd name="connsiteY1-220" fmla="*/ 1171840 h 3618943"/>
              <a:gd name="connsiteX2-221" fmla="*/ 9144000 w 9144000"/>
              <a:gd name="connsiteY2-222" fmla="*/ 1498149 h 3618943"/>
              <a:gd name="connsiteX3-223" fmla="*/ 9144000 w 9144000"/>
              <a:gd name="connsiteY3-224" fmla="*/ 3618943 h 3618943"/>
              <a:gd name="connsiteX4-225" fmla="*/ 0 w 9144000"/>
              <a:gd name="connsiteY4-226" fmla="*/ 3618943 h 3618943"/>
              <a:gd name="connsiteX5-227" fmla="*/ 0 w 9144000"/>
              <a:gd name="connsiteY5-228" fmla="*/ 0 h 3618943"/>
              <a:gd name="connsiteX0-229" fmla="*/ 0 w 9144000"/>
              <a:gd name="connsiteY0-230" fmla="*/ 0 h 3618943"/>
              <a:gd name="connsiteX1-231" fmla="*/ 9144000 w 9144000"/>
              <a:gd name="connsiteY1-232" fmla="*/ 1171840 h 3618943"/>
              <a:gd name="connsiteX2-233" fmla="*/ 9144000 w 9144000"/>
              <a:gd name="connsiteY2-234" fmla="*/ 1498149 h 3618943"/>
              <a:gd name="connsiteX3-235" fmla="*/ 9144000 w 9144000"/>
              <a:gd name="connsiteY3-236" fmla="*/ 3618943 h 3618943"/>
              <a:gd name="connsiteX4-237" fmla="*/ 0 w 9144000"/>
              <a:gd name="connsiteY4-238" fmla="*/ 3618943 h 3618943"/>
              <a:gd name="connsiteX5-239" fmla="*/ 0 w 9144000"/>
              <a:gd name="connsiteY5-240" fmla="*/ 0 h 3618943"/>
              <a:gd name="connsiteX0-241" fmla="*/ 0 w 9144000"/>
              <a:gd name="connsiteY0-242" fmla="*/ 0 h 3618943"/>
              <a:gd name="connsiteX1-243" fmla="*/ 9144000 w 9144000"/>
              <a:gd name="connsiteY1-244" fmla="*/ 1171840 h 3618943"/>
              <a:gd name="connsiteX2-245" fmla="*/ 9144000 w 9144000"/>
              <a:gd name="connsiteY2-246" fmla="*/ 1498149 h 3618943"/>
              <a:gd name="connsiteX3-247" fmla="*/ 9144000 w 9144000"/>
              <a:gd name="connsiteY3-248" fmla="*/ 3618943 h 3618943"/>
              <a:gd name="connsiteX4-249" fmla="*/ 0 w 9144000"/>
              <a:gd name="connsiteY4-250" fmla="*/ 3618943 h 3618943"/>
              <a:gd name="connsiteX5-251" fmla="*/ 0 w 9144000"/>
              <a:gd name="connsiteY5-252" fmla="*/ 0 h 3618943"/>
              <a:gd name="connsiteX0-253" fmla="*/ 0 w 9144000"/>
              <a:gd name="connsiteY0-254" fmla="*/ 0 h 3618943"/>
              <a:gd name="connsiteX1-255" fmla="*/ 9144000 w 9144000"/>
              <a:gd name="connsiteY1-256" fmla="*/ 1171840 h 3618943"/>
              <a:gd name="connsiteX2-257" fmla="*/ 9144000 w 9144000"/>
              <a:gd name="connsiteY2-258" fmla="*/ 1498149 h 3618943"/>
              <a:gd name="connsiteX3-259" fmla="*/ 9144000 w 9144000"/>
              <a:gd name="connsiteY3-260" fmla="*/ 3618943 h 3618943"/>
              <a:gd name="connsiteX4-261" fmla="*/ 0 w 9144000"/>
              <a:gd name="connsiteY4-262" fmla="*/ 3618943 h 3618943"/>
              <a:gd name="connsiteX5-263" fmla="*/ 0 w 9144000"/>
              <a:gd name="connsiteY5-264" fmla="*/ 0 h 3618943"/>
              <a:gd name="connsiteX0-265" fmla="*/ 0 w 9144000"/>
              <a:gd name="connsiteY0-266" fmla="*/ 0 h 3618943"/>
              <a:gd name="connsiteX1-267" fmla="*/ 9144000 w 9144000"/>
              <a:gd name="connsiteY1-268" fmla="*/ 1171840 h 3618943"/>
              <a:gd name="connsiteX2-269" fmla="*/ 9144000 w 9144000"/>
              <a:gd name="connsiteY2-270" fmla="*/ 1498149 h 3618943"/>
              <a:gd name="connsiteX3-271" fmla="*/ 9144000 w 9144000"/>
              <a:gd name="connsiteY3-272" fmla="*/ 3618943 h 3618943"/>
              <a:gd name="connsiteX4-273" fmla="*/ 0 w 9144000"/>
              <a:gd name="connsiteY4-274" fmla="*/ 3618943 h 3618943"/>
              <a:gd name="connsiteX5-275" fmla="*/ 0 w 9144000"/>
              <a:gd name="connsiteY5-276" fmla="*/ 0 h 3618943"/>
              <a:gd name="connsiteX0-277" fmla="*/ 0 w 9144000"/>
              <a:gd name="connsiteY0-278" fmla="*/ 0 h 3618943"/>
              <a:gd name="connsiteX1-279" fmla="*/ 9144000 w 9144000"/>
              <a:gd name="connsiteY1-280" fmla="*/ 1171840 h 3618943"/>
              <a:gd name="connsiteX2-281" fmla="*/ 9144000 w 9144000"/>
              <a:gd name="connsiteY2-282" fmla="*/ 1498149 h 3618943"/>
              <a:gd name="connsiteX3-283" fmla="*/ 9144000 w 9144000"/>
              <a:gd name="connsiteY3-284" fmla="*/ 3618943 h 3618943"/>
              <a:gd name="connsiteX4-285" fmla="*/ 0 w 9144000"/>
              <a:gd name="connsiteY4-286" fmla="*/ 3618943 h 3618943"/>
              <a:gd name="connsiteX5-287" fmla="*/ 0 w 9144000"/>
              <a:gd name="connsiteY5-288" fmla="*/ 0 h 3618943"/>
              <a:gd name="connsiteX0-289" fmla="*/ 0 w 9144000"/>
              <a:gd name="connsiteY0-290" fmla="*/ 0 h 3618943"/>
              <a:gd name="connsiteX1-291" fmla="*/ 9144000 w 9144000"/>
              <a:gd name="connsiteY1-292" fmla="*/ 1171840 h 3618943"/>
              <a:gd name="connsiteX2-293" fmla="*/ 9144000 w 9144000"/>
              <a:gd name="connsiteY2-294" fmla="*/ 1498149 h 3618943"/>
              <a:gd name="connsiteX3-295" fmla="*/ 9144000 w 9144000"/>
              <a:gd name="connsiteY3-296" fmla="*/ 3618943 h 3618943"/>
              <a:gd name="connsiteX4-297" fmla="*/ 0 w 9144000"/>
              <a:gd name="connsiteY4-298" fmla="*/ 3618943 h 3618943"/>
              <a:gd name="connsiteX5-299" fmla="*/ 0 w 9144000"/>
              <a:gd name="connsiteY5-300" fmla="*/ 0 h 3618943"/>
              <a:gd name="connsiteX0-301" fmla="*/ 0 w 9144000"/>
              <a:gd name="connsiteY0-302" fmla="*/ 0 h 3618943"/>
              <a:gd name="connsiteX1-303" fmla="*/ 9144000 w 9144000"/>
              <a:gd name="connsiteY1-304" fmla="*/ 1171840 h 3618943"/>
              <a:gd name="connsiteX2-305" fmla="*/ 9144000 w 9144000"/>
              <a:gd name="connsiteY2-306" fmla="*/ 1498149 h 3618943"/>
              <a:gd name="connsiteX3-307" fmla="*/ 9144000 w 9144000"/>
              <a:gd name="connsiteY3-308" fmla="*/ 3618943 h 3618943"/>
              <a:gd name="connsiteX4-309" fmla="*/ 0 w 9144000"/>
              <a:gd name="connsiteY4-310" fmla="*/ 3618943 h 3618943"/>
              <a:gd name="connsiteX5-311" fmla="*/ 0 w 9144000"/>
              <a:gd name="connsiteY5-312" fmla="*/ 0 h 3618943"/>
              <a:gd name="connsiteX0-313" fmla="*/ 0 w 9144000"/>
              <a:gd name="connsiteY0-314" fmla="*/ 0 h 3618943"/>
              <a:gd name="connsiteX1-315" fmla="*/ 9144000 w 9144000"/>
              <a:gd name="connsiteY1-316" fmla="*/ 1171840 h 3618943"/>
              <a:gd name="connsiteX2-317" fmla="*/ 9144000 w 9144000"/>
              <a:gd name="connsiteY2-318" fmla="*/ 1498149 h 3618943"/>
              <a:gd name="connsiteX3-319" fmla="*/ 9144000 w 9144000"/>
              <a:gd name="connsiteY3-320" fmla="*/ 3618943 h 3618943"/>
              <a:gd name="connsiteX4-321" fmla="*/ 0 w 9144000"/>
              <a:gd name="connsiteY4-322" fmla="*/ 3618943 h 3618943"/>
              <a:gd name="connsiteX5-323" fmla="*/ 0 w 9144000"/>
              <a:gd name="connsiteY5-324" fmla="*/ 0 h 3618943"/>
            </a:gdLst>
            <a:ahLst/>
            <a:cxnLst>
              <a:cxn ang="0">
                <a:pos x="connsiteX0-313" y="connsiteY0-314"/>
              </a:cxn>
              <a:cxn ang="0">
                <a:pos x="connsiteX1-315" y="connsiteY1-316"/>
              </a:cxn>
              <a:cxn ang="0">
                <a:pos x="connsiteX2-317" y="connsiteY2-318"/>
              </a:cxn>
              <a:cxn ang="0">
                <a:pos x="connsiteX3-319" y="connsiteY3-320"/>
              </a:cxn>
              <a:cxn ang="0">
                <a:pos x="connsiteX4-321" y="connsiteY4-322"/>
              </a:cxn>
              <a:cxn ang="0">
                <a:pos x="connsiteX5-323" y="connsiteY5-324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257550"/>
            <a:ext cx="9144000" cy="245745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-1" fmla="*/ 0 w 9144000"/>
              <a:gd name="connsiteY0-2" fmla="*/ 0 h 3618943"/>
              <a:gd name="connsiteX1-3" fmla="*/ 9144000 w 9144000"/>
              <a:gd name="connsiteY1-4" fmla="*/ 1878227 h 3618943"/>
              <a:gd name="connsiteX2-5" fmla="*/ 9144000 w 9144000"/>
              <a:gd name="connsiteY2-6" fmla="*/ 3618943 h 3618943"/>
              <a:gd name="connsiteX3-7" fmla="*/ 0 w 9144000"/>
              <a:gd name="connsiteY3-8" fmla="*/ 3618943 h 3618943"/>
              <a:gd name="connsiteX4-9" fmla="*/ 0 w 9144000"/>
              <a:gd name="connsiteY4-10" fmla="*/ 0 h 3618943"/>
              <a:gd name="connsiteX0-11" fmla="*/ 0 w 9144000"/>
              <a:gd name="connsiteY0-12" fmla="*/ 290119 h 3909062"/>
              <a:gd name="connsiteX1-13" fmla="*/ 9144000 w 9144000"/>
              <a:gd name="connsiteY1-14" fmla="*/ 2168346 h 3909062"/>
              <a:gd name="connsiteX2-15" fmla="*/ 9144000 w 9144000"/>
              <a:gd name="connsiteY2-16" fmla="*/ 3909062 h 3909062"/>
              <a:gd name="connsiteX3-17" fmla="*/ 0 w 9144000"/>
              <a:gd name="connsiteY3-18" fmla="*/ 3909062 h 3909062"/>
              <a:gd name="connsiteX4-19" fmla="*/ 0 w 9144000"/>
              <a:gd name="connsiteY4-20" fmla="*/ 290119 h 3909062"/>
              <a:gd name="connsiteX0-21" fmla="*/ 0 w 9144000"/>
              <a:gd name="connsiteY0-22" fmla="*/ 290119 h 3909062"/>
              <a:gd name="connsiteX1-23" fmla="*/ 9144000 w 9144000"/>
              <a:gd name="connsiteY1-24" fmla="*/ 1253946 h 3909062"/>
              <a:gd name="connsiteX2-25" fmla="*/ 9144000 w 9144000"/>
              <a:gd name="connsiteY2-26" fmla="*/ 3909062 h 3909062"/>
              <a:gd name="connsiteX3-27" fmla="*/ 0 w 9144000"/>
              <a:gd name="connsiteY3-28" fmla="*/ 3909062 h 3909062"/>
              <a:gd name="connsiteX4-29" fmla="*/ 0 w 9144000"/>
              <a:gd name="connsiteY4-30" fmla="*/ 290119 h 3909062"/>
              <a:gd name="connsiteX0-31" fmla="*/ 0 w 9144000"/>
              <a:gd name="connsiteY0-32" fmla="*/ 0 h 3618943"/>
              <a:gd name="connsiteX1-33" fmla="*/ 9144000 w 9144000"/>
              <a:gd name="connsiteY1-34" fmla="*/ 963827 h 3618943"/>
              <a:gd name="connsiteX2-35" fmla="*/ 9144000 w 9144000"/>
              <a:gd name="connsiteY2-36" fmla="*/ 3618943 h 3618943"/>
              <a:gd name="connsiteX3-37" fmla="*/ 0 w 9144000"/>
              <a:gd name="connsiteY3-38" fmla="*/ 3618943 h 3618943"/>
              <a:gd name="connsiteX4-39" fmla="*/ 0 w 9144000"/>
              <a:gd name="connsiteY4-40" fmla="*/ 0 h 3618943"/>
              <a:gd name="connsiteX0-41" fmla="*/ 0 w 9144000"/>
              <a:gd name="connsiteY0-42" fmla="*/ 442519 h 4061462"/>
              <a:gd name="connsiteX1-43" fmla="*/ 9144000 w 9144000"/>
              <a:gd name="connsiteY1-44" fmla="*/ 1406346 h 4061462"/>
              <a:gd name="connsiteX2-45" fmla="*/ 9144000 w 9144000"/>
              <a:gd name="connsiteY2-46" fmla="*/ 4061462 h 4061462"/>
              <a:gd name="connsiteX3-47" fmla="*/ 0 w 9144000"/>
              <a:gd name="connsiteY3-48" fmla="*/ 4061462 h 4061462"/>
              <a:gd name="connsiteX4-49" fmla="*/ 0 w 9144000"/>
              <a:gd name="connsiteY4-50" fmla="*/ 442519 h 4061462"/>
              <a:gd name="connsiteX0-51" fmla="*/ 0 w 9144000"/>
              <a:gd name="connsiteY0-52" fmla="*/ 442519 h 4061462"/>
              <a:gd name="connsiteX1-53" fmla="*/ 9144000 w 9144000"/>
              <a:gd name="connsiteY1-54" fmla="*/ 1406346 h 4061462"/>
              <a:gd name="connsiteX2-55" fmla="*/ 9144000 w 9144000"/>
              <a:gd name="connsiteY2-56" fmla="*/ 1940668 h 4061462"/>
              <a:gd name="connsiteX3-57" fmla="*/ 9144000 w 9144000"/>
              <a:gd name="connsiteY3-58" fmla="*/ 4061462 h 4061462"/>
              <a:gd name="connsiteX4-59" fmla="*/ 0 w 9144000"/>
              <a:gd name="connsiteY4-60" fmla="*/ 4061462 h 4061462"/>
              <a:gd name="connsiteX5" fmla="*/ 0 w 9144000"/>
              <a:gd name="connsiteY5" fmla="*/ 442519 h 4061462"/>
              <a:gd name="connsiteX0-61" fmla="*/ 0 w 9144000"/>
              <a:gd name="connsiteY0-62" fmla="*/ 442519 h 4061462"/>
              <a:gd name="connsiteX1-63" fmla="*/ 9144000 w 9144000"/>
              <a:gd name="connsiteY1-64" fmla="*/ 2178074 h 4061462"/>
              <a:gd name="connsiteX2-65" fmla="*/ 9144000 w 9144000"/>
              <a:gd name="connsiteY2-66" fmla="*/ 1940668 h 4061462"/>
              <a:gd name="connsiteX3-67" fmla="*/ 9144000 w 9144000"/>
              <a:gd name="connsiteY3-68" fmla="*/ 4061462 h 4061462"/>
              <a:gd name="connsiteX4-69" fmla="*/ 0 w 9144000"/>
              <a:gd name="connsiteY4-70" fmla="*/ 4061462 h 4061462"/>
              <a:gd name="connsiteX5-71" fmla="*/ 0 w 9144000"/>
              <a:gd name="connsiteY5-72" fmla="*/ 442519 h 4061462"/>
              <a:gd name="connsiteX0-73" fmla="*/ 0 w 9144000"/>
              <a:gd name="connsiteY0-74" fmla="*/ 442519 h 4061462"/>
              <a:gd name="connsiteX1-75" fmla="*/ 9144000 w 9144000"/>
              <a:gd name="connsiteY1-76" fmla="*/ 1614359 h 4061462"/>
              <a:gd name="connsiteX2-77" fmla="*/ 9144000 w 9144000"/>
              <a:gd name="connsiteY2-78" fmla="*/ 1940668 h 4061462"/>
              <a:gd name="connsiteX3-79" fmla="*/ 9144000 w 9144000"/>
              <a:gd name="connsiteY3-80" fmla="*/ 4061462 h 4061462"/>
              <a:gd name="connsiteX4-81" fmla="*/ 0 w 9144000"/>
              <a:gd name="connsiteY4-82" fmla="*/ 4061462 h 4061462"/>
              <a:gd name="connsiteX5-83" fmla="*/ 0 w 9144000"/>
              <a:gd name="connsiteY5-84" fmla="*/ 442519 h 4061462"/>
              <a:gd name="connsiteX0-85" fmla="*/ 0 w 9144000"/>
              <a:gd name="connsiteY0-86" fmla="*/ 442519 h 4061462"/>
              <a:gd name="connsiteX1-87" fmla="*/ 9144000 w 9144000"/>
              <a:gd name="connsiteY1-88" fmla="*/ 1614359 h 4061462"/>
              <a:gd name="connsiteX2-89" fmla="*/ 9144000 w 9144000"/>
              <a:gd name="connsiteY2-90" fmla="*/ 1940668 h 4061462"/>
              <a:gd name="connsiteX3-91" fmla="*/ 9144000 w 9144000"/>
              <a:gd name="connsiteY3-92" fmla="*/ 4061462 h 4061462"/>
              <a:gd name="connsiteX4-93" fmla="*/ 0 w 9144000"/>
              <a:gd name="connsiteY4-94" fmla="*/ 4061462 h 4061462"/>
              <a:gd name="connsiteX5-95" fmla="*/ 0 w 9144000"/>
              <a:gd name="connsiteY5-96" fmla="*/ 442519 h 4061462"/>
              <a:gd name="connsiteX0-97" fmla="*/ 0 w 9144000"/>
              <a:gd name="connsiteY0-98" fmla="*/ 0 h 3618943"/>
              <a:gd name="connsiteX1-99" fmla="*/ 9144000 w 9144000"/>
              <a:gd name="connsiteY1-100" fmla="*/ 1171840 h 3618943"/>
              <a:gd name="connsiteX2-101" fmla="*/ 9144000 w 9144000"/>
              <a:gd name="connsiteY2-102" fmla="*/ 1498149 h 3618943"/>
              <a:gd name="connsiteX3-103" fmla="*/ 9144000 w 9144000"/>
              <a:gd name="connsiteY3-104" fmla="*/ 3618943 h 3618943"/>
              <a:gd name="connsiteX4-105" fmla="*/ 0 w 9144000"/>
              <a:gd name="connsiteY4-106" fmla="*/ 3618943 h 3618943"/>
              <a:gd name="connsiteX5-107" fmla="*/ 0 w 9144000"/>
              <a:gd name="connsiteY5-108" fmla="*/ 0 h 3618943"/>
              <a:gd name="connsiteX0-109" fmla="*/ 0 w 9144000"/>
              <a:gd name="connsiteY0-110" fmla="*/ 0 h 3618943"/>
              <a:gd name="connsiteX1-111" fmla="*/ 9144000 w 9144000"/>
              <a:gd name="connsiteY1-112" fmla="*/ 1171840 h 3618943"/>
              <a:gd name="connsiteX2-113" fmla="*/ 9144000 w 9144000"/>
              <a:gd name="connsiteY2-114" fmla="*/ 1498149 h 3618943"/>
              <a:gd name="connsiteX3-115" fmla="*/ 9144000 w 9144000"/>
              <a:gd name="connsiteY3-116" fmla="*/ 3618943 h 3618943"/>
              <a:gd name="connsiteX4-117" fmla="*/ 0 w 9144000"/>
              <a:gd name="connsiteY4-118" fmla="*/ 3618943 h 3618943"/>
              <a:gd name="connsiteX5-119" fmla="*/ 0 w 9144000"/>
              <a:gd name="connsiteY5-120" fmla="*/ 0 h 3618943"/>
              <a:gd name="connsiteX0-121" fmla="*/ 0 w 9144000"/>
              <a:gd name="connsiteY0-122" fmla="*/ 0 h 3618943"/>
              <a:gd name="connsiteX1-123" fmla="*/ 9144000 w 9144000"/>
              <a:gd name="connsiteY1-124" fmla="*/ 1171840 h 3618943"/>
              <a:gd name="connsiteX2-125" fmla="*/ 9144000 w 9144000"/>
              <a:gd name="connsiteY2-126" fmla="*/ 1498149 h 3618943"/>
              <a:gd name="connsiteX3-127" fmla="*/ 9144000 w 9144000"/>
              <a:gd name="connsiteY3-128" fmla="*/ 3618943 h 3618943"/>
              <a:gd name="connsiteX4-129" fmla="*/ 0 w 9144000"/>
              <a:gd name="connsiteY4-130" fmla="*/ 3618943 h 3618943"/>
              <a:gd name="connsiteX5-131" fmla="*/ 0 w 9144000"/>
              <a:gd name="connsiteY5-132" fmla="*/ 0 h 3618943"/>
              <a:gd name="connsiteX0-133" fmla="*/ 0 w 9144000"/>
              <a:gd name="connsiteY0-134" fmla="*/ 0 h 3618943"/>
              <a:gd name="connsiteX1-135" fmla="*/ 9144000 w 9144000"/>
              <a:gd name="connsiteY1-136" fmla="*/ 1171840 h 3618943"/>
              <a:gd name="connsiteX2-137" fmla="*/ 9144000 w 9144000"/>
              <a:gd name="connsiteY2-138" fmla="*/ 1498149 h 3618943"/>
              <a:gd name="connsiteX3-139" fmla="*/ 9144000 w 9144000"/>
              <a:gd name="connsiteY3-140" fmla="*/ 3618943 h 3618943"/>
              <a:gd name="connsiteX4-141" fmla="*/ 0 w 9144000"/>
              <a:gd name="connsiteY4-142" fmla="*/ 3618943 h 3618943"/>
              <a:gd name="connsiteX5-143" fmla="*/ 0 w 9144000"/>
              <a:gd name="connsiteY5-144" fmla="*/ 0 h 3618943"/>
              <a:gd name="connsiteX0-145" fmla="*/ 0 w 9144000"/>
              <a:gd name="connsiteY0-146" fmla="*/ 0 h 3618943"/>
              <a:gd name="connsiteX1-147" fmla="*/ 9144000 w 9144000"/>
              <a:gd name="connsiteY1-148" fmla="*/ 1171840 h 3618943"/>
              <a:gd name="connsiteX2-149" fmla="*/ 9144000 w 9144000"/>
              <a:gd name="connsiteY2-150" fmla="*/ 1498149 h 3618943"/>
              <a:gd name="connsiteX3-151" fmla="*/ 9144000 w 9144000"/>
              <a:gd name="connsiteY3-152" fmla="*/ 3618943 h 3618943"/>
              <a:gd name="connsiteX4-153" fmla="*/ 0 w 9144000"/>
              <a:gd name="connsiteY4-154" fmla="*/ 3618943 h 3618943"/>
              <a:gd name="connsiteX5-155" fmla="*/ 0 w 9144000"/>
              <a:gd name="connsiteY5-156" fmla="*/ 0 h 3618943"/>
              <a:gd name="connsiteX0-157" fmla="*/ 0 w 9144000"/>
              <a:gd name="connsiteY0-158" fmla="*/ 0 h 3618943"/>
              <a:gd name="connsiteX1-159" fmla="*/ 9144000 w 9144000"/>
              <a:gd name="connsiteY1-160" fmla="*/ 1171840 h 3618943"/>
              <a:gd name="connsiteX2-161" fmla="*/ 9144000 w 9144000"/>
              <a:gd name="connsiteY2-162" fmla="*/ 1498149 h 3618943"/>
              <a:gd name="connsiteX3-163" fmla="*/ 9144000 w 9144000"/>
              <a:gd name="connsiteY3-164" fmla="*/ 3618943 h 3618943"/>
              <a:gd name="connsiteX4-165" fmla="*/ 0 w 9144000"/>
              <a:gd name="connsiteY4-166" fmla="*/ 3618943 h 3618943"/>
              <a:gd name="connsiteX5-167" fmla="*/ 0 w 9144000"/>
              <a:gd name="connsiteY5-168" fmla="*/ 0 h 3618943"/>
            </a:gdLst>
            <a:ahLst/>
            <a:cxnLst>
              <a:cxn ang="0">
                <a:pos x="connsiteX0-157" y="connsiteY0-158"/>
              </a:cxn>
              <a:cxn ang="0">
                <a:pos x="connsiteX1-159" y="connsiteY1-160"/>
              </a:cxn>
              <a:cxn ang="0">
                <a:pos x="connsiteX2-161" y="connsiteY2-162"/>
              </a:cxn>
              <a:cxn ang="0">
                <a:pos x="connsiteX3-163" y="connsiteY3-164"/>
              </a:cxn>
              <a:cxn ang="0">
                <a:pos x="connsiteX4-165" y="connsiteY4-166"/>
              </a:cxn>
              <a:cxn ang="0">
                <a:pos x="connsiteX5-167" y="connsiteY5-168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102100"/>
            <a:ext cx="6394450" cy="1225021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984750"/>
            <a:ext cx="6400800" cy="1460500"/>
          </a:xfrm>
        </p:spPr>
        <p:txBody>
          <a:bodyPr>
            <a:normAutofit/>
          </a:bodyPr>
          <a:lstStyle>
            <a:lvl1pPr marL="986155" indent="0" algn="l" defTabSz="98552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457331_003045442000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94070" y="0"/>
            <a:ext cx="6749930" cy="45021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2857500"/>
            <a:ext cx="9144000" cy="28575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-1" fmla="*/ 0 w 9144000"/>
              <a:gd name="connsiteY0-2" fmla="*/ 0 h 3618943"/>
              <a:gd name="connsiteX1-3" fmla="*/ 9144000 w 9144000"/>
              <a:gd name="connsiteY1-4" fmla="*/ 1878227 h 3618943"/>
              <a:gd name="connsiteX2-5" fmla="*/ 9144000 w 9144000"/>
              <a:gd name="connsiteY2-6" fmla="*/ 3618943 h 3618943"/>
              <a:gd name="connsiteX3-7" fmla="*/ 0 w 9144000"/>
              <a:gd name="connsiteY3-8" fmla="*/ 3618943 h 3618943"/>
              <a:gd name="connsiteX4-9" fmla="*/ 0 w 9144000"/>
              <a:gd name="connsiteY4-10" fmla="*/ 0 h 3618943"/>
              <a:gd name="connsiteX0-11" fmla="*/ 0 w 9144000"/>
              <a:gd name="connsiteY0-12" fmla="*/ 290119 h 3909062"/>
              <a:gd name="connsiteX1-13" fmla="*/ 9144000 w 9144000"/>
              <a:gd name="connsiteY1-14" fmla="*/ 2168346 h 3909062"/>
              <a:gd name="connsiteX2-15" fmla="*/ 9144000 w 9144000"/>
              <a:gd name="connsiteY2-16" fmla="*/ 3909062 h 3909062"/>
              <a:gd name="connsiteX3-17" fmla="*/ 0 w 9144000"/>
              <a:gd name="connsiteY3-18" fmla="*/ 3909062 h 3909062"/>
              <a:gd name="connsiteX4-19" fmla="*/ 0 w 9144000"/>
              <a:gd name="connsiteY4-20" fmla="*/ 290119 h 3909062"/>
              <a:gd name="connsiteX0-21" fmla="*/ 0 w 9144000"/>
              <a:gd name="connsiteY0-22" fmla="*/ 290119 h 3909062"/>
              <a:gd name="connsiteX1-23" fmla="*/ 9144000 w 9144000"/>
              <a:gd name="connsiteY1-24" fmla="*/ 1253946 h 3909062"/>
              <a:gd name="connsiteX2-25" fmla="*/ 9144000 w 9144000"/>
              <a:gd name="connsiteY2-26" fmla="*/ 3909062 h 3909062"/>
              <a:gd name="connsiteX3-27" fmla="*/ 0 w 9144000"/>
              <a:gd name="connsiteY3-28" fmla="*/ 3909062 h 3909062"/>
              <a:gd name="connsiteX4-29" fmla="*/ 0 w 9144000"/>
              <a:gd name="connsiteY4-30" fmla="*/ 290119 h 3909062"/>
              <a:gd name="connsiteX0-31" fmla="*/ 0 w 9144000"/>
              <a:gd name="connsiteY0-32" fmla="*/ 0 h 3618943"/>
              <a:gd name="connsiteX1-33" fmla="*/ 9144000 w 9144000"/>
              <a:gd name="connsiteY1-34" fmla="*/ 963827 h 3618943"/>
              <a:gd name="connsiteX2-35" fmla="*/ 9144000 w 9144000"/>
              <a:gd name="connsiteY2-36" fmla="*/ 3618943 h 3618943"/>
              <a:gd name="connsiteX3-37" fmla="*/ 0 w 9144000"/>
              <a:gd name="connsiteY3-38" fmla="*/ 3618943 h 3618943"/>
              <a:gd name="connsiteX4-39" fmla="*/ 0 w 9144000"/>
              <a:gd name="connsiteY4-40" fmla="*/ 0 h 3618943"/>
              <a:gd name="connsiteX0-41" fmla="*/ 0 w 9144000"/>
              <a:gd name="connsiteY0-42" fmla="*/ 442519 h 4061462"/>
              <a:gd name="connsiteX1-43" fmla="*/ 9144000 w 9144000"/>
              <a:gd name="connsiteY1-44" fmla="*/ 1406346 h 4061462"/>
              <a:gd name="connsiteX2-45" fmla="*/ 9144000 w 9144000"/>
              <a:gd name="connsiteY2-46" fmla="*/ 4061462 h 4061462"/>
              <a:gd name="connsiteX3-47" fmla="*/ 0 w 9144000"/>
              <a:gd name="connsiteY3-48" fmla="*/ 4061462 h 4061462"/>
              <a:gd name="connsiteX4-49" fmla="*/ 0 w 9144000"/>
              <a:gd name="connsiteY4-50" fmla="*/ 442519 h 4061462"/>
              <a:gd name="connsiteX0-51" fmla="*/ 0 w 9144000"/>
              <a:gd name="connsiteY0-52" fmla="*/ 442519 h 4061462"/>
              <a:gd name="connsiteX1-53" fmla="*/ 9144000 w 9144000"/>
              <a:gd name="connsiteY1-54" fmla="*/ 1406346 h 4061462"/>
              <a:gd name="connsiteX2-55" fmla="*/ 9144000 w 9144000"/>
              <a:gd name="connsiteY2-56" fmla="*/ 1940668 h 4061462"/>
              <a:gd name="connsiteX3-57" fmla="*/ 9144000 w 9144000"/>
              <a:gd name="connsiteY3-58" fmla="*/ 4061462 h 4061462"/>
              <a:gd name="connsiteX4-59" fmla="*/ 0 w 9144000"/>
              <a:gd name="connsiteY4-60" fmla="*/ 4061462 h 4061462"/>
              <a:gd name="connsiteX5" fmla="*/ 0 w 9144000"/>
              <a:gd name="connsiteY5" fmla="*/ 442519 h 4061462"/>
              <a:gd name="connsiteX0-61" fmla="*/ 0 w 9144000"/>
              <a:gd name="connsiteY0-62" fmla="*/ 442519 h 4061462"/>
              <a:gd name="connsiteX1-63" fmla="*/ 9144000 w 9144000"/>
              <a:gd name="connsiteY1-64" fmla="*/ 2178074 h 4061462"/>
              <a:gd name="connsiteX2-65" fmla="*/ 9144000 w 9144000"/>
              <a:gd name="connsiteY2-66" fmla="*/ 1940668 h 4061462"/>
              <a:gd name="connsiteX3-67" fmla="*/ 9144000 w 9144000"/>
              <a:gd name="connsiteY3-68" fmla="*/ 4061462 h 4061462"/>
              <a:gd name="connsiteX4-69" fmla="*/ 0 w 9144000"/>
              <a:gd name="connsiteY4-70" fmla="*/ 4061462 h 4061462"/>
              <a:gd name="connsiteX5-71" fmla="*/ 0 w 9144000"/>
              <a:gd name="connsiteY5-72" fmla="*/ 442519 h 4061462"/>
              <a:gd name="connsiteX0-73" fmla="*/ 0 w 9144000"/>
              <a:gd name="connsiteY0-74" fmla="*/ 442519 h 4061462"/>
              <a:gd name="connsiteX1-75" fmla="*/ 9144000 w 9144000"/>
              <a:gd name="connsiteY1-76" fmla="*/ 1614359 h 4061462"/>
              <a:gd name="connsiteX2-77" fmla="*/ 9144000 w 9144000"/>
              <a:gd name="connsiteY2-78" fmla="*/ 1940668 h 4061462"/>
              <a:gd name="connsiteX3-79" fmla="*/ 9144000 w 9144000"/>
              <a:gd name="connsiteY3-80" fmla="*/ 4061462 h 4061462"/>
              <a:gd name="connsiteX4-81" fmla="*/ 0 w 9144000"/>
              <a:gd name="connsiteY4-82" fmla="*/ 4061462 h 4061462"/>
              <a:gd name="connsiteX5-83" fmla="*/ 0 w 9144000"/>
              <a:gd name="connsiteY5-84" fmla="*/ 442519 h 4061462"/>
              <a:gd name="connsiteX0-85" fmla="*/ 0 w 9144000"/>
              <a:gd name="connsiteY0-86" fmla="*/ 442519 h 4061462"/>
              <a:gd name="connsiteX1-87" fmla="*/ 9144000 w 9144000"/>
              <a:gd name="connsiteY1-88" fmla="*/ 1614359 h 4061462"/>
              <a:gd name="connsiteX2-89" fmla="*/ 9144000 w 9144000"/>
              <a:gd name="connsiteY2-90" fmla="*/ 1940668 h 4061462"/>
              <a:gd name="connsiteX3-91" fmla="*/ 9144000 w 9144000"/>
              <a:gd name="connsiteY3-92" fmla="*/ 4061462 h 4061462"/>
              <a:gd name="connsiteX4-93" fmla="*/ 0 w 9144000"/>
              <a:gd name="connsiteY4-94" fmla="*/ 4061462 h 4061462"/>
              <a:gd name="connsiteX5-95" fmla="*/ 0 w 9144000"/>
              <a:gd name="connsiteY5-96" fmla="*/ 442519 h 4061462"/>
              <a:gd name="connsiteX0-97" fmla="*/ 0 w 9144000"/>
              <a:gd name="connsiteY0-98" fmla="*/ 0 h 3618943"/>
              <a:gd name="connsiteX1-99" fmla="*/ 9144000 w 9144000"/>
              <a:gd name="connsiteY1-100" fmla="*/ 1171840 h 3618943"/>
              <a:gd name="connsiteX2-101" fmla="*/ 9144000 w 9144000"/>
              <a:gd name="connsiteY2-102" fmla="*/ 1498149 h 3618943"/>
              <a:gd name="connsiteX3-103" fmla="*/ 9144000 w 9144000"/>
              <a:gd name="connsiteY3-104" fmla="*/ 3618943 h 3618943"/>
              <a:gd name="connsiteX4-105" fmla="*/ 0 w 9144000"/>
              <a:gd name="connsiteY4-106" fmla="*/ 3618943 h 3618943"/>
              <a:gd name="connsiteX5-107" fmla="*/ 0 w 9144000"/>
              <a:gd name="connsiteY5-108" fmla="*/ 0 h 3618943"/>
              <a:gd name="connsiteX0-109" fmla="*/ 0 w 9144000"/>
              <a:gd name="connsiteY0-110" fmla="*/ 0 h 3618943"/>
              <a:gd name="connsiteX1-111" fmla="*/ 9144000 w 9144000"/>
              <a:gd name="connsiteY1-112" fmla="*/ 1171840 h 3618943"/>
              <a:gd name="connsiteX2-113" fmla="*/ 9144000 w 9144000"/>
              <a:gd name="connsiteY2-114" fmla="*/ 1498149 h 3618943"/>
              <a:gd name="connsiteX3-115" fmla="*/ 9144000 w 9144000"/>
              <a:gd name="connsiteY3-116" fmla="*/ 3618943 h 3618943"/>
              <a:gd name="connsiteX4-117" fmla="*/ 0 w 9144000"/>
              <a:gd name="connsiteY4-118" fmla="*/ 3618943 h 3618943"/>
              <a:gd name="connsiteX5-119" fmla="*/ 0 w 9144000"/>
              <a:gd name="connsiteY5-120" fmla="*/ 0 h 3618943"/>
              <a:gd name="connsiteX0-121" fmla="*/ 0 w 9144000"/>
              <a:gd name="connsiteY0-122" fmla="*/ 0 h 3618943"/>
              <a:gd name="connsiteX1-123" fmla="*/ 9144000 w 9144000"/>
              <a:gd name="connsiteY1-124" fmla="*/ 1171840 h 3618943"/>
              <a:gd name="connsiteX2-125" fmla="*/ 9144000 w 9144000"/>
              <a:gd name="connsiteY2-126" fmla="*/ 1498149 h 3618943"/>
              <a:gd name="connsiteX3-127" fmla="*/ 9144000 w 9144000"/>
              <a:gd name="connsiteY3-128" fmla="*/ 3618943 h 3618943"/>
              <a:gd name="connsiteX4-129" fmla="*/ 0 w 9144000"/>
              <a:gd name="connsiteY4-130" fmla="*/ 3618943 h 3618943"/>
              <a:gd name="connsiteX5-131" fmla="*/ 0 w 9144000"/>
              <a:gd name="connsiteY5-132" fmla="*/ 0 h 3618943"/>
              <a:gd name="connsiteX0-133" fmla="*/ 0 w 9144000"/>
              <a:gd name="connsiteY0-134" fmla="*/ 0 h 3618943"/>
              <a:gd name="connsiteX1-135" fmla="*/ 9144000 w 9144000"/>
              <a:gd name="connsiteY1-136" fmla="*/ 1171840 h 3618943"/>
              <a:gd name="connsiteX2-137" fmla="*/ 9144000 w 9144000"/>
              <a:gd name="connsiteY2-138" fmla="*/ 1498149 h 3618943"/>
              <a:gd name="connsiteX3-139" fmla="*/ 9144000 w 9144000"/>
              <a:gd name="connsiteY3-140" fmla="*/ 3618943 h 3618943"/>
              <a:gd name="connsiteX4-141" fmla="*/ 0 w 9144000"/>
              <a:gd name="connsiteY4-142" fmla="*/ 3618943 h 3618943"/>
              <a:gd name="connsiteX5-143" fmla="*/ 0 w 9144000"/>
              <a:gd name="connsiteY5-144" fmla="*/ 0 h 3618943"/>
              <a:gd name="connsiteX0-145" fmla="*/ 0 w 9144000"/>
              <a:gd name="connsiteY0-146" fmla="*/ 0 h 3618943"/>
              <a:gd name="connsiteX1-147" fmla="*/ 9144000 w 9144000"/>
              <a:gd name="connsiteY1-148" fmla="*/ 1171840 h 3618943"/>
              <a:gd name="connsiteX2-149" fmla="*/ 9144000 w 9144000"/>
              <a:gd name="connsiteY2-150" fmla="*/ 1498149 h 3618943"/>
              <a:gd name="connsiteX3-151" fmla="*/ 9144000 w 9144000"/>
              <a:gd name="connsiteY3-152" fmla="*/ 3618943 h 3618943"/>
              <a:gd name="connsiteX4-153" fmla="*/ 0 w 9144000"/>
              <a:gd name="connsiteY4-154" fmla="*/ 3618943 h 3618943"/>
              <a:gd name="connsiteX5-155" fmla="*/ 0 w 9144000"/>
              <a:gd name="connsiteY5-156" fmla="*/ 0 h 3618943"/>
              <a:gd name="connsiteX0-157" fmla="*/ 0 w 9144000"/>
              <a:gd name="connsiteY0-158" fmla="*/ 0 h 3618943"/>
              <a:gd name="connsiteX1-159" fmla="*/ 9144000 w 9144000"/>
              <a:gd name="connsiteY1-160" fmla="*/ 1171840 h 3618943"/>
              <a:gd name="connsiteX2-161" fmla="*/ 9144000 w 9144000"/>
              <a:gd name="connsiteY2-162" fmla="*/ 1498149 h 3618943"/>
              <a:gd name="connsiteX3-163" fmla="*/ 9144000 w 9144000"/>
              <a:gd name="connsiteY3-164" fmla="*/ 3618943 h 3618943"/>
              <a:gd name="connsiteX4-165" fmla="*/ 0 w 9144000"/>
              <a:gd name="connsiteY4-166" fmla="*/ 3618943 h 3618943"/>
              <a:gd name="connsiteX5-167" fmla="*/ 0 w 9144000"/>
              <a:gd name="connsiteY5-168" fmla="*/ 0 h 3618943"/>
              <a:gd name="connsiteX0-169" fmla="*/ 0 w 9144000"/>
              <a:gd name="connsiteY0-170" fmla="*/ 0 h 3618943"/>
              <a:gd name="connsiteX1-171" fmla="*/ 9144000 w 9144000"/>
              <a:gd name="connsiteY1-172" fmla="*/ 1171840 h 3618943"/>
              <a:gd name="connsiteX2-173" fmla="*/ 9144000 w 9144000"/>
              <a:gd name="connsiteY2-174" fmla="*/ 1498149 h 3618943"/>
              <a:gd name="connsiteX3-175" fmla="*/ 9144000 w 9144000"/>
              <a:gd name="connsiteY3-176" fmla="*/ 3618943 h 3618943"/>
              <a:gd name="connsiteX4-177" fmla="*/ 0 w 9144000"/>
              <a:gd name="connsiteY4-178" fmla="*/ 3618943 h 3618943"/>
              <a:gd name="connsiteX5-179" fmla="*/ 0 w 9144000"/>
              <a:gd name="connsiteY5-180" fmla="*/ 0 h 3618943"/>
              <a:gd name="connsiteX0-181" fmla="*/ 0 w 9144000"/>
              <a:gd name="connsiteY0-182" fmla="*/ 0 h 3618943"/>
              <a:gd name="connsiteX1-183" fmla="*/ 9144000 w 9144000"/>
              <a:gd name="connsiteY1-184" fmla="*/ 1171840 h 3618943"/>
              <a:gd name="connsiteX2-185" fmla="*/ 9144000 w 9144000"/>
              <a:gd name="connsiteY2-186" fmla="*/ 1498149 h 3618943"/>
              <a:gd name="connsiteX3-187" fmla="*/ 9144000 w 9144000"/>
              <a:gd name="connsiteY3-188" fmla="*/ 3618943 h 3618943"/>
              <a:gd name="connsiteX4-189" fmla="*/ 0 w 9144000"/>
              <a:gd name="connsiteY4-190" fmla="*/ 3618943 h 3618943"/>
              <a:gd name="connsiteX5-191" fmla="*/ 0 w 9144000"/>
              <a:gd name="connsiteY5-192" fmla="*/ 0 h 3618943"/>
              <a:gd name="connsiteX0-193" fmla="*/ 0 w 9144000"/>
              <a:gd name="connsiteY0-194" fmla="*/ 0 h 3618943"/>
              <a:gd name="connsiteX1-195" fmla="*/ 9144000 w 9144000"/>
              <a:gd name="connsiteY1-196" fmla="*/ 1171840 h 3618943"/>
              <a:gd name="connsiteX2-197" fmla="*/ 9144000 w 9144000"/>
              <a:gd name="connsiteY2-198" fmla="*/ 1498149 h 3618943"/>
              <a:gd name="connsiteX3-199" fmla="*/ 9144000 w 9144000"/>
              <a:gd name="connsiteY3-200" fmla="*/ 3618943 h 3618943"/>
              <a:gd name="connsiteX4-201" fmla="*/ 0 w 9144000"/>
              <a:gd name="connsiteY4-202" fmla="*/ 3618943 h 3618943"/>
              <a:gd name="connsiteX5-203" fmla="*/ 0 w 9144000"/>
              <a:gd name="connsiteY5-204" fmla="*/ 0 h 3618943"/>
              <a:gd name="connsiteX0-205" fmla="*/ 0 w 9144000"/>
              <a:gd name="connsiteY0-206" fmla="*/ 0 h 3618943"/>
              <a:gd name="connsiteX1-207" fmla="*/ 9144000 w 9144000"/>
              <a:gd name="connsiteY1-208" fmla="*/ 1171840 h 3618943"/>
              <a:gd name="connsiteX2-209" fmla="*/ 9144000 w 9144000"/>
              <a:gd name="connsiteY2-210" fmla="*/ 1498149 h 3618943"/>
              <a:gd name="connsiteX3-211" fmla="*/ 9144000 w 9144000"/>
              <a:gd name="connsiteY3-212" fmla="*/ 3618943 h 3618943"/>
              <a:gd name="connsiteX4-213" fmla="*/ 0 w 9144000"/>
              <a:gd name="connsiteY4-214" fmla="*/ 3618943 h 3618943"/>
              <a:gd name="connsiteX5-215" fmla="*/ 0 w 9144000"/>
              <a:gd name="connsiteY5-216" fmla="*/ 0 h 3618943"/>
              <a:gd name="connsiteX0-217" fmla="*/ 0 w 9144000"/>
              <a:gd name="connsiteY0-218" fmla="*/ 0 h 3618943"/>
              <a:gd name="connsiteX1-219" fmla="*/ 9144000 w 9144000"/>
              <a:gd name="connsiteY1-220" fmla="*/ 1171840 h 3618943"/>
              <a:gd name="connsiteX2-221" fmla="*/ 9144000 w 9144000"/>
              <a:gd name="connsiteY2-222" fmla="*/ 1498149 h 3618943"/>
              <a:gd name="connsiteX3-223" fmla="*/ 9144000 w 9144000"/>
              <a:gd name="connsiteY3-224" fmla="*/ 3618943 h 3618943"/>
              <a:gd name="connsiteX4-225" fmla="*/ 0 w 9144000"/>
              <a:gd name="connsiteY4-226" fmla="*/ 3618943 h 3618943"/>
              <a:gd name="connsiteX5-227" fmla="*/ 0 w 9144000"/>
              <a:gd name="connsiteY5-228" fmla="*/ 0 h 3618943"/>
              <a:gd name="connsiteX0-229" fmla="*/ 0 w 9144000"/>
              <a:gd name="connsiteY0-230" fmla="*/ 0 h 3618943"/>
              <a:gd name="connsiteX1-231" fmla="*/ 9144000 w 9144000"/>
              <a:gd name="connsiteY1-232" fmla="*/ 1171840 h 3618943"/>
              <a:gd name="connsiteX2-233" fmla="*/ 9144000 w 9144000"/>
              <a:gd name="connsiteY2-234" fmla="*/ 1498149 h 3618943"/>
              <a:gd name="connsiteX3-235" fmla="*/ 9144000 w 9144000"/>
              <a:gd name="connsiteY3-236" fmla="*/ 3618943 h 3618943"/>
              <a:gd name="connsiteX4-237" fmla="*/ 0 w 9144000"/>
              <a:gd name="connsiteY4-238" fmla="*/ 3618943 h 3618943"/>
              <a:gd name="connsiteX5-239" fmla="*/ 0 w 9144000"/>
              <a:gd name="connsiteY5-240" fmla="*/ 0 h 3618943"/>
              <a:gd name="connsiteX0-241" fmla="*/ 0 w 9144000"/>
              <a:gd name="connsiteY0-242" fmla="*/ 0 h 3618943"/>
              <a:gd name="connsiteX1-243" fmla="*/ 9144000 w 9144000"/>
              <a:gd name="connsiteY1-244" fmla="*/ 1171840 h 3618943"/>
              <a:gd name="connsiteX2-245" fmla="*/ 9144000 w 9144000"/>
              <a:gd name="connsiteY2-246" fmla="*/ 1498149 h 3618943"/>
              <a:gd name="connsiteX3-247" fmla="*/ 9144000 w 9144000"/>
              <a:gd name="connsiteY3-248" fmla="*/ 3618943 h 3618943"/>
              <a:gd name="connsiteX4-249" fmla="*/ 0 w 9144000"/>
              <a:gd name="connsiteY4-250" fmla="*/ 3618943 h 3618943"/>
              <a:gd name="connsiteX5-251" fmla="*/ 0 w 9144000"/>
              <a:gd name="connsiteY5-252" fmla="*/ 0 h 3618943"/>
              <a:gd name="connsiteX0-253" fmla="*/ 0 w 9144000"/>
              <a:gd name="connsiteY0-254" fmla="*/ 0 h 3618943"/>
              <a:gd name="connsiteX1-255" fmla="*/ 9144000 w 9144000"/>
              <a:gd name="connsiteY1-256" fmla="*/ 1171840 h 3618943"/>
              <a:gd name="connsiteX2-257" fmla="*/ 9144000 w 9144000"/>
              <a:gd name="connsiteY2-258" fmla="*/ 1498149 h 3618943"/>
              <a:gd name="connsiteX3-259" fmla="*/ 9144000 w 9144000"/>
              <a:gd name="connsiteY3-260" fmla="*/ 3618943 h 3618943"/>
              <a:gd name="connsiteX4-261" fmla="*/ 0 w 9144000"/>
              <a:gd name="connsiteY4-262" fmla="*/ 3618943 h 3618943"/>
              <a:gd name="connsiteX5-263" fmla="*/ 0 w 9144000"/>
              <a:gd name="connsiteY5-264" fmla="*/ 0 h 3618943"/>
              <a:gd name="connsiteX0-265" fmla="*/ 0 w 9144000"/>
              <a:gd name="connsiteY0-266" fmla="*/ 0 h 3618943"/>
              <a:gd name="connsiteX1-267" fmla="*/ 9144000 w 9144000"/>
              <a:gd name="connsiteY1-268" fmla="*/ 1171840 h 3618943"/>
              <a:gd name="connsiteX2-269" fmla="*/ 9144000 w 9144000"/>
              <a:gd name="connsiteY2-270" fmla="*/ 1498149 h 3618943"/>
              <a:gd name="connsiteX3-271" fmla="*/ 9144000 w 9144000"/>
              <a:gd name="connsiteY3-272" fmla="*/ 3618943 h 3618943"/>
              <a:gd name="connsiteX4-273" fmla="*/ 0 w 9144000"/>
              <a:gd name="connsiteY4-274" fmla="*/ 3618943 h 3618943"/>
              <a:gd name="connsiteX5-275" fmla="*/ 0 w 9144000"/>
              <a:gd name="connsiteY5-276" fmla="*/ 0 h 3618943"/>
              <a:gd name="connsiteX0-277" fmla="*/ 0 w 9144000"/>
              <a:gd name="connsiteY0-278" fmla="*/ 0 h 3618943"/>
              <a:gd name="connsiteX1-279" fmla="*/ 9144000 w 9144000"/>
              <a:gd name="connsiteY1-280" fmla="*/ 1171840 h 3618943"/>
              <a:gd name="connsiteX2-281" fmla="*/ 9144000 w 9144000"/>
              <a:gd name="connsiteY2-282" fmla="*/ 1498149 h 3618943"/>
              <a:gd name="connsiteX3-283" fmla="*/ 9144000 w 9144000"/>
              <a:gd name="connsiteY3-284" fmla="*/ 3618943 h 3618943"/>
              <a:gd name="connsiteX4-285" fmla="*/ 0 w 9144000"/>
              <a:gd name="connsiteY4-286" fmla="*/ 3618943 h 3618943"/>
              <a:gd name="connsiteX5-287" fmla="*/ 0 w 9144000"/>
              <a:gd name="connsiteY5-288" fmla="*/ 0 h 3618943"/>
              <a:gd name="connsiteX0-289" fmla="*/ 0 w 9144000"/>
              <a:gd name="connsiteY0-290" fmla="*/ 0 h 3618943"/>
              <a:gd name="connsiteX1-291" fmla="*/ 9144000 w 9144000"/>
              <a:gd name="connsiteY1-292" fmla="*/ 1171840 h 3618943"/>
              <a:gd name="connsiteX2-293" fmla="*/ 9144000 w 9144000"/>
              <a:gd name="connsiteY2-294" fmla="*/ 1498149 h 3618943"/>
              <a:gd name="connsiteX3-295" fmla="*/ 9144000 w 9144000"/>
              <a:gd name="connsiteY3-296" fmla="*/ 3618943 h 3618943"/>
              <a:gd name="connsiteX4-297" fmla="*/ 0 w 9144000"/>
              <a:gd name="connsiteY4-298" fmla="*/ 3618943 h 3618943"/>
              <a:gd name="connsiteX5-299" fmla="*/ 0 w 9144000"/>
              <a:gd name="connsiteY5-300" fmla="*/ 0 h 3618943"/>
              <a:gd name="connsiteX0-301" fmla="*/ 0 w 9144000"/>
              <a:gd name="connsiteY0-302" fmla="*/ 0 h 3618943"/>
              <a:gd name="connsiteX1-303" fmla="*/ 9144000 w 9144000"/>
              <a:gd name="connsiteY1-304" fmla="*/ 1171840 h 3618943"/>
              <a:gd name="connsiteX2-305" fmla="*/ 9144000 w 9144000"/>
              <a:gd name="connsiteY2-306" fmla="*/ 1498149 h 3618943"/>
              <a:gd name="connsiteX3-307" fmla="*/ 9144000 w 9144000"/>
              <a:gd name="connsiteY3-308" fmla="*/ 3618943 h 3618943"/>
              <a:gd name="connsiteX4-309" fmla="*/ 0 w 9144000"/>
              <a:gd name="connsiteY4-310" fmla="*/ 3618943 h 3618943"/>
              <a:gd name="connsiteX5-311" fmla="*/ 0 w 9144000"/>
              <a:gd name="connsiteY5-312" fmla="*/ 0 h 3618943"/>
              <a:gd name="connsiteX0-313" fmla="*/ 0 w 9144000"/>
              <a:gd name="connsiteY0-314" fmla="*/ 0 h 3618943"/>
              <a:gd name="connsiteX1-315" fmla="*/ 9144000 w 9144000"/>
              <a:gd name="connsiteY1-316" fmla="*/ 1171840 h 3618943"/>
              <a:gd name="connsiteX2-317" fmla="*/ 9144000 w 9144000"/>
              <a:gd name="connsiteY2-318" fmla="*/ 1498149 h 3618943"/>
              <a:gd name="connsiteX3-319" fmla="*/ 9144000 w 9144000"/>
              <a:gd name="connsiteY3-320" fmla="*/ 3618943 h 3618943"/>
              <a:gd name="connsiteX4-321" fmla="*/ 0 w 9144000"/>
              <a:gd name="connsiteY4-322" fmla="*/ 3618943 h 3618943"/>
              <a:gd name="connsiteX5-323" fmla="*/ 0 w 9144000"/>
              <a:gd name="connsiteY5-324" fmla="*/ 0 h 3618943"/>
            </a:gdLst>
            <a:ahLst/>
            <a:cxnLst>
              <a:cxn ang="0">
                <a:pos x="connsiteX0-313" y="connsiteY0-314"/>
              </a:cxn>
              <a:cxn ang="0">
                <a:pos x="connsiteX1-315" y="connsiteY1-316"/>
              </a:cxn>
              <a:cxn ang="0">
                <a:pos x="connsiteX2-317" y="connsiteY2-318"/>
              </a:cxn>
              <a:cxn ang="0">
                <a:pos x="connsiteX3-319" y="connsiteY3-320"/>
              </a:cxn>
              <a:cxn ang="0">
                <a:pos x="connsiteX4-321" y="connsiteY4-322"/>
              </a:cxn>
              <a:cxn ang="0">
                <a:pos x="connsiteX5-323" y="connsiteY5-324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257550"/>
            <a:ext cx="9144000" cy="245745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-1" fmla="*/ 0 w 9144000"/>
              <a:gd name="connsiteY0-2" fmla="*/ 0 h 3618943"/>
              <a:gd name="connsiteX1-3" fmla="*/ 9144000 w 9144000"/>
              <a:gd name="connsiteY1-4" fmla="*/ 1878227 h 3618943"/>
              <a:gd name="connsiteX2-5" fmla="*/ 9144000 w 9144000"/>
              <a:gd name="connsiteY2-6" fmla="*/ 3618943 h 3618943"/>
              <a:gd name="connsiteX3-7" fmla="*/ 0 w 9144000"/>
              <a:gd name="connsiteY3-8" fmla="*/ 3618943 h 3618943"/>
              <a:gd name="connsiteX4-9" fmla="*/ 0 w 9144000"/>
              <a:gd name="connsiteY4-10" fmla="*/ 0 h 3618943"/>
              <a:gd name="connsiteX0-11" fmla="*/ 0 w 9144000"/>
              <a:gd name="connsiteY0-12" fmla="*/ 290119 h 3909062"/>
              <a:gd name="connsiteX1-13" fmla="*/ 9144000 w 9144000"/>
              <a:gd name="connsiteY1-14" fmla="*/ 2168346 h 3909062"/>
              <a:gd name="connsiteX2-15" fmla="*/ 9144000 w 9144000"/>
              <a:gd name="connsiteY2-16" fmla="*/ 3909062 h 3909062"/>
              <a:gd name="connsiteX3-17" fmla="*/ 0 w 9144000"/>
              <a:gd name="connsiteY3-18" fmla="*/ 3909062 h 3909062"/>
              <a:gd name="connsiteX4-19" fmla="*/ 0 w 9144000"/>
              <a:gd name="connsiteY4-20" fmla="*/ 290119 h 3909062"/>
              <a:gd name="connsiteX0-21" fmla="*/ 0 w 9144000"/>
              <a:gd name="connsiteY0-22" fmla="*/ 290119 h 3909062"/>
              <a:gd name="connsiteX1-23" fmla="*/ 9144000 w 9144000"/>
              <a:gd name="connsiteY1-24" fmla="*/ 1253946 h 3909062"/>
              <a:gd name="connsiteX2-25" fmla="*/ 9144000 w 9144000"/>
              <a:gd name="connsiteY2-26" fmla="*/ 3909062 h 3909062"/>
              <a:gd name="connsiteX3-27" fmla="*/ 0 w 9144000"/>
              <a:gd name="connsiteY3-28" fmla="*/ 3909062 h 3909062"/>
              <a:gd name="connsiteX4-29" fmla="*/ 0 w 9144000"/>
              <a:gd name="connsiteY4-30" fmla="*/ 290119 h 3909062"/>
              <a:gd name="connsiteX0-31" fmla="*/ 0 w 9144000"/>
              <a:gd name="connsiteY0-32" fmla="*/ 0 h 3618943"/>
              <a:gd name="connsiteX1-33" fmla="*/ 9144000 w 9144000"/>
              <a:gd name="connsiteY1-34" fmla="*/ 963827 h 3618943"/>
              <a:gd name="connsiteX2-35" fmla="*/ 9144000 w 9144000"/>
              <a:gd name="connsiteY2-36" fmla="*/ 3618943 h 3618943"/>
              <a:gd name="connsiteX3-37" fmla="*/ 0 w 9144000"/>
              <a:gd name="connsiteY3-38" fmla="*/ 3618943 h 3618943"/>
              <a:gd name="connsiteX4-39" fmla="*/ 0 w 9144000"/>
              <a:gd name="connsiteY4-40" fmla="*/ 0 h 3618943"/>
              <a:gd name="connsiteX0-41" fmla="*/ 0 w 9144000"/>
              <a:gd name="connsiteY0-42" fmla="*/ 442519 h 4061462"/>
              <a:gd name="connsiteX1-43" fmla="*/ 9144000 w 9144000"/>
              <a:gd name="connsiteY1-44" fmla="*/ 1406346 h 4061462"/>
              <a:gd name="connsiteX2-45" fmla="*/ 9144000 w 9144000"/>
              <a:gd name="connsiteY2-46" fmla="*/ 4061462 h 4061462"/>
              <a:gd name="connsiteX3-47" fmla="*/ 0 w 9144000"/>
              <a:gd name="connsiteY3-48" fmla="*/ 4061462 h 4061462"/>
              <a:gd name="connsiteX4-49" fmla="*/ 0 w 9144000"/>
              <a:gd name="connsiteY4-50" fmla="*/ 442519 h 4061462"/>
              <a:gd name="connsiteX0-51" fmla="*/ 0 w 9144000"/>
              <a:gd name="connsiteY0-52" fmla="*/ 442519 h 4061462"/>
              <a:gd name="connsiteX1-53" fmla="*/ 9144000 w 9144000"/>
              <a:gd name="connsiteY1-54" fmla="*/ 1406346 h 4061462"/>
              <a:gd name="connsiteX2-55" fmla="*/ 9144000 w 9144000"/>
              <a:gd name="connsiteY2-56" fmla="*/ 1940668 h 4061462"/>
              <a:gd name="connsiteX3-57" fmla="*/ 9144000 w 9144000"/>
              <a:gd name="connsiteY3-58" fmla="*/ 4061462 h 4061462"/>
              <a:gd name="connsiteX4-59" fmla="*/ 0 w 9144000"/>
              <a:gd name="connsiteY4-60" fmla="*/ 4061462 h 4061462"/>
              <a:gd name="connsiteX5" fmla="*/ 0 w 9144000"/>
              <a:gd name="connsiteY5" fmla="*/ 442519 h 4061462"/>
              <a:gd name="connsiteX0-61" fmla="*/ 0 w 9144000"/>
              <a:gd name="connsiteY0-62" fmla="*/ 442519 h 4061462"/>
              <a:gd name="connsiteX1-63" fmla="*/ 9144000 w 9144000"/>
              <a:gd name="connsiteY1-64" fmla="*/ 2178074 h 4061462"/>
              <a:gd name="connsiteX2-65" fmla="*/ 9144000 w 9144000"/>
              <a:gd name="connsiteY2-66" fmla="*/ 1940668 h 4061462"/>
              <a:gd name="connsiteX3-67" fmla="*/ 9144000 w 9144000"/>
              <a:gd name="connsiteY3-68" fmla="*/ 4061462 h 4061462"/>
              <a:gd name="connsiteX4-69" fmla="*/ 0 w 9144000"/>
              <a:gd name="connsiteY4-70" fmla="*/ 4061462 h 4061462"/>
              <a:gd name="connsiteX5-71" fmla="*/ 0 w 9144000"/>
              <a:gd name="connsiteY5-72" fmla="*/ 442519 h 4061462"/>
              <a:gd name="connsiteX0-73" fmla="*/ 0 w 9144000"/>
              <a:gd name="connsiteY0-74" fmla="*/ 442519 h 4061462"/>
              <a:gd name="connsiteX1-75" fmla="*/ 9144000 w 9144000"/>
              <a:gd name="connsiteY1-76" fmla="*/ 1614359 h 4061462"/>
              <a:gd name="connsiteX2-77" fmla="*/ 9144000 w 9144000"/>
              <a:gd name="connsiteY2-78" fmla="*/ 1940668 h 4061462"/>
              <a:gd name="connsiteX3-79" fmla="*/ 9144000 w 9144000"/>
              <a:gd name="connsiteY3-80" fmla="*/ 4061462 h 4061462"/>
              <a:gd name="connsiteX4-81" fmla="*/ 0 w 9144000"/>
              <a:gd name="connsiteY4-82" fmla="*/ 4061462 h 4061462"/>
              <a:gd name="connsiteX5-83" fmla="*/ 0 w 9144000"/>
              <a:gd name="connsiteY5-84" fmla="*/ 442519 h 4061462"/>
              <a:gd name="connsiteX0-85" fmla="*/ 0 w 9144000"/>
              <a:gd name="connsiteY0-86" fmla="*/ 442519 h 4061462"/>
              <a:gd name="connsiteX1-87" fmla="*/ 9144000 w 9144000"/>
              <a:gd name="connsiteY1-88" fmla="*/ 1614359 h 4061462"/>
              <a:gd name="connsiteX2-89" fmla="*/ 9144000 w 9144000"/>
              <a:gd name="connsiteY2-90" fmla="*/ 1940668 h 4061462"/>
              <a:gd name="connsiteX3-91" fmla="*/ 9144000 w 9144000"/>
              <a:gd name="connsiteY3-92" fmla="*/ 4061462 h 4061462"/>
              <a:gd name="connsiteX4-93" fmla="*/ 0 w 9144000"/>
              <a:gd name="connsiteY4-94" fmla="*/ 4061462 h 4061462"/>
              <a:gd name="connsiteX5-95" fmla="*/ 0 w 9144000"/>
              <a:gd name="connsiteY5-96" fmla="*/ 442519 h 4061462"/>
              <a:gd name="connsiteX0-97" fmla="*/ 0 w 9144000"/>
              <a:gd name="connsiteY0-98" fmla="*/ 0 h 3618943"/>
              <a:gd name="connsiteX1-99" fmla="*/ 9144000 w 9144000"/>
              <a:gd name="connsiteY1-100" fmla="*/ 1171840 h 3618943"/>
              <a:gd name="connsiteX2-101" fmla="*/ 9144000 w 9144000"/>
              <a:gd name="connsiteY2-102" fmla="*/ 1498149 h 3618943"/>
              <a:gd name="connsiteX3-103" fmla="*/ 9144000 w 9144000"/>
              <a:gd name="connsiteY3-104" fmla="*/ 3618943 h 3618943"/>
              <a:gd name="connsiteX4-105" fmla="*/ 0 w 9144000"/>
              <a:gd name="connsiteY4-106" fmla="*/ 3618943 h 3618943"/>
              <a:gd name="connsiteX5-107" fmla="*/ 0 w 9144000"/>
              <a:gd name="connsiteY5-108" fmla="*/ 0 h 3618943"/>
              <a:gd name="connsiteX0-109" fmla="*/ 0 w 9144000"/>
              <a:gd name="connsiteY0-110" fmla="*/ 0 h 3618943"/>
              <a:gd name="connsiteX1-111" fmla="*/ 9144000 w 9144000"/>
              <a:gd name="connsiteY1-112" fmla="*/ 1171840 h 3618943"/>
              <a:gd name="connsiteX2-113" fmla="*/ 9144000 w 9144000"/>
              <a:gd name="connsiteY2-114" fmla="*/ 1498149 h 3618943"/>
              <a:gd name="connsiteX3-115" fmla="*/ 9144000 w 9144000"/>
              <a:gd name="connsiteY3-116" fmla="*/ 3618943 h 3618943"/>
              <a:gd name="connsiteX4-117" fmla="*/ 0 w 9144000"/>
              <a:gd name="connsiteY4-118" fmla="*/ 3618943 h 3618943"/>
              <a:gd name="connsiteX5-119" fmla="*/ 0 w 9144000"/>
              <a:gd name="connsiteY5-120" fmla="*/ 0 h 3618943"/>
              <a:gd name="connsiteX0-121" fmla="*/ 0 w 9144000"/>
              <a:gd name="connsiteY0-122" fmla="*/ 0 h 3618943"/>
              <a:gd name="connsiteX1-123" fmla="*/ 9144000 w 9144000"/>
              <a:gd name="connsiteY1-124" fmla="*/ 1171840 h 3618943"/>
              <a:gd name="connsiteX2-125" fmla="*/ 9144000 w 9144000"/>
              <a:gd name="connsiteY2-126" fmla="*/ 1498149 h 3618943"/>
              <a:gd name="connsiteX3-127" fmla="*/ 9144000 w 9144000"/>
              <a:gd name="connsiteY3-128" fmla="*/ 3618943 h 3618943"/>
              <a:gd name="connsiteX4-129" fmla="*/ 0 w 9144000"/>
              <a:gd name="connsiteY4-130" fmla="*/ 3618943 h 3618943"/>
              <a:gd name="connsiteX5-131" fmla="*/ 0 w 9144000"/>
              <a:gd name="connsiteY5-132" fmla="*/ 0 h 3618943"/>
              <a:gd name="connsiteX0-133" fmla="*/ 0 w 9144000"/>
              <a:gd name="connsiteY0-134" fmla="*/ 0 h 3618943"/>
              <a:gd name="connsiteX1-135" fmla="*/ 9144000 w 9144000"/>
              <a:gd name="connsiteY1-136" fmla="*/ 1171840 h 3618943"/>
              <a:gd name="connsiteX2-137" fmla="*/ 9144000 w 9144000"/>
              <a:gd name="connsiteY2-138" fmla="*/ 1498149 h 3618943"/>
              <a:gd name="connsiteX3-139" fmla="*/ 9144000 w 9144000"/>
              <a:gd name="connsiteY3-140" fmla="*/ 3618943 h 3618943"/>
              <a:gd name="connsiteX4-141" fmla="*/ 0 w 9144000"/>
              <a:gd name="connsiteY4-142" fmla="*/ 3618943 h 3618943"/>
              <a:gd name="connsiteX5-143" fmla="*/ 0 w 9144000"/>
              <a:gd name="connsiteY5-144" fmla="*/ 0 h 3618943"/>
              <a:gd name="connsiteX0-145" fmla="*/ 0 w 9144000"/>
              <a:gd name="connsiteY0-146" fmla="*/ 0 h 3618943"/>
              <a:gd name="connsiteX1-147" fmla="*/ 9144000 w 9144000"/>
              <a:gd name="connsiteY1-148" fmla="*/ 1171840 h 3618943"/>
              <a:gd name="connsiteX2-149" fmla="*/ 9144000 w 9144000"/>
              <a:gd name="connsiteY2-150" fmla="*/ 1498149 h 3618943"/>
              <a:gd name="connsiteX3-151" fmla="*/ 9144000 w 9144000"/>
              <a:gd name="connsiteY3-152" fmla="*/ 3618943 h 3618943"/>
              <a:gd name="connsiteX4-153" fmla="*/ 0 w 9144000"/>
              <a:gd name="connsiteY4-154" fmla="*/ 3618943 h 3618943"/>
              <a:gd name="connsiteX5-155" fmla="*/ 0 w 9144000"/>
              <a:gd name="connsiteY5-156" fmla="*/ 0 h 3618943"/>
              <a:gd name="connsiteX0-157" fmla="*/ 0 w 9144000"/>
              <a:gd name="connsiteY0-158" fmla="*/ 0 h 3618943"/>
              <a:gd name="connsiteX1-159" fmla="*/ 9144000 w 9144000"/>
              <a:gd name="connsiteY1-160" fmla="*/ 1171840 h 3618943"/>
              <a:gd name="connsiteX2-161" fmla="*/ 9144000 w 9144000"/>
              <a:gd name="connsiteY2-162" fmla="*/ 1498149 h 3618943"/>
              <a:gd name="connsiteX3-163" fmla="*/ 9144000 w 9144000"/>
              <a:gd name="connsiteY3-164" fmla="*/ 3618943 h 3618943"/>
              <a:gd name="connsiteX4-165" fmla="*/ 0 w 9144000"/>
              <a:gd name="connsiteY4-166" fmla="*/ 3618943 h 3618943"/>
              <a:gd name="connsiteX5-167" fmla="*/ 0 w 9144000"/>
              <a:gd name="connsiteY5-168" fmla="*/ 0 h 3618943"/>
            </a:gdLst>
            <a:ahLst/>
            <a:cxnLst>
              <a:cxn ang="0">
                <a:pos x="connsiteX0-157" y="connsiteY0-158"/>
              </a:cxn>
              <a:cxn ang="0">
                <a:pos x="connsiteX1-159" y="connsiteY1-160"/>
              </a:cxn>
              <a:cxn ang="0">
                <a:pos x="connsiteX2-161" y="connsiteY2-162"/>
              </a:cxn>
              <a:cxn ang="0">
                <a:pos x="connsiteX3-163" y="connsiteY3-164"/>
              </a:cxn>
              <a:cxn ang="0">
                <a:pos x="connsiteX4-165" y="connsiteY4-166"/>
              </a:cxn>
              <a:cxn ang="0">
                <a:pos x="connsiteX5-167" y="connsiteY5-168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102100"/>
            <a:ext cx="6394450" cy="1225021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984750"/>
            <a:ext cx="6400800" cy="1460500"/>
          </a:xfrm>
        </p:spPr>
        <p:txBody>
          <a:bodyPr>
            <a:normAutofit/>
          </a:bodyPr>
          <a:lstStyle>
            <a:lvl1pPr marL="986155" indent="0" algn="l" defTabSz="98552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feng_li_fa_dian-012.jpg"/>
          <p:cNvPicPr>
            <a:picLocks noChangeAspect="1"/>
          </p:cNvPicPr>
          <p:nvPr userDrawn="1"/>
        </p:nvPicPr>
        <p:blipFill>
          <a:blip r:embed="rId2" cstate="print"/>
          <a:srcRect r="92216"/>
          <a:stretch>
            <a:fillRect/>
          </a:stretch>
        </p:blipFill>
        <p:spPr>
          <a:xfrm flipH="1">
            <a:off x="0" y="0"/>
            <a:ext cx="2654300" cy="4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feng_li_fa_dian-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38300" y="-1"/>
            <a:ext cx="7505699" cy="500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2857500"/>
            <a:ext cx="9144000" cy="28575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-1" fmla="*/ 0 w 9144000"/>
              <a:gd name="connsiteY0-2" fmla="*/ 0 h 3618943"/>
              <a:gd name="connsiteX1-3" fmla="*/ 9144000 w 9144000"/>
              <a:gd name="connsiteY1-4" fmla="*/ 1878227 h 3618943"/>
              <a:gd name="connsiteX2-5" fmla="*/ 9144000 w 9144000"/>
              <a:gd name="connsiteY2-6" fmla="*/ 3618943 h 3618943"/>
              <a:gd name="connsiteX3-7" fmla="*/ 0 w 9144000"/>
              <a:gd name="connsiteY3-8" fmla="*/ 3618943 h 3618943"/>
              <a:gd name="connsiteX4-9" fmla="*/ 0 w 9144000"/>
              <a:gd name="connsiteY4-10" fmla="*/ 0 h 3618943"/>
              <a:gd name="connsiteX0-11" fmla="*/ 0 w 9144000"/>
              <a:gd name="connsiteY0-12" fmla="*/ 290119 h 3909062"/>
              <a:gd name="connsiteX1-13" fmla="*/ 9144000 w 9144000"/>
              <a:gd name="connsiteY1-14" fmla="*/ 2168346 h 3909062"/>
              <a:gd name="connsiteX2-15" fmla="*/ 9144000 w 9144000"/>
              <a:gd name="connsiteY2-16" fmla="*/ 3909062 h 3909062"/>
              <a:gd name="connsiteX3-17" fmla="*/ 0 w 9144000"/>
              <a:gd name="connsiteY3-18" fmla="*/ 3909062 h 3909062"/>
              <a:gd name="connsiteX4-19" fmla="*/ 0 w 9144000"/>
              <a:gd name="connsiteY4-20" fmla="*/ 290119 h 3909062"/>
              <a:gd name="connsiteX0-21" fmla="*/ 0 w 9144000"/>
              <a:gd name="connsiteY0-22" fmla="*/ 290119 h 3909062"/>
              <a:gd name="connsiteX1-23" fmla="*/ 9144000 w 9144000"/>
              <a:gd name="connsiteY1-24" fmla="*/ 1253946 h 3909062"/>
              <a:gd name="connsiteX2-25" fmla="*/ 9144000 w 9144000"/>
              <a:gd name="connsiteY2-26" fmla="*/ 3909062 h 3909062"/>
              <a:gd name="connsiteX3-27" fmla="*/ 0 w 9144000"/>
              <a:gd name="connsiteY3-28" fmla="*/ 3909062 h 3909062"/>
              <a:gd name="connsiteX4-29" fmla="*/ 0 w 9144000"/>
              <a:gd name="connsiteY4-30" fmla="*/ 290119 h 3909062"/>
              <a:gd name="connsiteX0-31" fmla="*/ 0 w 9144000"/>
              <a:gd name="connsiteY0-32" fmla="*/ 0 h 3618943"/>
              <a:gd name="connsiteX1-33" fmla="*/ 9144000 w 9144000"/>
              <a:gd name="connsiteY1-34" fmla="*/ 963827 h 3618943"/>
              <a:gd name="connsiteX2-35" fmla="*/ 9144000 w 9144000"/>
              <a:gd name="connsiteY2-36" fmla="*/ 3618943 h 3618943"/>
              <a:gd name="connsiteX3-37" fmla="*/ 0 w 9144000"/>
              <a:gd name="connsiteY3-38" fmla="*/ 3618943 h 3618943"/>
              <a:gd name="connsiteX4-39" fmla="*/ 0 w 9144000"/>
              <a:gd name="connsiteY4-40" fmla="*/ 0 h 3618943"/>
              <a:gd name="connsiteX0-41" fmla="*/ 0 w 9144000"/>
              <a:gd name="connsiteY0-42" fmla="*/ 442519 h 4061462"/>
              <a:gd name="connsiteX1-43" fmla="*/ 9144000 w 9144000"/>
              <a:gd name="connsiteY1-44" fmla="*/ 1406346 h 4061462"/>
              <a:gd name="connsiteX2-45" fmla="*/ 9144000 w 9144000"/>
              <a:gd name="connsiteY2-46" fmla="*/ 4061462 h 4061462"/>
              <a:gd name="connsiteX3-47" fmla="*/ 0 w 9144000"/>
              <a:gd name="connsiteY3-48" fmla="*/ 4061462 h 4061462"/>
              <a:gd name="connsiteX4-49" fmla="*/ 0 w 9144000"/>
              <a:gd name="connsiteY4-50" fmla="*/ 442519 h 4061462"/>
              <a:gd name="connsiteX0-51" fmla="*/ 0 w 9144000"/>
              <a:gd name="connsiteY0-52" fmla="*/ 442519 h 4061462"/>
              <a:gd name="connsiteX1-53" fmla="*/ 9144000 w 9144000"/>
              <a:gd name="connsiteY1-54" fmla="*/ 1406346 h 4061462"/>
              <a:gd name="connsiteX2-55" fmla="*/ 9144000 w 9144000"/>
              <a:gd name="connsiteY2-56" fmla="*/ 1940668 h 4061462"/>
              <a:gd name="connsiteX3-57" fmla="*/ 9144000 w 9144000"/>
              <a:gd name="connsiteY3-58" fmla="*/ 4061462 h 4061462"/>
              <a:gd name="connsiteX4-59" fmla="*/ 0 w 9144000"/>
              <a:gd name="connsiteY4-60" fmla="*/ 4061462 h 4061462"/>
              <a:gd name="connsiteX5" fmla="*/ 0 w 9144000"/>
              <a:gd name="connsiteY5" fmla="*/ 442519 h 4061462"/>
              <a:gd name="connsiteX0-61" fmla="*/ 0 w 9144000"/>
              <a:gd name="connsiteY0-62" fmla="*/ 442519 h 4061462"/>
              <a:gd name="connsiteX1-63" fmla="*/ 9144000 w 9144000"/>
              <a:gd name="connsiteY1-64" fmla="*/ 2178074 h 4061462"/>
              <a:gd name="connsiteX2-65" fmla="*/ 9144000 w 9144000"/>
              <a:gd name="connsiteY2-66" fmla="*/ 1940668 h 4061462"/>
              <a:gd name="connsiteX3-67" fmla="*/ 9144000 w 9144000"/>
              <a:gd name="connsiteY3-68" fmla="*/ 4061462 h 4061462"/>
              <a:gd name="connsiteX4-69" fmla="*/ 0 w 9144000"/>
              <a:gd name="connsiteY4-70" fmla="*/ 4061462 h 4061462"/>
              <a:gd name="connsiteX5-71" fmla="*/ 0 w 9144000"/>
              <a:gd name="connsiteY5-72" fmla="*/ 442519 h 4061462"/>
              <a:gd name="connsiteX0-73" fmla="*/ 0 w 9144000"/>
              <a:gd name="connsiteY0-74" fmla="*/ 442519 h 4061462"/>
              <a:gd name="connsiteX1-75" fmla="*/ 9144000 w 9144000"/>
              <a:gd name="connsiteY1-76" fmla="*/ 1614359 h 4061462"/>
              <a:gd name="connsiteX2-77" fmla="*/ 9144000 w 9144000"/>
              <a:gd name="connsiteY2-78" fmla="*/ 1940668 h 4061462"/>
              <a:gd name="connsiteX3-79" fmla="*/ 9144000 w 9144000"/>
              <a:gd name="connsiteY3-80" fmla="*/ 4061462 h 4061462"/>
              <a:gd name="connsiteX4-81" fmla="*/ 0 w 9144000"/>
              <a:gd name="connsiteY4-82" fmla="*/ 4061462 h 4061462"/>
              <a:gd name="connsiteX5-83" fmla="*/ 0 w 9144000"/>
              <a:gd name="connsiteY5-84" fmla="*/ 442519 h 4061462"/>
              <a:gd name="connsiteX0-85" fmla="*/ 0 w 9144000"/>
              <a:gd name="connsiteY0-86" fmla="*/ 442519 h 4061462"/>
              <a:gd name="connsiteX1-87" fmla="*/ 9144000 w 9144000"/>
              <a:gd name="connsiteY1-88" fmla="*/ 1614359 h 4061462"/>
              <a:gd name="connsiteX2-89" fmla="*/ 9144000 w 9144000"/>
              <a:gd name="connsiteY2-90" fmla="*/ 1940668 h 4061462"/>
              <a:gd name="connsiteX3-91" fmla="*/ 9144000 w 9144000"/>
              <a:gd name="connsiteY3-92" fmla="*/ 4061462 h 4061462"/>
              <a:gd name="connsiteX4-93" fmla="*/ 0 w 9144000"/>
              <a:gd name="connsiteY4-94" fmla="*/ 4061462 h 4061462"/>
              <a:gd name="connsiteX5-95" fmla="*/ 0 w 9144000"/>
              <a:gd name="connsiteY5-96" fmla="*/ 442519 h 4061462"/>
              <a:gd name="connsiteX0-97" fmla="*/ 0 w 9144000"/>
              <a:gd name="connsiteY0-98" fmla="*/ 0 h 3618943"/>
              <a:gd name="connsiteX1-99" fmla="*/ 9144000 w 9144000"/>
              <a:gd name="connsiteY1-100" fmla="*/ 1171840 h 3618943"/>
              <a:gd name="connsiteX2-101" fmla="*/ 9144000 w 9144000"/>
              <a:gd name="connsiteY2-102" fmla="*/ 1498149 h 3618943"/>
              <a:gd name="connsiteX3-103" fmla="*/ 9144000 w 9144000"/>
              <a:gd name="connsiteY3-104" fmla="*/ 3618943 h 3618943"/>
              <a:gd name="connsiteX4-105" fmla="*/ 0 w 9144000"/>
              <a:gd name="connsiteY4-106" fmla="*/ 3618943 h 3618943"/>
              <a:gd name="connsiteX5-107" fmla="*/ 0 w 9144000"/>
              <a:gd name="connsiteY5-108" fmla="*/ 0 h 3618943"/>
              <a:gd name="connsiteX0-109" fmla="*/ 0 w 9144000"/>
              <a:gd name="connsiteY0-110" fmla="*/ 0 h 3618943"/>
              <a:gd name="connsiteX1-111" fmla="*/ 9144000 w 9144000"/>
              <a:gd name="connsiteY1-112" fmla="*/ 1171840 h 3618943"/>
              <a:gd name="connsiteX2-113" fmla="*/ 9144000 w 9144000"/>
              <a:gd name="connsiteY2-114" fmla="*/ 1498149 h 3618943"/>
              <a:gd name="connsiteX3-115" fmla="*/ 9144000 w 9144000"/>
              <a:gd name="connsiteY3-116" fmla="*/ 3618943 h 3618943"/>
              <a:gd name="connsiteX4-117" fmla="*/ 0 w 9144000"/>
              <a:gd name="connsiteY4-118" fmla="*/ 3618943 h 3618943"/>
              <a:gd name="connsiteX5-119" fmla="*/ 0 w 9144000"/>
              <a:gd name="connsiteY5-120" fmla="*/ 0 h 3618943"/>
              <a:gd name="connsiteX0-121" fmla="*/ 0 w 9144000"/>
              <a:gd name="connsiteY0-122" fmla="*/ 0 h 3618943"/>
              <a:gd name="connsiteX1-123" fmla="*/ 9144000 w 9144000"/>
              <a:gd name="connsiteY1-124" fmla="*/ 1171840 h 3618943"/>
              <a:gd name="connsiteX2-125" fmla="*/ 9144000 w 9144000"/>
              <a:gd name="connsiteY2-126" fmla="*/ 1498149 h 3618943"/>
              <a:gd name="connsiteX3-127" fmla="*/ 9144000 w 9144000"/>
              <a:gd name="connsiteY3-128" fmla="*/ 3618943 h 3618943"/>
              <a:gd name="connsiteX4-129" fmla="*/ 0 w 9144000"/>
              <a:gd name="connsiteY4-130" fmla="*/ 3618943 h 3618943"/>
              <a:gd name="connsiteX5-131" fmla="*/ 0 w 9144000"/>
              <a:gd name="connsiteY5-132" fmla="*/ 0 h 3618943"/>
              <a:gd name="connsiteX0-133" fmla="*/ 0 w 9144000"/>
              <a:gd name="connsiteY0-134" fmla="*/ 0 h 3618943"/>
              <a:gd name="connsiteX1-135" fmla="*/ 9144000 w 9144000"/>
              <a:gd name="connsiteY1-136" fmla="*/ 1171840 h 3618943"/>
              <a:gd name="connsiteX2-137" fmla="*/ 9144000 w 9144000"/>
              <a:gd name="connsiteY2-138" fmla="*/ 1498149 h 3618943"/>
              <a:gd name="connsiteX3-139" fmla="*/ 9144000 w 9144000"/>
              <a:gd name="connsiteY3-140" fmla="*/ 3618943 h 3618943"/>
              <a:gd name="connsiteX4-141" fmla="*/ 0 w 9144000"/>
              <a:gd name="connsiteY4-142" fmla="*/ 3618943 h 3618943"/>
              <a:gd name="connsiteX5-143" fmla="*/ 0 w 9144000"/>
              <a:gd name="connsiteY5-144" fmla="*/ 0 h 3618943"/>
              <a:gd name="connsiteX0-145" fmla="*/ 0 w 9144000"/>
              <a:gd name="connsiteY0-146" fmla="*/ 0 h 3618943"/>
              <a:gd name="connsiteX1-147" fmla="*/ 9144000 w 9144000"/>
              <a:gd name="connsiteY1-148" fmla="*/ 1171840 h 3618943"/>
              <a:gd name="connsiteX2-149" fmla="*/ 9144000 w 9144000"/>
              <a:gd name="connsiteY2-150" fmla="*/ 1498149 h 3618943"/>
              <a:gd name="connsiteX3-151" fmla="*/ 9144000 w 9144000"/>
              <a:gd name="connsiteY3-152" fmla="*/ 3618943 h 3618943"/>
              <a:gd name="connsiteX4-153" fmla="*/ 0 w 9144000"/>
              <a:gd name="connsiteY4-154" fmla="*/ 3618943 h 3618943"/>
              <a:gd name="connsiteX5-155" fmla="*/ 0 w 9144000"/>
              <a:gd name="connsiteY5-156" fmla="*/ 0 h 3618943"/>
              <a:gd name="connsiteX0-157" fmla="*/ 0 w 9144000"/>
              <a:gd name="connsiteY0-158" fmla="*/ 0 h 3618943"/>
              <a:gd name="connsiteX1-159" fmla="*/ 9144000 w 9144000"/>
              <a:gd name="connsiteY1-160" fmla="*/ 1171840 h 3618943"/>
              <a:gd name="connsiteX2-161" fmla="*/ 9144000 w 9144000"/>
              <a:gd name="connsiteY2-162" fmla="*/ 1498149 h 3618943"/>
              <a:gd name="connsiteX3-163" fmla="*/ 9144000 w 9144000"/>
              <a:gd name="connsiteY3-164" fmla="*/ 3618943 h 3618943"/>
              <a:gd name="connsiteX4-165" fmla="*/ 0 w 9144000"/>
              <a:gd name="connsiteY4-166" fmla="*/ 3618943 h 3618943"/>
              <a:gd name="connsiteX5-167" fmla="*/ 0 w 9144000"/>
              <a:gd name="connsiteY5-168" fmla="*/ 0 h 3618943"/>
              <a:gd name="connsiteX0-169" fmla="*/ 0 w 9144000"/>
              <a:gd name="connsiteY0-170" fmla="*/ 0 h 3618943"/>
              <a:gd name="connsiteX1-171" fmla="*/ 9144000 w 9144000"/>
              <a:gd name="connsiteY1-172" fmla="*/ 1171840 h 3618943"/>
              <a:gd name="connsiteX2-173" fmla="*/ 9144000 w 9144000"/>
              <a:gd name="connsiteY2-174" fmla="*/ 1498149 h 3618943"/>
              <a:gd name="connsiteX3-175" fmla="*/ 9144000 w 9144000"/>
              <a:gd name="connsiteY3-176" fmla="*/ 3618943 h 3618943"/>
              <a:gd name="connsiteX4-177" fmla="*/ 0 w 9144000"/>
              <a:gd name="connsiteY4-178" fmla="*/ 3618943 h 3618943"/>
              <a:gd name="connsiteX5-179" fmla="*/ 0 w 9144000"/>
              <a:gd name="connsiteY5-180" fmla="*/ 0 h 3618943"/>
              <a:gd name="connsiteX0-181" fmla="*/ 0 w 9144000"/>
              <a:gd name="connsiteY0-182" fmla="*/ 0 h 3618943"/>
              <a:gd name="connsiteX1-183" fmla="*/ 9144000 w 9144000"/>
              <a:gd name="connsiteY1-184" fmla="*/ 1171840 h 3618943"/>
              <a:gd name="connsiteX2-185" fmla="*/ 9144000 w 9144000"/>
              <a:gd name="connsiteY2-186" fmla="*/ 1498149 h 3618943"/>
              <a:gd name="connsiteX3-187" fmla="*/ 9144000 w 9144000"/>
              <a:gd name="connsiteY3-188" fmla="*/ 3618943 h 3618943"/>
              <a:gd name="connsiteX4-189" fmla="*/ 0 w 9144000"/>
              <a:gd name="connsiteY4-190" fmla="*/ 3618943 h 3618943"/>
              <a:gd name="connsiteX5-191" fmla="*/ 0 w 9144000"/>
              <a:gd name="connsiteY5-192" fmla="*/ 0 h 3618943"/>
              <a:gd name="connsiteX0-193" fmla="*/ 0 w 9144000"/>
              <a:gd name="connsiteY0-194" fmla="*/ 0 h 3618943"/>
              <a:gd name="connsiteX1-195" fmla="*/ 9144000 w 9144000"/>
              <a:gd name="connsiteY1-196" fmla="*/ 1171840 h 3618943"/>
              <a:gd name="connsiteX2-197" fmla="*/ 9144000 w 9144000"/>
              <a:gd name="connsiteY2-198" fmla="*/ 1498149 h 3618943"/>
              <a:gd name="connsiteX3-199" fmla="*/ 9144000 w 9144000"/>
              <a:gd name="connsiteY3-200" fmla="*/ 3618943 h 3618943"/>
              <a:gd name="connsiteX4-201" fmla="*/ 0 w 9144000"/>
              <a:gd name="connsiteY4-202" fmla="*/ 3618943 h 3618943"/>
              <a:gd name="connsiteX5-203" fmla="*/ 0 w 9144000"/>
              <a:gd name="connsiteY5-204" fmla="*/ 0 h 3618943"/>
              <a:gd name="connsiteX0-205" fmla="*/ 0 w 9144000"/>
              <a:gd name="connsiteY0-206" fmla="*/ 0 h 3618943"/>
              <a:gd name="connsiteX1-207" fmla="*/ 9144000 w 9144000"/>
              <a:gd name="connsiteY1-208" fmla="*/ 1171840 h 3618943"/>
              <a:gd name="connsiteX2-209" fmla="*/ 9144000 w 9144000"/>
              <a:gd name="connsiteY2-210" fmla="*/ 1498149 h 3618943"/>
              <a:gd name="connsiteX3-211" fmla="*/ 9144000 w 9144000"/>
              <a:gd name="connsiteY3-212" fmla="*/ 3618943 h 3618943"/>
              <a:gd name="connsiteX4-213" fmla="*/ 0 w 9144000"/>
              <a:gd name="connsiteY4-214" fmla="*/ 3618943 h 3618943"/>
              <a:gd name="connsiteX5-215" fmla="*/ 0 w 9144000"/>
              <a:gd name="connsiteY5-216" fmla="*/ 0 h 3618943"/>
              <a:gd name="connsiteX0-217" fmla="*/ 0 w 9144000"/>
              <a:gd name="connsiteY0-218" fmla="*/ 0 h 3618943"/>
              <a:gd name="connsiteX1-219" fmla="*/ 9144000 w 9144000"/>
              <a:gd name="connsiteY1-220" fmla="*/ 1171840 h 3618943"/>
              <a:gd name="connsiteX2-221" fmla="*/ 9144000 w 9144000"/>
              <a:gd name="connsiteY2-222" fmla="*/ 1498149 h 3618943"/>
              <a:gd name="connsiteX3-223" fmla="*/ 9144000 w 9144000"/>
              <a:gd name="connsiteY3-224" fmla="*/ 3618943 h 3618943"/>
              <a:gd name="connsiteX4-225" fmla="*/ 0 w 9144000"/>
              <a:gd name="connsiteY4-226" fmla="*/ 3618943 h 3618943"/>
              <a:gd name="connsiteX5-227" fmla="*/ 0 w 9144000"/>
              <a:gd name="connsiteY5-228" fmla="*/ 0 h 3618943"/>
              <a:gd name="connsiteX0-229" fmla="*/ 0 w 9144000"/>
              <a:gd name="connsiteY0-230" fmla="*/ 0 h 3618943"/>
              <a:gd name="connsiteX1-231" fmla="*/ 9144000 w 9144000"/>
              <a:gd name="connsiteY1-232" fmla="*/ 1171840 h 3618943"/>
              <a:gd name="connsiteX2-233" fmla="*/ 9144000 w 9144000"/>
              <a:gd name="connsiteY2-234" fmla="*/ 1498149 h 3618943"/>
              <a:gd name="connsiteX3-235" fmla="*/ 9144000 w 9144000"/>
              <a:gd name="connsiteY3-236" fmla="*/ 3618943 h 3618943"/>
              <a:gd name="connsiteX4-237" fmla="*/ 0 w 9144000"/>
              <a:gd name="connsiteY4-238" fmla="*/ 3618943 h 3618943"/>
              <a:gd name="connsiteX5-239" fmla="*/ 0 w 9144000"/>
              <a:gd name="connsiteY5-240" fmla="*/ 0 h 3618943"/>
              <a:gd name="connsiteX0-241" fmla="*/ 0 w 9144000"/>
              <a:gd name="connsiteY0-242" fmla="*/ 0 h 3618943"/>
              <a:gd name="connsiteX1-243" fmla="*/ 9144000 w 9144000"/>
              <a:gd name="connsiteY1-244" fmla="*/ 1171840 h 3618943"/>
              <a:gd name="connsiteX2-245" fmla="*/ 9144000 w 9144000"/>
              <a:gd name="connsiteY2-246" fmla="*/ 1498149 h 3618943"/>
              <a:gd name="connsiteX3-247" fmla="*/ 9144000 w 9144000"/>
              <a:gd name="connsiteY3-248" fmla="*/ 3618943 h 3618943"/>
              <a:gd name="connsiteX4-249" fmla="*/ 0 w 9144000"/>
              <a:gd name="connsiteY4-250" fmla="*/ 3618943 h 3618943"/>
              <a:gd name="connsiteX5-251" fmla="*/ 0 w 9144000"/>
              <a:gd name="connsiteY5-252" fmla="*/ 0 h 3618943"/>
              <a:gd name="connsiteX0-253" fmla="*/ 0 w 9144000"/>
              <a:gd name="connsiteY0-254" fmla="*/ 0 h 3618943"/>
              <a:gd name="connsiteX1-255" fmla="*/ 9144000 w 9144000"/>
              <a:gd name="connsiteY1-256" fmla="*/ 1171840 h 3618943"/>
              <a:gd name="connsiteX2-257" fmla="*/ 9144000 w 9144000"/>
              <a:gd name="connsiteY2-258" fmla="*/ 1498149 h 3618943"/>
              <a:gd name="connsiteX3-259" fmla="*/ 9144000 w 9144000"/>
              <a:gd name="connsiteY3-260" fmla="*/ 3618943 h 3618943"/>
              <a:gd name="connsiteX4-261" fmla="*/ 0 w 9144000"/>
              <a:gd name="connsiteY4-262" fmla="*/ 3618943 h 3618943"/>
              <a:gd name="connsiteX5-263" fmla="*/ 0 w 9144000"/>
              <a:gd name="connsiteY5-264" fmla="*/ 0 h 3618943"/>
              <a:gd name="connsiteX0-265" fmla="*/ 0 w 9144000"/>
              <a:gd name="connsiteY0-266" fmla="*/ 0 h 3618943"/>
              <a:gd name="connsiteX1-267" fmla="*/ 9144000 w 9144000"/>
              <a:gd name="connsiteY1-268" fmla="*/ 1171840 h 3618943"/>
              <a:gd name="connsiteX2-269" fmla="*/ 9144000 w 9144000"/>
              <a:gd name="connsiteY2-270" fmla="*/ 1498149 h 3618943"/>
              <a:gd name="connsiteX3-271" fmla="*/ 9144000 w 9144000"/>
              <a:gd name="connsiteY3-272" fmla="*/ 3618943 h 3618943"/>
              <a:gd name="connsiteX4-273" fmla="*/ 0 w 9144000"/>
              <a:gd name="connsiteY4-274" fmla="*/ 3618943 h 3618943"/>
              <a:gd name="connsiteX5-275" fmla="*/ 0 w 9144000"/>
              <a:gd name="connsiteY5-276" fmla="*/ 0 h 3618943"/>
              <a:gd name="connsiteX0-277" fmla="*/ 0 w 9144000"/>
              <a:gd name="connsiteY0-278" fmla="*/ 0 h 3618943"/>
              <a:gd name="connsiteX1-279" fmla="*/ 9144000 w 9144000"/>
              <a:gd name="connsiteY1-280" fmla="*/ 1171840 h 3618943"/>
              <a:gd name="connsiteX2-281" fmla="*/ 9144000 w 9144000"/>
              <a:gd name="connsiteY2-282" fmla="*/ 1498149 h 3618943"/>
              <a:gd name="connsiteX3-283" fmla="*/ 9144000 w 9144000"/>
              <a:gd name="connsiteY3-284" fmla="*/ 3618943 h 3618943"/>
              <a:gd name="connsiteX4-285" fmla="*/ 0 w 9144000"/>
              <a:gd name="connsiteY4-286" fmla="*/ 3618943 h 3618943"/>
              <a:gd name="connsiteX5-287" fmla="*/ 0 w 9144000"/>
              <a:gd name="connsiteY5-288" fmla="*/ 0 h 3618943"/>
              <a:gd name="connsiteX0-289" fmla="*/ 0 w 9144000"/>
              <a:gd name="connsiteY0-290" fmla="*/ 0 h 3618943"/>
              <a:gd name="connsiteX1-291" fmla="*/ 9144000 w 9144000"/>
              <a:gd name="connsiteY1-292" fmla="*/ 1171840 h 3618943"/>
              <a:gd name="connsiteX2-293" fmla="*/ 9144000 w 9144000"/>
              <a:gd name="connsiteY2-294" fmla="*/ 1498149 h 3618943"/>
              <a:gd name="connsiteX3-295" fmla="*/ 9144000 w 9144000"/>
              <a:gd name="connsiteY3-296" fmla="*/ 3618943 h 3618943"/>
              <a:gd name="connsiteX4-297" fmla="*/ 0 w 9144000"/>
              <a:gd name="connsiteY4-298" fmla="*/ 3618943 h 3618943"/>
              <a:gd name="connsiteX5-299" fmla="*/ 0 w 9144000"/>
              <a:gd name="connsiteY5-300" fmla="*/ 0 h 3618943"/>
              <a:gd name="connsiteX0-301" fmla="*/ 0 w 9144000"/>
              <a:gd name="connsiteY0-302" fmla="*/ 0 h 3618943"/>
              <a:gd name="connsiteX1-303" fmla="*/ 9144000 w 9144000"/>
              <a:gd name="connsiteY1-304" fmla="*/ 1171840 h 3618943"/>
              <a:gd name="connsiteX2-305" fmla="*/ 9144000 w 9144000"/>
              <a:gd name="connsiteY2-306" fmla="*/ 1498149 h 3618943"/>
              <a:gd name="connsiteX3-307" fmla="*/ 9144000 w 9144000"/>
              <a:gd name="connsiteY3-308" fmla="*/ 3618943 h 3618943"/>
              <a:gd name="connsiteX4-309" fmla="*/ 0 w 9144000"/>
              <a:gd name="connsiteY4-310" fmla="*/ 3618943 h 3618943"/>
              <a:gd name="connsiteX5-311" fmla="*/ 0 w 9144000"/>
              <a:gd name="connsiteY5-312" fmla="*/ 0 h 3618943"/>
              <a:gd name="connsiteX0-313" fmla="*/ 0 w 9144000"/>
              <a:gd name="connsiteY0-314" fmla="*/ 0 h 3618943"/>
              <a:gd name="connsiteX1-315" fmla="*/ 9144000 w 9144000"/>
              <a:gd name="connsiteY1-316" fmla="*/ 1171840 h 3618943"/>
              <a:gd name="connsiteX2-317" fmla="*/ 9144000 w 9144000"/>
              <a:gd name="connsiteY2-318" fmla="*/ 1498149 h 3618943"/>
              <a:gd name="connsiteX3-319" fmla="*/ 9144000 w 9144000"/>
              <a:gd name="connsiteY3-320" fmla="*/ 3618943 h 3618943"/>
              <a:gd name="connsiteX4-321" fmla="*/ 0 w 9144000"/>
              <a:gd name="connsiteY4-322" fmla="*/ 3618943 h 3618943"/>
              <a:gd name="connsiteX5-323" fmla="*/ 0 w 9144000"/>
              <a:gd name="connsiteY5-324" fmla="*/ 0 h 3618943"/>
            </a:gdLst>
            <a:ahLst/>
            <a:cxnLst>
              <a:cxn ang="0">
                <a:pos x="connsiteX0-313" y="connsiteY0-314"/>
              </a:cxn>
              <a:cxn ang="0">
                <a:pos x="connsiteX1-315" y="connsiteY1-316"/>
              </a:cxn>
              <a:cxn ang="0">
                <a:pos x="connsiteX2-317" y="connsiteY2-318"/>
              </a:cxn>
              <a:cxn ang="0">
                <a:pos x="connsiteX3-319" y="connsiteY3-320"/>
              </a:cxn>
              <a:cxn ang="0">
                <a:pos x="connsiteX4-321" y="connsiteY4-322"/>
              </a:cxn>
              <a:cxn ang="0">
                <a:pos x="connsiteX5-323" y="connsiteY5-324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257550"/>
            <a:ext cx="9144000" cy="245745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-1" fmla="*/ 0 w 9144000"/>
              <a:gd name="connsiteY0-2" fmla="*/ 0 h 3618943"/>
              <a:gd name="connsiteX1-3" fmla="*/ 9144000 w 9144000"/>
              <a:gd name="connsiteY1-4" fmla="*/ 1878227 h 3618943"/>
              <a:gd name="connsiteX2-5" fmla="*/ 9144000 w 9144000"/>
              <a:gd name="connsiteY2-6" fmla="*/ 3618943 h 3618943"/>
              <a:gd name="connsiteX3-7" fmla="*/ 0 w 9144000"/>
              <a:gd name="connsiteY3-8" fmla="*/ 3618943 h 3618943"/>
              <a:gd name="connsiteX4-9" fmla="*/ 0 w 9144000"/>
              <a:gd name="connsiteY4-10" fmla="*/ 0 h 3618943"/>
              <a:gd name="connsiteX0-11" fmla="*/ 0 w 9144000"/>
              <a:gd name="connsiteY0-12" fmla="*/ 290119 h 3909062"/>
              <a:gd name="connsiteX1-13" fmla="*/ 9144000 w 9144000"/>
              <a:gd name="connsiteY1-14" fmla="*/ 2168346 h 3909062"/>
              <a:gd name="connsiteX2-15" fmla="*/ 9144000 w 9144000"/>
              <a:gd name="connsiteY2-16" fmla="*/ 3909062 h 3909062"/>
              <a:gd name="connsiteX3-17" fmla="*/ 0 w 9144000"/>
              <a:gd name="connsiteY3-18" fmla="*/ 3909062 h 3909062"/>
              <a:gd name="connsiteX4-19" fmla="*/ 0 w 9144000"/>
              <a:gd name="connsiteY4-20" fmla="*/ 290119 h 3909062"/>
              <a:gd name="connsiteX0-21" fmla="*/ 0 w 9144000"/>
              <a:gd name="connsiteY0-22" fmla="*/ 290119 h 3909062"/>
              <a:gd name="connsiteX1-23" fmla="*/ 9144000 w 9144000"/>
              <a:gd name="connsiteY1-24" fmla="*/ 1253946 h 3909062"/>
              <a:gd name="connsiteX2-25" fmla="*/ 9144000 w 9144000"/>
              <a:gd name="connsiteY2-26" fmla="*/ 3909062 h 3909062"/>
              <a:gd name="connsiteX3-27" fmla="*/ 0 w 9144000"/>
              <a:gd name="connsiteY3-28" fmla="*/ 3909062 h 3909062"/>
              <a:gd name="connsiteX4-29" fmla="*/ 0 w 9144000"/>
              <a:gd name="connsiteY4-30" fmla="*/ 290119 h 3909062"/>
              <a:gd name="connsiteX0-31" fmla="*/ 0 w 9144000"/>
              <a:gd name="connsiteY0-32" fmla="*/ 0 h 3618943"/>
              <a:gd name="connsiteX1-33" fmla="*/ 9144000 w 9144000"/>
              <a:gd name="connsiteY1-34" fmla="*/ 963827 h 3618943"/>
              <a:gd name="connsiteX2-35" fmla="*/ 9144000 w 9144000"/>
              <a:gd name="connsiteY2-36" fmla="*/ 3618943 h 3618943"/>
              <a:gd name="connsiteX3-37" fmla="*/ 0 w 9144000"/>
              <a:gd name="connsiteY3-38" fmla="*/ 3618943 h 3618943"/>
              <a:gd name="connsiteX4-39" fmla="*/ 0 w 9144000"/>
              <a:gd name="connsiteY4-40" fmla="*/ 0 h 3618943"/>
              <a:gd name="connsiteX0-41" fmla="*/ 0 w 9144000"/>
              <a:gd name="connsiteY0-42" fmla="*/ 442519 h 4061462"/>
              <a:gd name="connsiteX1-43" fmla="*/ 9144000 w 9144000"/>
              <a:gd name="connsiteY1-44" fmla="*/ 1406346 h 4061462"/>
              <a:gd name="connsiteX2-45" fmla="*/ 9144000 w 9144000"/>
              <a:gd name="connsiteY2-46" fmla="*/ 4061462 h 4061462"/>
              <a:gd name="connsiteX3-47" fmla="*/ 0 w 9144000"/>
              <a:gd name="connsiteY3-48" fmla="*/ 4061462 h 4061462"/>
              <a:gd name="connsiteX4-49" fmla="*/ 0 w 9144000"/>
              <a:gd name="connsiteY4-50" fmla="*/ 442519 h 4061462"/>
              <a:gd name="connsiteX0-51" fmla="*/ 0 w 9144000"/>
              <a:gd name="connsiteY0-52" fmla="*/ 442519 h 4061462"/>
              <a:gd name="connsiteX1-53" fmla="*/ 9144000 w 9144000"/>
              <a:gd name="connsiteY1-54" fmla="*/ 1406346 h 4061462"/>
              <a:gd name="connsiteX2-55" fmla="*/ 9144000 w 9144000"/>
              <a:gd name="connsiteY2-56" fmla="*/ 1940668 h 4061462"/>
              <a:gd name="connsiteX3-57" fmla="*/ 9144000 w 9144000"/>
              <a:gd name="connsiteY3-58" fmla="*/ 4061462 h 4061462"/>
              <a:gd name="connsiteX4-59" fmla="*/ 0 w 9144000"/>
              <a:gd name="connsiteY4-60" fmla="*/ 4061462 h 4061462"/>
              <a:gd name="connsiteX5" fmla="*/ 0 w 9144000"/>
              <a:gd name="connsiteY5" fmla="*/ 442519 h 4061462"/>
              <a:gd name="connsiteX0-61" fmla="*/ 0 w 9144000"/>
              <a:gd name="connsiteY0-62" fmla="*/ 442519 h 4061462"/>
              <a:gd name="connsiteX1-63" fmla="*/ 9144000 w 9144000"/>
              <a:gd name="connsiteY1-64" fmla="*/ 2178074 h 4061462"/>
              <a:gd name="connsiteX2-65" fmla="*/ 9144000 w 9144000"/>
              <a:gd name="connsiteY2-66" fmla="*/ 1940668 h 4061462"/>
              <a:gd name="connsiteX3-67" fmla="*/ 9144000 w 9144000"/>
              <a:gd name="connsiteY3-68" fmla="*/ 4061462 h 4061462"/>
              <a:gd name="connsiteX4-69" fmla="*/ 0 w 9144000"/>
              <a:gd name="connsiteY4-70" fmla="*/ 4061462 h 4061462"/>
              <a:gd name="connsiteX5-71" fmla="*/ 0 w 9144000"/>
              <a:gd name="connsiteY5-72" fmla="*/ 442519 h 4061462"/>
              <a:gd name="connsiteX0-73" fmla="*/ 0 w 9144000"/>
              <a:gd name="connsiteY0-74" fmla="*/ 442519 h 4061462"/>
              <a:gd name="connsiteX1-75" fmla="*/ 9144000 w 9144000"/>
              <a:gd name="connsiteY1-76" fmla="*/ 1614359 h 4061462"/>
              <a:gd name="connsiteX2-77" fmla="*/ 9144000 w 9144000"/>
              <a:gd name="connsiteY2-78" fmla="*/ 1940668 h 4061462"/>
              <a:gd name="connsiteX3-79" fmla="*/ 9144000 w 9144000"/>
              <a:gd name="connsiteY3-80" fmla="*/ 4061462 h 4061462"/>
              <a:gd name="connsiteX4-81" fmla="*/ 0 w 9144000"/>
              <a:gd name="connsiteY4-82" fmla="*/ 4061462 h 4061462"/>
              <a:gd name="connsiteX5-83" fmla="*/ 0 w 9144000"/>
              <a:gd name="connsiteY5-84" fmla="*/ 442519 h 4061462"/>
              <a:gd name="connsiteX0-85" fmla="*/ 0 w 9144000"/>
              <a:gd name="connsiteY0-86" fmla="*/ 442519 h 4061462"/>
              <a:gd name="connsiteX1-87" fmla="*/ 9144000 w 9144000"/>
              <a:gd name="connsiteY1-88" fmla="*/ 1614359 h 4061462"/>
              <a:gd name="connsiteX2-89" fmla="*/ 9144000 w 9144000"/>
              <a:gd name="connsiteY2-90" fmla="*/ 1940668 h 4061462"/>
              <a:gd name="connsiteX3-91" fmla="*/ 9144000 w 9144000"/>
              <a:gd name="connsiteY3-92" fmla="*/ 4061462 h 4061462"/>
              <a:gd name="connsiteX4-93" fmla="*/ 0 w 9144000"/>
              <a:gd name="connsiteY4-94" fmla="*/ 4061462 h 4061462"/>
              <a:gd name="connsiteX5-95" fmla="*/ 0 w 9144000"/>
              <a:gd name="connsiteY5-96" fmla="*/ 442519 h 4061462"/>
              <a:gd name="connsiteX0-97" fmla="*/ 0 w 9144000"/>
              <a:gd name="connsiteY0-98" fmla="*/ 0 h 3618943"/>
              <a:gd name="connsiteX1-99" fmla="*/ 9144000 w 9144000"/>
              <a:gd name="connsiteY1-100" fmla="*/ 1171840 h 3618943"/>
              <a:gd name="connsiteX2-101" fmla="*/ 9144000 w 9144000"/>
              <a:gd name="connsiteY2-102" fmla="*/ 1498149 h 3618943"/>
              <a:gd name="connsiteX3-103" fmla="*/ 9144000 w 9144000"/>
              <a:gd name="connsiteY3-104" fmla="*/ 3618943 h 3618943"/>
              <a:gd name="connsiteX4-105" fmla="*/ 0 w 9144000"/>
              <a:gd name="connsiteY4-106" fmla="*/ 3618943 h 3618943"/>
              <a:gd name="connsiteX5-107" fmla="*/ 0 w 9144000"/>
              <a:gd name="connsiteY5-108" fmla="*/ 0 h 3618943"/>
              <a:gd name="connsiteX0-109" fmla="*/ 0 w 9144000"/>
              <a:gd name="connsiteY0-110" fmla="*/ 0 h 3618943"/>
              <a:gd name="connsiteX1-111" fmla="*/ 9144000 w 9144000"/>
              <a:gd name="connsiteY1-112" fmla="*/ 1171840 h 3618943"/>
              <a:gd name="connsiteX2-113" fmla="*/ 9144000 w 9144000"/>
              <a:gd name="connsiteY2-114" fmla="*/ 1498149 h 3618943"/>
              <a:gd name="connsiteX3-115" fmla="*/ 9144000 w 9144000"/>
              <a:gd name="connsiteY3-116" fmla="*/ 3618943 h 3618943"/>
              <a:gd name="connsiteX4-117" fmla="*/ 0 w 9144000"/>
              <a:gd name="connsiteY4-118" fmla="*/ 3618943 h 3618943"/>
              <a:gd name="connsiteX5-119" fmla="*/ 0 w 9144000"/>
              <a:gd name="connsiteY5-120" fmla="*/ 0 h 3618943"/>
              <a:gd name="connsiteX0-121" fmla="*/ 0 w 9144000"/>
              <a:gd name="connsiteY0-122" fmla="*/ 0 h 3618943"/>
              <a:gd name="connsiteX1-123" fmla="*/ 9144000 w 9144000"/>
              <a:gd name="connsiteY1-124" fmla="*/ 1171840 h 3618943"/>
              <a:gd name="connsiteX2-125" fmla="*/ 9144000 w 9144000"/>
              <a:gd name="connsiteY2-126" fmla="*/ 1498149 h 3618943"/>
              <a:gd name="connsiteX3-127" fmla="*/ 9144000 w 9144000"/>
              <a:gd name="connsiteY3-128" fmla="*/ 3618943 h 3618943"/>
              <a:gd name="connsiteX4-129" fmla="*/ 0 w 9144000"/>
              <a:gd name="connsiteY4-130" fmla="*/ 3618943 h 3618943"/>
              <a:gd name="connsiteX5-131" fmla="*/ 0 w 9144000"/>
              <a:gd name="connsiteY5-132" fmla="*/ 0 h 3618943"/>
              <a:gd name="connsiteX0-133" fmla="*/ 0 w 9144000"/>
              <a:gd name="connsiteY0-134" fmla="*/ 0 h 3618943"/>
              <a:gd name="connsiteX1-135" fmla="*/ 9144000 w 9144000"/>
              <a:gd name="connsiteY1-136" fmla="*/ 1171840 h 3618943"/>
              <a:gd name="connsiteX2-137" fmla="*/ 9144000 w 9144000"/>
              <a:gd name="connsiteY2-138" fmla="*/ 1498149 h 3618943"/>
              <a:gd name="connsiteX3-139" fmla="*/ 9144000 w 9144000"/>
              <a:gd name="connsiteY3-140" fmla="*/ 3618943 h 3618943"/>
              <a:gd name="connsiteX4-141" fmla="*/ 0 w 9144000"/>
              <a:gd name="connsiteY4-142" fmla="*/ 3618943 h 3618943"/>
              <a:gd name="connsiteX5-143" fmla="*/ 0 w 9144000"/>
              <a:gd name="connsiteY5-144" fmla="*/ 0 h 3618943"/>
              <a:gd name="connsiteX0-145" fmla="*/ 0 w 9144000"/>
              <a:gd name="connsiteY0-146" fmla="*/ 0 h 3618943"/>
              <a:gd name="connsiteX1-147" fmla="*/ 9144000 w 9144000"/>
              <a:gd name="connsiteY1-148" fmla="*/ 1171840 h 3618943"/>
              <a:gd name="connsiteX2-149" fmla="*/ 9144000 w 9144000"/>
              <a:gd name="connsiteY2-150" fmla="*/ 1498149 h 3618943"/>
              <a:gd name="connsiteX3-151" fmla="*/ 9144000 w 9144000"/>
              <a:gd name="connsiteY3-152" fmla="*/ 3618943 h 3618943"/>
              <a:gd name="connsiteX4-153" fmla="*/ 0 w 9144000"/>
              <a:gd name="connsiteY4-154" fmla="*/ 3618943 h 3618943"/>
              <a:gd name="connsiteX5-155" fmla="*/ 0 w 9144000"/>
              <a:gd name="connsiteY5-156" fmla="*/ 0 h 3618943"/>
              <a:gd name="connsiteX0-157" fmla="*/ 0 w 9144000"/>
              <a:gd name="connsiteY0-158" fmla="*/ 0 h 3618943"/>
              <a:gd name="connsiteX1-159" fmla="*/ 9144000 w 9144000"/>
              <a:gd name="connsiteY1-160" fmla="*/ 1171840 h 3618943"/>
              <a:gd name="connsiteX2-161" fmla="*/ 9144000 w 9144000"/>
              <a:gd name="connsiteY2-162" fmla="*/ 1498149 h 3618943"/>
              <a:gd name="connsiteX3-163" fmla="*/ 9144000 w 9144000"/>
              <a:gd name="connsiteY3-164" fmla="*/ 3618943 h 3618943"/>
              <a:gd name="connsiteX4-165" fmla="*/ 0 w 9144000"/>
              <a:gd name="connsiteY4-166" fmla="*/ 3618943 h 3618943"/>
              <a:gd name="connsiteX5-167" fmla="*/ 0 w 9144000"/>
              <a:gd name="connsiteY5-168" fmla="*/ 0 h 3618943"/>
            </a:gdLst>
            <a:ahLst/>
            <a:cxnLst>
              <a:cxn ang="0">
                <a:pos x="connsiteX0-157" y="connsiteY0-158"/>
              </a:cxn>
              <a:cxn ang="0">
                <a:pos x="connsiteX1-159" y="connsiteY1-160"/>
              </a:cxn>
              <a:cxn ang="0">
                <a:pos x="connsiteX2-161" y="connsiteY2-162"/>
              </a:cxn>
              <a:cxn ang="0">
                <a:pos x="connsiteX3-163" y="connsiteY3-164"/>
              </a:cxn>
              <a:cxn ang="0">
                <a:pos x="connsiteX4-165" y="connsiteY4-166"/>
              </a:cxn>
              <a:cxn ang="0">
                <a:pos x="connsiteX5-167" y="connsiteY5-168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102100"/>
            <a:ext cx="6394450" cy="1225021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984750"/>
            <a:ext cx="6400800" cy="1460500"/>
          </a:xfrm>
        </p:spPr>
        <p:txBody>
          <a:bodyPr>
            <a:normAutofit/>
          </a:bodyPr>
          <a:lstStyle>
            <a:lvl1pPr marL="986155" indent="0" algn="l" defTabSz="98552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ackground1.jpg"/>
          <p:cNvPicPr>
            <a:picLocks noChangeAspect="1"/>
          </p:cNvPicPr>
          <p:nvPr userDrawn="1"/>
        </p:nvPicPr>
        <p:blipFill>
          <a:blip r:embed="rId2" cstate="print"/>
          <a:srcRect t="12988"/>
          <a:stretch>
            <a:fillRect/>
          </a:stretch>
        </p:blipFill>
        <p:spPr>
          <a:xfrm>
            <a:off x="0" y="742265"/>
            <a:ext cx="9144000" cy="497273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546099"/>
            <a:ext cx="8229600" cy="63526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5296959"/>
            <a:ext cx="2133600" cy="304271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 flipH="1" flipV="1">
            <a:off x="0" y="-157835"/>
            <a:ext cx="9144000" cy="597568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-1" fmla="*/ 0 w 9144000"/>
              <a:gd name="connsiteY0-2" fmla="*/ 0 h 3618943"/>
              <a:gd name="connsiteX1-3" fmla="*/ 9144000 w 9144000"/>
              <a:gd name="connsiteY1-4" fmla="*/ 1878227 h 3618943"/>
              <a:gd name="connsiteX2-5" fmla="*/ 9144000 w 9144000"/>
              <a:gd name="connsiteY2-6" fmla="*/ 3618943 h 3618943"/>
              <a:gd name="connsiteX3-7" fmla="*/ 0 w 9144000"/>
              <a:gd name="connsiteY3-8" fmla="*/ 3618943 h 3618943"/>
              <a:gd name="connsiteX4-9" fmla="*/ 0 w 9144000"/>
              <a:gd name="connsiteY4-10" fmla="*/ 0 h 3618943"/>
              <a:gd name="connsiteX0-11" fmla="*/ 0 w 9144000"/>
              <a:gd name="connsiteY0-12" fmla="*/ 290119 h 3909062"/>
              <a:gd name="connsiteX1-13" fmla="*/ 9144000 w 9144000"/>
              <a:gd name="connsiteY1-14" fmla="*/ 2168346 h 3909062"/>
              <a:gd name="connsiteX2-15" fmla="*/ 9144000 w 9144000"/>
              <a:gd name="connsiteY2-16" fmla="*/ 3909062 h 3909062"/>
              <a:gd name="connsiteX3-17" fmla="*/ 0 w 9144000"/>
              <a:gd name="connsiteY3-18" fmla="*/ 3909062 h 3909062"/>
              <a:gd name="connsiteX4-19" fmla="*/ 0 w 9144000"/>
              <a:gd name="connsiteY4-20" fmla="*/ 290119 h 3909062"/>
              <a:gd name="connsiteX0-21" fmla="*/ 0 w 9144000"/>
              <a:gd name="connsiteY0-22" fmla="*/ 290119 h 3909062"/>
              <a:gd name="connsiteX1-23" fmla="*/ 9144000 w 9144000"/>
              <a:gd name="connsiteY1-24" fmla="*/ 1253946 h 3909062"/>
              <a:gd name="connsiteX2-25" fmla="*/ 9144000 w 9144000"/>
              <a:gd name="connsiteY2-26" fmla="*/ 3909062 h 3909062"/>
              <a:gd name="connsiteX3-27" fmla="*/ 0 w 9144000"/>
              <a:gd name="connsiteY3-28" fmla="*/ 3909062 h 3909062"/>
              <a:gd name="connsiteX4-29" fmla="*/ 0 w 9144000"/>
              <a:gd name="connsiteY4-30" fmla="*/ 290119 h 3909062"/>
              <a:gd name="connsiteX0-31" fmla="*/ 0 w 9144000"/>
              <a:gd name="connsiteY0-32" fmla="*/ 0 h 3618943"/>
              <a:gd name="connsiteX1-33" fmla="*/ 9144000 w 9144000"/>
              <a:gd name="connsiteY1-34" fmla="*/ 963827 h 3618943"/>
              <a:gd name="connsiteX2-35" fmla="*/ 9144000 w 9144000"/>
              <a:gd name="connsiteY2-36" fmla="*/ 3618943 h 3618943"/>
              <a:gd name="connsiteX3-37" fmla="*/ 0 w 9144000"/>
              <a:gd name="connsiteY3-38" fmla="*/ 3618943 h 3618943"/>
              <a:gd name="connsiteX4-39" fmla="*/ 0 w 9144000"/>
              <a:gd name="connsiteY4-40" fmla="*/ 0 h 3618943"/>
              <a:gd name="connsiteX0-41" fmla="*/ 0 w 9144000"/>
              <a:gd name="connsiteY0-42" fmla="*/ 442519 h 4061462"/>
              <a:gd name="connsiteX1-43" fmla="*/ 9144000 w 9144000"/>
              <a:gd name="connsiteY1-44" fmla="*/ 1406346 h 4061462"/>
              <a:gd name="connsiteX2-45" fmla="*/ 9144000 w 9144000"/>
              <a:gd name="connsiteY2-46" fmla="*/ 4061462 h 4061462"/>
              <a:gd name="connsiteX3-47" fmla="*/ 0 w 9144000"/>
              <a:gd name="connsiteY3-48" fmla="*/ 4061462 h 4061462"/>
              <a:gd name="connsiteX4-49" fmla="*/ 0 w 9144000"/>
              <a:gd name="connsiteY4-50" fmla="*/ 442519 h 4061462"/>
              <a:gd name="connsiteX0-51" fmla="*/ 0 w 9144000"/>
              <a:gd name="connsiteY0-52" fmla="*/ 442519 h 4061462"/>
              <a:gd name="connsiteX1-53" fmla="*/ 9144000 w 9144000"/>
              <a:gd name="connsiteY1-54" fmla="*/ 1406346 h 4061462"/>
              <a:gd name="connsiteX2-55" fmla="*/ 9144000 w 9144000"/>
              <a:gd name="connsiteY2-56" fmla="*/ 1940668 h 4061462"/>
              <a:gd name="connsiteX3-57" fmla="*/ 9144000 w 9144000"/>
              <a:gd name="connsiteY3-58" fmla="*/ 4061462 h 4061462"/>
              <a:gd name="connsiteX4-59" fmla="*/ 0 w 9144000"/>
              <a:gd name="connsiteY4-60" fmla="*/ 4061462 h 4061462"/>
              <a:gd name="connsiteX5" fmla="*/ 0 w 9144000"/>
              <a:gd name="connsiteY5" fmla="*/ 442519 h 4061462"/>
              <a:gd name="connsiteX0-61" fmla="*/ 0 w 9144000"/>
              <a:gd name="connsiteY0-62" fmla="*/ 442519 h 4061462"/>
              <a:gd name="connsiteX1-63" fmla="*/ 9144000 w 9144000"/>
              <a:gd name="connsiteY1-64" fmla="*/ 2178074 h 4061462"/>
              <a:gd name="connsiteX2-65" fmla="*/ 9144000 w 9144000"/>
              <a:gd name="connsiteY2-66" fmla="*/ 1940668 h 4061462"/>
              <a:gd name="connsiteX3-67" fmla="*/ 9144000 w 9144000"/>
              <a:gd name="connsiteY3-68" fmla="*/ 4061462 h 4061462"/>
              <a:gd name="connsiteX4-69" fmla="*/ 0 w 9144000"/>
              <a:gd name="connsiteY4-70" fmla="*/ 4061462 h 4061462"/>
              <a:gd name="connsiteX5-71" fmla="*/ 0 w 9144000"/>
              <a:gd name="connsiteY5-72" fmla="*/ 442519 h 4061462"/>
              <a:gd name="connsiteX0-73" fmla="*/ 0 w 9144000"/>
              <a:gd name="connsiteY0-74" fmla="*/ 442519 h 4061462"/>
              <a:gd name="connsiteX1-75" fmla="*/ 9144000 w 9144000"/>
              <a:gd name="connsiteY1-76" fmla="*/ 1614359 h 4061462"/>
              <a:gd name="connsiteX2-77" fmla="*/ 9144000 w 9144000"/>
              <a:gd name="connsiteY2-78" fmla="*/ 1940668 h 4061462"/>
              <a:gd name="connsiteX3-79" fmla="*/ 9144000 w 9144000"/>
              <a:gd name="connsiteY3-80" fmla="*/ 4061462 h 4061462"/>
              <a:gd name="connsiteX4-81" fmla="*/ 0 w 9144000"/>
              <a:gd name="connsiteY4-82" fmla="*/ 4061462 h 4061462"/>
              <a:gd name="connsiteX5-83" fmla="*/ 0 w 9144000"/>
              <a:gd name="connsiteY5-84" fmla="*/ 442519 h 4061462"/>
              <a:gd name="connsiteX0-85" fmla="*/ 0 w 9144000"/>
              <a:gd name="connsiteY0-86" fmla="*/ 442519 h 4061462"/>
              <a:gd name="connsiteX1-87" fmla="*/ 9144000 w 9144000"/>
              <a:gd name="connsiteY1-88" fmla="*/ 1614359 h 4061462"/>
              <a:gd name="connsiteX2-89" fmla="*/ 9144000 w 9144000"/>
              <a:gd name="connsiteY2-90" fmla="*/ 1940668 h 4061462"/>
              <a:gd name="connsiteX3-91" fmla="*/ 9144000 w 9144000"/>
              <a:gd name="connsiteY3-92" fmla="*/ 4061462 h 4061462"/>
              <a:gd name="connsiteX4-93" fmla="*/ 0 w 9144000"/>
              <a:gd name="connsiteY4-94" fmla="*/ 4061462 h 4061462"/>
              <a:gd name="connsiteX5-95" fmla="*/ 0 w 9144000"/>
              <a:gd name="connsiteY5-96" fmla="*/ 442519 h 4061462"/>
              <a:gd name="connsiteX0-97" fmla="*/ 0 w 9144000"/>
              <a:gd name="connsiteY0-98" fmla="*/ 0 h 3618943"/>
              <a:gd name="connsiteX1-99" fmla="*/ 9144000 w 9144000"/>
              <a:gd name="connsiteY1-100" fmla="*/ 1171840 h 3618943"/>
              <a:gd name="connsiteX2-101" fmla="*/ 9144000 w 9144000"/>
              <a:gd name="connsiteY2-102" fmla="*/ 1498149 h 3618943"/>
              <a:gd name="connsiteX3-103" fmla="*/ 9144000 w 9144000"/>
              <a:gd name="connsiteY3-104" fmla="*/ 3618943 h 3618943"/>
              <a:gd name="connsiteX4-105" fmla="*/ 0 w 9144000"/>
              <a:gd name="connsiteY4-106" fmla="*/ 3618943 h 3618943"/>
              <a:gd name="connsiteX5-107" fmla="*/ 0 w 9144000"/>
              <a:gd name="connsiteY5-108" fmla="*/ 0 h 3618943"/>
              <a:gd name="connsiteX0-109" fmla="*/ 0 w 9144000"/>
              <a:gd name="connsiteY0-110" fmla="*/ 0 h 3618943"/>
              <a:gd name="connsiteX1-111" fmla="*/ 9144000 w 9144000"/>
              <a:gd name="connsiteY1-112" fmla="*/ 1171840 h 3618943"/>
              <a:gd name="connsiteX2-113" fmla="*/ 9144000 w 9144000"/>
              <a:gd name="connsiteY2-114" fmla="*/ 1498149 h 3618943"/>
              <a:gd name="connsiteX3-115" fmla="*/ 9144000 w 9144000"/>
              <a:gd name="connsiteY3-116" fmla="*/ 3618943 h 3618943"/>
              <a:gd name="connsiteX4-117" fmla="*/ 0 w 9144000"/>
              <a:gd name="connsiteY4-118" fmla="*/ 3618943 h 3618943"/>
              <a:gd name="connsiteX5-119" fmla="*/ 0 w 9144000"/>
              <a:gd name="connsiteY5-120" fmla="*/ 0 h 3618943"/>
              <a:gd name="connsiteX0-121" fmla="*/ 0 w 9144000"/>
              <a:gd name="connsiteY0-122" fmla="*/ 0 h 3618943"/>
              <a:gd name="connsiteX1-123" fmla="*/ 9144000 w 9144000"/>
              <a:gd name="connsiteY1-124" fmla="*/ 1171840 h 3618943"/>
              <a:gd name="connsiteX2-125" fmla="*/ 9144000 w 9144000"/>
              <a:gd name="connsiteY2-126" fmla="*/ 1498149 h 3618943"/>
              <a:gd name="connsiteX3-127" fmla="*/ 9144000 w 9144000"/>
              <a:gd name="connsiteY3-128" fmla="*/ 3618943 h 3618943"/>
              <a:gd name="connsiteX4-129" fmla="*/ 0 w 9144000"/>
              <a:gd name="connsiteY4-130" fmla="*/ 3618943 h 3618943"/>
              <a:gd name="connsiteX5-131" fmla="*/ 0 w 9144000"/>
              <a:gd name="connsiteY5-132" fmla="*/ 0 h 3618943"/>
              <a:gd name="connsiteX0-133" fmla="*/ 0 w 9144000"/>
              <a:gd name="connsiteY0-134" fmla="*/ 0 h 3618943"/>
              <a:gd name="connsiteX1-135" fmla="*/ 9144000 w 9144000"/>
              <a:gd name="connsiteY1-136" fmla="*/ 1171840 h 3618943"/>
              <a:gd name="connsiteX2-137" fmla="*/ 9144000 w 9144000"/>
              <a:gd name="connsiteY2-138" fmla="*/ 1498149 h 3618943"/>
              <a:gd name="connsiteX3-139" fmla="*/ 9144000 w 9144000"/>
              <a:gd name="connsiteY3-140" fmla="*/ 3618943 h 3618943"/>
              <a:gd name="connsiteX4-141" fmla="*/ 0 w 9144000"/>
              <a:gd name="connsiteY4-142" fmla="*/ 3618943 h 3618943"/>
              <a:gd name="connsiteX5-143" fmla="*/ 0 w 9144000"/>
              <a:gd name="connsiteY5-144" fmla="*/ 0 h 3618943"/>
              <a:gd name="connsiteX0-145" fmla="*/ 0 w 9144000"/>
              <a:gd name="connsiteY0-146" fmla="*/ 0 h 3618943"/>
              <a:gd name="connsiteX1-147" fmla="*/ 9144000 w 9144000"/>
              <a:gd name="connsiteY1-148" fmla="*/ 1171840 h 3618943"/>
              <a:gd name="connsiteX2-149" fmla="*/ 9144000 w 9144000"/>
              <a:gd name="connsiteY2-150" fmla="*/ 1498149 h 3618943"/>
              <a:gd name="connsiteX3-151" fmla="*/ 9144000 w 9144000"/>
              <a:gd name="connsiteY3-152" fmla="*/ 3618943 h 3618943"/>
              <a:gd name="connsiteX4-153" fmla="*/ 0 w 9144000"/>
              <a:gd name="connsiteY4-154" fmla="*/ 3618943 h 3618943"/>
              <a:gd name="connsiteX5-155" fmla="*/ 0 w 9144000"/>
              <a:gd name="connsiteY5-156" fmla="*/ 0 h 3618943"/>
              <a:gd name="connsiteX0-157" fmla="*/ 0 w 9144000"/>
              <a:gd name="connsiteY0-158" fmla="*/ 0 h 3618943"/>
              <a:gd name="connsiteX1-159" fmla="*/ 9144000 w 9144000"/>
              <a:gd name="connsiteY1-160" fmla="*/ 1171840 h 3618943"/>
              <a:gd name="connsiteX2-161" fmla="*/ 9144000 w 9144000"/>
              <a:gd name="connsiteY2-162" fmla="*/ 1498149 h 3618943"/>
              <a:gd name="connsiteX3-163" fmla="*/ 9144000 w 9144000"/>
              <a:gd name="connsiteY3-164" fmla="*/ 3618943 h 3618943"/>
              <a:gd name="connsiteX4-165" fmla="*/ 0 w 9144000"/>
              <a:gd name="connsiteY4-166" fmla="*/ 3618943 h 3618943"/>
              <a:gd name="connsiteX5-167" fmla="*/ 0 w 9144000"/>
              <a:gd name="connsiteY5-168" fmla="*/ 0 h 3618943"/>
              <a:gd name="connsiteX0-169" fmla="*/ 0 w 9144000"/>
              <a:gd name="connsiteY0-170" fmla="*/ 0 h 3618943"/>
              <a:gd name="connsiteX1-171" fmla="*/ 9144000 w 9144000"/>
              <a:gd name="connsiteY1-172" fmla="*/ 1171840 h 3618943"/>
              <a:gd name="connsiteX2-173" fmla="*/ 9144000 w 9144000"/>
              <a:gd name="connsiteY2-174" fmla="*/ 1498149 h 3618943"/>
              <a:gd name="connsiteX3-175" fmla="*/ 9144000 w 9144000"/>
              <a:gd name="connsiteY3-176" fmla="*/ 3618943 h 3618943"/>
              <a:gd name="connsiteX4-177" fmla="*/ 0 w 9144000"/>
              <a:gd name="connsiteY4-178" fmla="*/ 3618943 h 3618943"/>
              <a:gd name="connsiteX5-179" fmla="*/ 0 w 9144000"/>
              <a:gd name="connsiteY5-180" fmla="*/ 0 h 3618943"/>
              <a:gd name="connsiteX0-181" fmla="*/ 0 w 9144000"/>
              <a:gd name="connsiteY0-182" fmla="*/ 0 h 3618943"/>
              <a:gd name="connsiteX1-183" fmla="*/ 9144000 w 9144000"/>
              <a:gd name="connsiteY1-184" fmla="*/ 1171840 h 3618943"/>
              <a:gd name="connsiteX2-185" fmla="*/ 9144000 w 9144000"/>
              <a:gd name="connsiteY2-186" fmla="*/ 1498149 h 3618943"/>
              <a:gd name="connsiteX3-187" fmla="*/ 9144000 w 9144000"/>
              <a:gd name="connsiteY3-188" fmla="*/ 3618943 h 3618943"/>
              <a:gd name="connsiteX4-189" fmla="*/ 0 w 9144000"/>
              <a:gd name="connsiteY4-190" fmla="*/ 3618943 h 3618943"/>
              <a:gd name="connsiteX5-191" fmla="*/ 0 w 9144000"/>
              <a:gd name="connsiteY5-192" fmla="*/ 0 h 3618943"/>
              <a:gd name="connsiteX0-193" fmla="*/ 0 w 9144000"/>
              <a:gd name="connsiteY0-194" fmla="*/ 0 h 3618943"/>
              <a:gd name="connsiteX1-195" fmla="*/ 9144000 w 9144000"/>
              <a:gd name="connsiteY1-196" fmla="*/ 1171840 h 3618943"/>
              <a:gd name="connsiteX2-197" fmla="*/ 9144000 w 9144000"/>
              <a:gd name="connsiteY2-198" fmla="*/ 1498149 h 3618943"/>
              <a:gd name="connsiteX3-199" fmla="*/ 9144000 w 9144000"/>
              <a:gd name="connsiteY3-200" fmla="*/ 3618943 h 3618943"/>
              <a:gd name="connsiteX4-201" fmla="*/ 0 w 9144000"/>
              <a:gd name="connsiteY4-202" fmla="*/ 3618943 h 3618943"/>
              <a:gd name="connsiteX5-203" fmla="*/ 0 w 9144000"/>
              <a:gd name="connsiteY5-204" fmla="*/ 0 h 3618943"/>
              <a:gd name="connsiteX0-205" fmla="*/ 0 w 9144000"/>
              <a:gd name="connsiteY0-206" fmla="*/ 0 h 3618943"/>
              <a:gd name="connsiteX1-207" fmla="*/ 9144000 w 9144000"/>
              <a:gd name="connsiteY1-208" fmla="*/ 1171840 h 3618943"/>
              <a:gd name="connsiteX2-209" fmla="*/ 9144000 w 9144000"/>
              <a:gd name="connsiteY2-210" fmla="*/ 1498149 h 3618943"/>
              <a:gd name="connsiteX3-211" fmla="*/ 9144000 w 9144000"/>
              <a:gd name="connsiteY3-212" fmla="*/ 3618943 h 3618943"/>
              <a:gd name="connsiteX4-213" fmla="*/ 0 w 9144000"/>
              <a:gd name="connsiteY4-214" fmla="*/ 3618943 h 3618943"/>
              <a:gd name="connsiteX5-215" fmla="*/ 0 w 9144000"/>
              <a:gd name="connsiteY5-216" fmla="*/ 0 h 3618943"/>
              <a:gd name="connsiteX0-217" fmla="*/ 0 w 9144000"/>
              <a:gd name="connsiteY0-218" fmla="*/ 0 h 3618943"/>
              <a:gd name="connsiteX1-219" fmla="*/ 9144000 w 9144000"/>
              <a:gd name="connsiteY1-220" fmla="*/ 1171840 h 3618943"/>
              <a:gd name="connsiteX2-221" fmla="*/ 9144000 w 9144000"/>
              <a:gd name="connsiteY2-222" fmla="*/ 1498149 h 3618943"/>
              <a:gd name="connsiteX3-223" fmla="*/ 9144000 w 9144000"/>
              <a:gd name="connsiteY3-224" fmla="*/ 3618943 h 3618943"/>
              <a:gd name="connsiteX4-225" fmla="*/ 0 w 9144000"/>
              <a:gd name="connsiteY4-226" fmla="*/ 3618943 h 3618943"/>
              <a:gd name="connsiteX5-227" fmla="*/ 0 w 9144000"/>
              <a:gd name="connsiteY5-228" fmla="*/ 0 h 3618943"/>
              <a:gd name="connsiteX0-229" fmla="*/ 0 w 9144000"/>
              <a:gd name="connsiteY0-230" fmla="*/ 0 h 3681179"/>
              <a:gd name="connsiteX1-231" fmla="*/ 9144000 w 9144000"/>
              <a:gd name="connsiteY1-232" fmla="*/ 2143012 h 3681179"/>
              <a:gd name="connsiteX2-233" fmla="*/ 9144000 w 9144000"/>
              <a:gd name="connsiteY2-234" fmla="*/ 1498149 h 3681179"/>
              <a:gd name="connsiteX3-235" fmla="*/ 9144000 w 9144000"/>
              <a:gd name="connsiteY3-236" fmla="*/ 3618943 h 3681179"/>
              <a:gd name="connsiteX4-237" fmla="*/ 0 w 9144000"/>
              <a:gd name="connsiteY4-238" fmla="*/ 3618943 h 3681179"/>
              <a:gd name="connsiteX5-239" fmla="*/ 0 w 9144000"/>
              <a:gd name="connsiteY5-240" fmla="*/ 0 h 3681179"/>
              <a:gd name="connsiteX0-241" fmla="*/ 0 w 9144000"/>
              <a:gd name="connsiteY0-242" fmla="*/ 0 h 3618943"/>
              <a:gd name="connsiteX1-243" fmla="*/ 9144000 w 9144000"/>
              <a:gd name="connsiteY1-244" fmla="*/ 2143012 h 3618943"/>
              <a:gd name="connsiteX2-245" fmla="*/ 9144000 w 9144000"/>
              <a:gd name="connsiteY2-246" fmla="*/ 1498149 h 3618943"/>
              <a:gd name="connsiteX3-247" fmla="*/ 9144000 w 9144000"/>
              <a:gd name="connsiteY3-248" fmla="*/ 3618943 h 3618943"/>
              <a:gd name="connsiteX4-249" fmla="*/ 0 w 9144000"/>
              <a:gd name="connsiteY4-250" fmla="*/ 3618943 h 3618943"/>
              <a:gd name="connsiteX5-251" fmla="*/ 0 w 9144000"/>
              <a:gd name="connsiteY5-252" fmla="*/ 0 h 3618943"/>
              <a:gd name="connsiteX0-253" fmla="*/ 0 w 9144000"/>
              <a:gd name="connsiteY0-254" fmla="*/ 0 h 3618943"/>
              <a:gd name="connsiteX1-255" fmla="*/ 9144000 w 9144000"/>
              <a:gd name="connsiteY1-256" fmla="*/ 2143012 h 3618943"/>
              <a:gd name="connsiteX2-257" fmla="*/ 9144000 w 9144000"/>
              <a:gd name="connsiteY2-258" fmla="*/ 2143012 h 3618943"/>
              <a:gd name="connsiteX3-259" fmla="*/ 9144000 w 9144000"/>
              <a:gd name="connsiteY3-260" fmla="*/ 3618943 h 3618943"/>
              <a:gd name="connsiteX4-261" fmla="*/ 0 w 9144000"/>
              <a:gd name="connsiteY4-262" fmla="*/ 3618943 h 3618943"/>
              <a:gd name="connsiteX5-263" fmla="*/ 0 w 9144000"/>
              <a:gd name="connsiteY5-264" fmla="*/ 0 h 3618943"/>
              <a:gd name="connsiteX0-265" fmla="*/ 0 w 9144000"/>
              <a:gd name="connsiteY0-266" fmla="*/ 0 h 3618943"/>
              <a:gd name="connsiteX1-267" fmla="*/ 9144000 w 9144000"/>
              <a:gd name="connsiteY1-268" fmla="*/ 2143012 h 3618943"/>
              <a:gd name="connsiteX2-269" fmla="*/ 9144000 w 9144000"/>
              <a:gd name="connsiteY2-270" fmla="*/ 2381125 h 3618943"/>
              <a:gd name="connsiteX3-271" fmla="*/ 9144000 w 9144000"/>
              <a:gd name="connsiteY3-272" fmla="*/ 3618943 h 3618943"/>
              <a:gd name="connsiteX4-273" fmla="*/ 0 w 9144000"/>
              <a:gd name="connsiteY4-274" fmla="*/ 3618943 h 3618943"/>
              <a:gd name="connsiteX5-275" fmla="*/ 0 w 9144000"/>
              <a:gd name="connsiteY5-276" fmla="*/ 0 h 3618943"/>
              <a:gd name="connsiteX0-277" fmla="*/ 0 w 9144000"/>
              <a:gd name="connsiteY0-278" fmla="*/ 0 h 3618943"/>
              <a:gd name="connsiteX1-279" fmla="*/ 9144000 w 9144000"/>
              <a:gd name="connsiteY1-280" fmla="*/ 2143012 h 3618943"/>
              <a:gd name="connsiteX2-281" fmla="*/ 9144000 w 9144000"/>
              <a:gd name="connsiteY2-282" fmla="*/ 2619238 h 3618943"/>
              <a:gd name="connsiteX3-283" fmla="*/ 9144000 w 9144000"/>
              <a:gd name="connsiteY3-284" fmla="*/ 3618943 h 3618943"/>
              <a:gd name="connsiteX4-285" fmla="*/ 0 w 9144000"/>
              <a:gd name="connsiteY4-286" fmla="*/ 3618943 h 3618943"/>
              <a:gd name="connsiteX5-287" fmla="*/ 0 w 9144000"/>
              <a:gd name="connsiteY5-288" fmla="*/ 0 h 3618943"/>
              <a:gd name="connsiteX0-289" fmla="*/ 0 w 9144000"/>
              <a:gd name="connsiteY0-290" fmla="*/ 0 h 3618943"/>
              <a:gd name="connsiteX1-291" fmla="*/ 9144000 w 9144000"/>
              <a:gd name="connsiteY1-292" fmla="*/ 2619238 h 3618943"/>
              <a:gd name="connsiteX2-293" fmla="*/ 9144000 w 9144000"/>
              <a:gd name="connsiteY2-294" fmla="*/ 2619238 h 3618943"/>
              <a:gd name="connsiteX3-295" fmla="*/ 9144000 w 9144000"/>
              <a:gd name="connsiteY3-296" fmla="*/ 3618943 h 3618943"/>
              <a:gd name="connsiteX4-297" fmla="*/ 0 w 9144000"/>
              <a:gd name="connsiteY4-298" fmla="*/ 3618943 h 3618943"/>
              <a:gd name="connsiteX5-299" fmla="*/ 0 w 9144000"/>
              <a:gd name="connsiteY5-300" fmla="*/ 0 h 3618943"/>
              <a:gd name="connsiteX0-301" fmla="*/ 0 w 9144000"/>
              <a:gd name="connsiteY0-302" fmla="*/ 0 h 3618943"/>
              <a:gd name="connsiteX1-303" fmla="*/ 9144000 w 9144000"/>
              <a:gd name="connsiteY1-304" fmla="*/ 2619238 h 3618943"/>
              <a:gd name="connsiteX2-305" fmla="*/ 9144000 w 9144000"/>
              <a:gd name="connsiteY2-306" fmla="*/ 2619238 h 3618943"/>
              <a:gd name="connsiteX3-307" fmla="*/ 9144000 w 9144000"/>
              <a:gd name="connsiteY3-308" fmla="*/ 3618943 h 3618943"/>
              <a:gd name="connsiteX4-309" fmla="*/ 0 w 9144000"/>
              <a:gd name="connsiteY4-310" fmla="*/ 3618943 h 3618943"/>
              <a:gd name="connsiteX5-311" fmla="*/ 0 w 9144000"/>
              <a:gd name="connsiteY5-312" fmla="*/ 0 h 3618943"/>
              <a:gd name="connsiteX0-313" fmla="*/ 0 w 9144000"/>
              <a:gd name="connsiteY0-314" fmla="*/ 0 h 3618943"/>
              <a:gd name="connsiteX1-315" fmla="*/ 9144000 w 9144000"/>
              <a:gd name="connsiteY1-316" fmla="*/ 2619238 h 3618943"/>
              <a:gd name="connsiteX2-317" fmla="*/ 9144000 w 9144000"/>
              <a:gd name="connsiteY2-318" fmla="*/ 2619238 h 3618943"/>
              <a:gd name="connsiteX3-319" fmla="*/ 9144000 w 9144000"/>
              <a:gd name="connsiteY3-320" fmla="*/ 3618943 h 3618943"/>
              <a:gd name="connsiteX4-321" fmla="*/ 0 w 9144000"/>
              <a:gd name="connsiteY4-322" fmla="*/ 3618943 h 3618943"/>
              <a:gd name="connsiteX5-323" fmla="*/ 0 w 9144000"/>
              <a:gd name="connsiteY5-324" fmla="*/ 0 h 3618943"/>
              <a:gd name="connsiteX0-325" fmla="*/ 0 w 9144000"/>
              <a:gd name="connsiteY0-326" fmla="*/ 0 h 3618943"/>
              <a:gd name="connsiteX1-327" fmla="*/ 9144000 w 9144000"/>
              <a:gd name="connsiteY1-328" fmla="*/ 2619238 h 3618943"/>
              <a:gd name="connsiteX2-329" fmla="*/ 9144000 w 9144000"/>
              <a:gd name="connsiteY2-330" fmla="*/ 2619238 h 3618943"/>
              <a:gd name="connsiteX3-331" fmla="*/ 9144000 w 9144000"/>
              <a:gd name="connsiteY3-332" fmla="*/ 3618943 h 3618943"/>
              <a:gd name="connsiteX4-333" fmla="*/ 0 w 9144000"/>
              <a:gd name="connsiteY4-334" fmla="*/ 3618943 h 3618943"/>
              <a:gd name="connsiteX5-335" fmla="*/ 0 w 9144000"/>
              <a:gd name="connsiteY5-336" fmla="*/ 0 h 3618943"/>
              <a:gd name="connsiteX0-337" fmla="*/ 0 w 9144000"/>
              <a:gd name="connsiteY0-338" fmla="*/ 0 h 3618943"/>
              <a:gd name="connsiteX1-339" fmla="*/ 9144000 w 9144000"/>
              <a:gd name="connsiteY1-340" fmla="*/ 2619238 h 3618943"/>
              <a:gd name="connsiteX2-341" fmla="*/ 9144000 w 9144000"/>
              <a:gd name="connsiteY2-342" fmla="*/ 2619238 h 3618943"/>
              <a:gd name="connsiteX3-343" fmla="*/ 9144000 w 9144000"/>
              <a:gd name="connsiteY3-344" fmla="*/ 3618943 h 3618943"/>
              <a:gd name="connsiteX4-345" fmla="*/ 0 w 9144000"/>
              <a:gd name="connsiteY4-346" fmla="*/ 3618943 h 3618943"/>
              <a:gd name="connsiteX5-347" fmla="*/ 0 w 9144000"/>
              <a:gd name="connsiteY5-348" fmla="*/ 0 h 3618943"/>
              <a:gd name="connsiteX0-349" fmla="*/ 0 w 9144000"/>
              <a:gd name="connsiteY0-350" fmla="*/ 0 h 3618943"/>
              <a:gd name="connsiteX1-351" fmla="*/ 9144000 w 9144000"/>
              <a:gd name="connsiteY1-352" fmla="*/ 2619238 h 3618943"/>
              <a:gd name="connsiteX2-353" fmla="*/ 9144000 w 9144000"/>
              <a:gd name="connsiteY2-354" fmla="*/ 2619238 h 3618943"/>
              <a:gd name="connsiteX3-355" fmla="*/ 9144000 w 9144000"/>
              <a:gd name="connsiteY3-356" fmla="*/ 3618943 h 3618943"/>
              <a:gd name="connsiteX4-357" fmla="*/ 0 w 9144000"/>
              <a:gd name="connsiteY4-358" fmla="*/ 3618943 h 3618943"/>
              <a:gd name="connsiteX5-359" fmla="*/ 0 w 9144000"/>
              <a:gd name="connsiteY5-360" fmla="*/ 0 h 3618943"/>
              <a:gd name="connsiteX0-361" fmla="*/ 0 w 9144000"/>
              <a:gd name="connsiteY0-362" fmla="*/ 0 h 3618943"/>
              <a:gd name="connsiteX1-363" fmla="*/ 9144000 w 9144000"/>
              <a:gd name="connsiteY1-364" fmla="*/ 2619238 h 3618943"/>
              <a:gd name="connsiteX2-365" fmla="*/ 9144000 w 9144000"/>
              <a:gd name="connsiteY2-366" fmla="*/ 2619238 h 3618943"/>
              <a:gd name="connsiteX3-367" fmla="*/ 9144000 w 9144000"/>
              <a:gd name="connsiteY3-368" fmla="*/ 3618943 h 3618943"/>
              <a:gd name="connsiteX4-369" fmla="*/ 0 w 9144000"/>
              <a:gd name="connsiteY4-370" fmla="*/ 3618943 h 3618943"/>
              <a:gd name="connsiteX5-371" fmla="*/ 0 w 9144000"/>
              <a:gd name="connsiteY5-372" fmla="*/ 0 h 3618943"/>
              <a:gd name="connsiteX0-373" fmla="*/ 0 w 9144000"/>
              <a:gd name="connsiteY0-374" fmla="*/ 0 h 3618943"/>
              <a:gd name="connsiteX1-375" fmla="*/ 9144000 w 9144000"/>
              <a:gd name="connsiteY1-376" fmla="*/ 2619238 h 3618943"/>
              <a:gd name="connsiteX2-377" fmla="*/ 9144000 w 9144000"/>
              <a:gd name="connsiteY2-378" fmla="*/ 2619238 h 3618943"/>
              <a:gd name="connsiteX3-379" fmla="*/ 9144000 w 9144000"/>
              <a:gd name="connsiteY3-380" fmla="*/ 3618943 h 3618943"/>
              <a:gd name="connsiteX4-381" fmla="*/ 0 w 9144000"/>
              <a:gd name="connsiteY4-382" fmla="*/ 3618943 h 3618943"/>
              <a:gd name="connsiteX5-383" fmla="*/ 0 w 9144000"/>
              <a:gd name="connsiteY5-384" fmla="*/ 0 h 3618943"/>
              <a:gd name="connsiteX0-385" fmla="*/ 0 w 9144000"/>
              <a:gd name="connsiteY0-386" fmla="*/ 0 h 3618943"/>
              <a:gd name="connsiteX1-387" fmla="*/ 9144000 w 9144000"/>
              <a:gd name="connsiteY1-388" fmla="*/ 2619238 h 3618943"/>
              <a:gd name="connsiteX2-389" fmla="*/ 9144000 w 9144000"/>
              <a:gd name="connsiteY2-390" fmla="*/ 2619238 h 3618943"/>
              <a:gd name="connsiteX3-391" fmla="*/ 9144000 w 9144000"/>
              <a:gd name="connsiteY3-392" fmla="*/ 3618943 h 3618943"/>
              <a:gd name="connsiteX4-393" fmla="*/ 0 w 9144000"/>
              <a:gd name="connsiteY4-394" fmla="*/ 3618943 h 3618943"/>
              <a:gd name="connsiteX5-395" fmla="*/ 0 w 9144000"/>
              <a:gd name="connsiteY5-396" fmla="*/ 0 h 3618943"/>
              <a:gd name="connsiteX0-397" fmla="*/ 0 w 9144000"/>
              <a:gd name="connsiteY0-398" fmla="*/ 0 h 3618943"/>
              <a:gd name="connsiteX1-399" fmla="*/ 9144000 w 9144000"/>
              <a:gd name="connsiteY1-400" fmla="*/ 2619238 h 3618943"/>
              <a:gd name="connsiteX2-401" fmla="*/ 9144000 w 9144000"/>
              <a:gd name="connsiteY2-402" fmla="*/ 2619238 h 3618943"/>
              <a:gd name="connsiteX3-403" fmla="*/ 9144000 w 9144000"/>
              <a:gd name="connsiteY3-404" fmla="*/ 3618943 h 3618943"/>
              <a:gd name="connsiteX4-405" fmla="*/ 0 w 9144000"/>
              <a:gd name="connsiteY4-406" fmla="*/ 3618943 h 3618943"/>
              <a:gd name="connsiteX5-407" fmla="*/ 0 w 9144000"/>
              <a:gd name="connsiteY5-408" fmla="*/ 0 h 3618943"/>
              <a:gd name="connsiteX0-409" fmla="*/ 0 w 9144000"/>
              <a:gd name="connsiteY0-410" fmla="*/ 0 h 3618943"/>
              <a:gd name="connsiteX1-411" fmla="*/ 9144000 w 9144000"/>
              <a:gd name="connsiteY1-412" fmla="*/ 2619238 h 3618943"/>
              <a:gd name="connsiteX2-413" fmla="*/ 9144000 w 9144000"/>
              <a:gd name="connsiteY2-414" fmla="*/ 2619238 h 3618943"/>
              <a:gd name="connsiteX3-415" fmla="*/ 9144000 w 9144000"/>
              <a:gd name="connsiteY3-416" fmla="*/ 3618943 h 3618943"/>
              <a:gd name="connsiteX4-417" fmla="*/ 0 w 9144000"/>
              <a:gd name="connsiteY4-418" fmla="*/ 3618943 h 3618943"/>
              <a:gd name="connsiteX5-419" fmla="*/ 0 w 9144000"/>
              <a:gd name="connsiteY5-420" fmla="*/ 0 h 3618943"/>
              <a:gd name="connsiteX0-421" fmla="*/ 0 w 9144000"/>
              <a:gd name="connsiteY0-422" fmla="*/ 0 h 3618943"/>
              <a:gd name="connsiteX1-423" fmla="*/ 9144000 w 9144000"/>
              <a:gd name="connsiteY1-424" fmla="*/ 2619238 h 3618943"/>
              <a:gd name="connsiteX2-425" fmla="*/ 9144000 w 9144000"/>
              <a:gd name="connsiteY2-426" fmla="*/ 2619238 h 3618943"/>
              <a:gd name="connsiteX3-427" fmla="*/ 9144000 w 9144000"/>
              <a:gd name="connsiteY3-428" fmla="*/ 3618943 h 3618943"/>
              <a:gd name="connsiteX4-429" fmla="*/ 0 w 9144000"/>
              <a:gd name="connsiteY4-430" fmla="*/ 3618943 h 3618943"/>
              <a:gd name="connsiteX5-431" fmla="*/ 0 w 9144000"/>
              <a:gd name="connsiteY5-432" fmla="*/ 0 h 3618943"/>
              <a:gd name="connsiteX0-433" fmla="*/ 0 w 9144000"/>
              <a:gd name="connsiteY0-434" fmla="*/ 0 h 3618943"/>
              <a:gd name="connsiteX1-435" fmla="*/ 9144000 w 9144000"/>
              <a:gd name="connsiteY1-436" fmla="*/ 2619238 h 3618943"/>
              <a:gd name="connsiteX2-437" fmla="*/ 9144000 w 9144000"/>
              <a:gd name="connsiteY2-438" fmla="*/ 2619238 h 3618943"/>
              <a:gd name="connsiteX3-439" fmla="*/ 9144000 w 9144000"/>
              <a:gd name="connsiteY3-440" fmla="*/ 3618943 h 3618943"/>
              <a:gd name="connsiteX4-441" fmla="*/ 0 w 9144000"/>
              <a:gd name="connsiteY4-442" fmla="*/ 3618943 h 3618943"/>
              <a:gd name="connsiteX5-443" fmla="*/ 0 w 9144000"/>
              <a:gd name="connsiteY5-444" fmla="*/ 0 h 3618943"/>
              <a:gd name="connsiteX0-445" fmla="*/ 0 w 9144000"/>
              <a:gd name="connsiteY0-446" fmla="*/ 0 h 3618943"/>
              <a:gd name="connsiteX1-447" fmla="*/ 9144000 w 9144000"/>
              <a:gd name="connsiteY1-448" fmla="*/ 2619238 h 3618943"/>
              <a:gd name="connsiteX2-449" fmla="*/ 9144000 w 9144000"/>
              <a:gd name="connsiteY2-450" fmla="*/ 2619238 h 3618943"/>
              <a:gd name="connsiteX3-451" fmla="*/ 9144000 w 9144000"/>
              <a:gd name="connsiteY3-452" fmla="*/ 3618943 h 3618943"/>
              <a:gd name="connsiteX4-453" fmla="*/ 0 w 9144000"/>
              <a:gd name="connsiteY4-454" fmla="*/ 3618943 h 3618943"/>
              <a:gd name="connsiteX5-455" fmla="*/ 0 w 9144000"/>
              <a:gd name="connsiteY5-456" fmla="*/ 0 h 3618943"/>
              <a:gd name="connsiteX0-457" fmla="*/ 0 w 9144000"/>
              <a:gd name="connsiteY0-458" fmla="*/ 0 h 3618943"/>
              <a:gd name="connsiteX1-459" fmla="*/ 9144000 w 9144000"/>
              <a:gd name="connsiteY1-460" fmla="*/ 2619238 h 3618943"/>
              <a:gd name="connsiteX2-461" fmla="*/ 9144000 w 9144000"/>
              <a:gd name="connsiteY2-462" fmla="*/ 2619238 h 3618943"/>
              <a:gd name="connsiteX3-463" fmla="*/ 9144000 w 9144000"/>
              <a:gd name="connsiteY3-464" fmla="*/ 3618943 h 3618943"/>
              <a:gd name="connsiteX4-465" fmla="*/ 0 w 9144000"/>
              <a:gd name="connsiteY4-466" fmla="*/ 3618943 h 3618943"/>
              <a:gd name="connsiteX5-467" fmla="*/ 0 w 9144000"/>
              <a:gd name="connsiteY5-468" fmla="*/ 0 h 3618943"/>
              <a:gd name="connsiteX0-469" fmla="*/ 0 w 9144000"/>
              <a:gd name="connsiteY0-470" fmla="*/ 0 h 3618943"/>
              <a:gd name="connsiteX1-471" fmla="*/ 9144000 w 9144000"/>
              <a:gd name="connsiteY1-472" fmla="*/ 2619238 h 3618943"/>
              <a:gd name="connsiteX2-473" fmla="*/ 9144000 w 9144000"/>
              <a:gd name="connsiteY2-474" fmla="*/ 2619238 h 3618943"/>
              <a:gd name="connsiteX3-475" fmla="*/ 9144000 w 9144000"/>
              <a:gd name="connsiteY3-476" fmla="*/ 3618943 h 3618943"/>
              <a:gd name="connsiteX4-477" fmla="*/ 0 w 9144000"/>
              <a:gd name="connsiteY4-478" fmla="*/ 3618943 h 3618943"/>
              <a:gd name="connsiteX5-479" fmla="*/ 0 w 9144000"/>
              <a:gd name="connsiteY5-480" fmla="*/ 0 h 3618943"/>
              <a:gd name="connsiteX0-481" fmla="*/ 0 w 9144000"/>
              <a:gd name="connsiteY0-482" fmla="*/ 0 h 3618943"/>
              <a:gd name="connsiteX1-483" fmla="*/ 9144000 w 9144000"/>
              <a:gd name="connsiteY1-484" fmla="*/ 2619238 h 3618943"/>
              <a:gd name="connsiteX2-485" fmla="*/ 9144000 w 9144000"/>
              <a:gd name="connsiteY2-486" fmla="*/ 2619238 h 3618943"/>
              <a:gd name="connsiteX3-487" fmla="*/ 9144000 w 9144000"/>
              <a:gd name="connsiteY3-488" fmla="*/ 3618943 h 3618943"/>
              <a:gd name="connsiteX4-489" fmla="*/ 0 w 9144000"/>
              <a:gd name="connsiteY4-490" fmla="*/ 3618943 h 3618943"/>
              <a:gd name="connsiteX5-491" fmla="*/ 0 w 9144000"/>
              <a:gd name="connsiteY5-492" fmla="*/ 0 h 3618943"/>
              <a:gd name="connsiteX0-493" fmla="*/ 0 w 9144000"/>
              <a:gd name="connsiteY0-494" fmla="*/ 0 h 3618943"/>
              <a:gd name="connsiteX1-495" fmla="*/ 9144000 w 9144000"/>
              <a:gd name="connsiteY1-496" fmla="*/ 2619238 h 3618943"/>
              <a:gd name="connsiteX2-497" fmla="*/ 9144000 w 9144000"/>
              <a:gd name="connsiteY2-498" fmla="*/ 2619238 h 3618943"/>
              <a:gd name="connsiteX3-499" fmla="*/ 9144000 w 9144000"/>
              <a:gd name="connsiteY3-500" fmla="*/ 3618943 h 3618943"/>
              <a:gd name="connsiteX4-501" fmla="*/ 0 w 9144000"/>
              <a:gd name="connsiteY4-502" fmla="*/ 3618943 h 3618943"/>
              <a:gd name="connsiteX5-503" fmla="*/ 0 w 9144000"/>
              <a:gd name="connsiteY5-504" fmla="*/ 0 h 3618943"/>
              <a:gd name="connsiteX0-505" fmla="*/ 0 w 9144000"/>
              <a:gd name="connsiteY0-506" fmla="*/ 0 h 3618943"/>
              <a:gd name="connsiteX1-507" fmla="*/ 9144000 w 9144000"/>
              <a:gd name="connsiteY1-508" fmla="*/ 2619238 h 3618943"/>
              <a:gd name="connsiteX2-509" fmla="*/ 9144000 w 9144000"/>
              <a:gd name="connsiteY2-510" fmla="*/ 2619238 h 3618943"/>
              <a:gd name="connsiteX3-511" fmla="*/ 9144000 w 9144000"/>
              <a:gd name="connsiteY3-512" fmla="*/ 3618943 h 3618943"/>
              <a:gd name="connsiteX4-513" fmla="*/ 0 w 9144000"/>
              <a:gd name="connsiteY4-514" fmla="*/ 3618943 h 3618943"/>
              <a:gd name="connsiteX5-515" fmla="*/ 0 w 9144000"/>
              <a:gd name="connsiteY5-516" fmla="*/ 0 h 3618943"/>
              <a:gd name="connsiteX0-517" fmla="*/ 0 w 9144000"/>
              <a:gd name="connsiteY0-518" fmla="*/ 0 h 3618943"/>
              <a:gd name="connsiteX1-519" fmla="*/ 9144000 w 9144000"/>
              <a:gd name="connsiteY1-520" fmla="*/ 2619238 h 3618943"/>
              <a:gd name="connsiteX2-521" fmla="*/ 9144000 w 9144000"/>
              <a:gd name="connsiteY2-522" fmla="*/ 2619238 h 3618943"/>
              <a:gd name="connsiteX3-523" fmla="*/ 9144000 w 9144000"/>
              <a:gd name="connsiteY3-524" fmla="*/ 3618943 h 3618943"/>
              <a:gd name="connsiteX4-525" fmla="*/ 0 w 9144000"/>
              <a:gd name="connsiteY4-526" fmla="*/ 3618943 h 3618943"/>
              <a:gd name="connsiteX5-527" fmla="*/ 0 w 9144000"/>
              <a:gd name="connsiteY5-528" fmla="*/ 0 h 3618943"/>
              <a:gd name="connsiteX0-529" fmla="*/ 0 w 9144000"/>
              <a:gd name="connsiteY0-530" fmla="*/ 0 h 3618943"/>
              <a:gd name="connsiteX1-531" fmla="*/ 9144000 w 9144000"/>
              <a:gd name="connsiteY1-532" fmla="*/ 2619238 h 3618943"/>
              <a:gd name="connsiteX2-533" fmla="*/ 9144000 w 9144000"/>
              <a:gd name="connsiteY2-534" fmla="*/ 2619238 h 3618943"/>
              <a:gd name="connsiteX3-535" fmla="*/ 9144000 w 9144000"/>
              <a:gd name="connsiteY3-536" fmla="*/ 3618943 h 3618943"/>
              <a:gd name="connsiteX4-537" fmla="*/ 0 w 9144000"/>
              <a:gd name="connsiteY4-538" fmla="*/ 3618943 h 3618943"/>
              <a:gd name="connsiteX5-539" fmla="*/ 0 w 9144000"/>
              <a:gd name="connsiteY5-540" fmla="*/ 0 h 3618943"/>
              <a:gd name="connsiteX0-541" fmla="*/ 0 w 9144000"/>
              <a:gd name="connsiteY0-542" fmla="*/ 0 h 2489220"/>
              <a:gd name="connsiteX1-543" fmla="*/ 9144000 w 9144000"/>
              <a:gd name="connsiteY1-544" fmla="*/ 1143306 h 2489220"/>
              <a:gd name="connsiteX2-545" fmla="*/ 9144000 w 9144000"/>
              <a:gd name="connsiteY2-546" fmla="*/ 1143306 h 2489220"/>
              <a:gd name="connsiteX3-547" fmla="*/ 9144000 w 9144000"/>
              <a:gd name="connsiteY3-548" fmla="*/ 2143011 h 2489220"/>
              <a:gd name="connsiteX4-549" fmla="*/ 0 w 9144000"/>
              <a:gd name="connsiteY4-550" fmla="*/ 2143011 h 2489220"/>
              <a:gd name="connsiteX5-551" fmla="*/ 0 w 9144000"/>
              <a:gd name="connsiteY5-552" fmla="*/ 0 h 2489220"/>
              <a:gd name="connsiteX0-553" fmla="*/ 0 w 9144000"/>
              <a:gd name="connsiteY0-554" fmla="*/ 0 h 2489220"/>
              <a:gd name="connsiteX1-555" fmla="*/ 9144000 w 9144000"/>
              <a:gd name="connsiteY1-556" fmla="*/ 1143306 h 2489220"/>
              <a:gd name="connsiteX2-557" fmla="*/ 9144000 w 9144000"/>
              <a:gd name="connsiteY2-558" fmla="*/ 714337 h 2489220"/>
              <a:gd name="connsiteX3-559" fmla="*/ 9144000 w 9144000"/>
              <a:gd name="connsiteY3-560" fmla="*/ 2143011 h 2489220"/>
              <a:gd name="connsiteX4-561" fmla="*/ 0 w 9144000"/>
              <a:gd name="connsiteY4-562" fmla="*/ 2143011 h 2489220"/>
              <a:gd name="connsiteX5-563" fmla="*/ 0 w 9144000"/>
              <a:gd name="connsiteY5-564" fmla="*/ 0 h 2489220"/>
              <a:gd name="connsiteX0-565" fmla="*/ 0 w 9144000"/>
              <a:gd name="connsiteY0-566" fmla="*/ 0 h 2489220"/>
              <a:gd name="connsiteX1-567" fmla="*/ 9144000 w 9144000"/>
              <a:gd name="connsiteY1-568" fmla="*/ 476225 h 2489220"/>
              <a:gd name="connsiteX2-569" fmla="*/ 9144000 w 9144000"/>
              <a:gd name="connsiteY2-570" fmla="*/ 714337 h 2489220"/>
              <a:gd name="connsiteX3-571" fmla="*/ 9144000 w 9144000"/>
              <a:gd name="connsiteY3-572" fmla="*/ 2143011 h 2489220"/>
              <a:gd name="connsiteX4-573" fmla="*/ 0 w 9144000"/>
              <a:gd name="connsiteY4-574" fmla="*/ 2143011 h 2489220"/>
              <a:gd name="connsiteX5-575" fmla="*/ 0 w 9144000"/>
              <a:gd name="connsiteY5-576" fmla="*/ 0 h 2489220"/>
              <a:gd name="connsiteX0-577" fmla="*/ 0 w 9144000"/>
              <a:gd name="connsiteY0-578" fmla="*/ 0 h 2489220"/>
              <a:gd name="connsiteX1-579" fmla="*/ 9144000 w 9144000"/>
              <a:gd name="connsiteY1-580" fmla="*/ 476225 h 2489220"/>
              <a:gd name="connsiteX2-581" fmla="*/ 9144000 w 9144000"/>
              <a:gd name="connsiteY2-582" fmla="*/ 714337 h 2489220"/>
              <a:gd name="connsiteX3-583" fmla="*/ 9144000 w 9144000"/>
              <a:gd name="connsiteY3-584" fmla="*/ 2143011 h 2489220"/>
              <a:gd name="connsiteX4-585" fmla="*/ 0 w 9144000"/>
              <a:gd name="connsiteY4-586" fmla="*/ 2143011 h 2489220"/>
              <a:gd name="connsiteX5-587" fmla="*/ 0 w 9144000"/>
              <a:gd name="connsiteY5-588" fmla="*/ 0 h 2489220"/>
              <a:gd name="connsiteX0-589" fmla="*/ 0 w 9144000"/>
              <a:gd name="connsiteY0-590" fmla="*/ 0 h 2489220"/>
              <a:gd name="connsiteX1-591" fmla="*/ 9144000 w 9144000"/>
              <a:gd name="connsiteY1-592" fmla="*/ 476225 h 2489220"/>
              <a:gd name="connsiteX2-593" fmla="*/ 9144000 w 9144000"/>
              <a:gd name="connsiteY2-594" fmla="*/ 714337 h 2489220"/>
              <a:gd name="connsiteX3-595" fmla="*/ 9144000 w 9144000"/>
              <a:gd name="connsiteY3-596" fmla="*/ 2143011 h 2489220"/>
              <a:gd name="connsiteX4-597" fmla="*/ 0 w 9144000"/>
              <a:gd name="connsiteY4-598" fmla="*/ 2143011 h 2489220"/>
              <a:gd name="connsiteX5-599" fmla="*/ 0 w 9144000"/>
              <a:gd name="connsiteY5-600" fmla="*/ 0 h 2489220"/>
              <a:gd name="connsiteX0-601" fmla="*/ 0 w 9144000"/>
              <a:gd name="connsiteY0-602" fmla="*/ 0 h 2489220"/>
              <a:gd name="connsiteX1-603" fmla="*/ 9144000 w 9144000"/>
              <a:gd name="connsiteY1-604" fmla="*/ 476225 h 2489220"/>
              <a:gd name="connsiteX2-605" fmla="*/ 9144000 w 9144000"/>
              <a:gd name="connsiteY2-606" fmla="*/ 714337 h 2489220"/>
              <a:gd name="connsiteX3-607" fmla="*/ 9144000 w 9144000"/>
              <a:gd name="connsiteY3-608" fmla="*/ 2143011 h 2489220"/>
              <a:gd name="connsiteX4-609" fmla="*/ 0 w 9144000"/>
              <a:gd name="connsiteY4-610" fmla="*/ 2143011 h 2489220"/>
              <a:gd name="connsiteX5-611" fmla="*/ 0 w 9144000"/>
              <a:gd name="connsiteY5-612" fmla="*/ 0 h 2489220"/>
              <a:gd name="connsiteX0-613" fmla="*/ 0 w 9144000"/>
              <a:gd name="connsiteY0-614" fmla="*/ 0 h 2489220"/>
              <a:gd name="connsiteX1-615" fmla="*/ 9144000 w 9144000"/>
              <a:gd name="connsiteY1-616" fmla="*/ 476225 h 2489220"/>
              <a:gd name="connsiteX2-617" fmla="*/ 9144000 w 9144000"/>
              <a:gd name="connsiteY2-618" fmla="*/ 714337 h 2489220"/>
              <a:gd name="connsiteX3-619" fmla="*/ 9144000 w 9144000"/>
              <a:gd name="connsiteY3-620" fmla="*/ 2143011 h 2489220"/>
              <a:gd name="connsiteX4-621" fmla="*/ 0 w 9144000"/>
              <a:gd name="connsiteY4-622" fmla="*/ 2143011 h 2489220"/>
              <a:gd name="connsiteX5-623" fmla="*/ 0 w 9144000"/>
              <a:gd name="connsiteY5-624" fmla="*/ 0 h 2489220"/>
              <a:gd name="connsiteX0-625" fmla="*/ 0 w 9144000"/>
              <a:gd name="connsiteY0-626" fmla="*/ 0 h 2489220"/>
              <a:gd name="connsiteX1-627" fmla="*/ 9144000 w 9144000"/>
              <a:gd name="connsiteY1-628" fmla="*/ 476225 h 2489220"/>
              <a:gd name="connsiteX2-629" fmla="*/ 9144000 w 9144000"/>
              <a:gd name="connsiteY2-630" fmla="*/ 714337 h 2489220"/>
              <a:gd name="connsiteX3-631" fmla="*/ 9144000 w 9144000"/>
              <a:gd name="connsiteY3-632" fmla="*/ 2143011 h 2489220"/>
              <a:gd name="connsiteX4-633" fmla="*/ 0 w 9144000"/>
              <a:gd name="connsiteY4-634" fmla="*/ 2143011 h 2489220"/>
              <a:gd name="connsiteX5-635" fmla="*/ 0 w 9144000"/>
              <a:gd name="connsiteY5-636" fmla="*/ 0 h 2489220"/>
              <a:gd name="connsiteX0-637" fmla="*/ 0 w 9144000"/>
              <a:gd name="connsiteY0-638" fmla="*/ 0 h 2489220"/>
              <a:gd name="connsiteX1-639" fmla="*/ 9144000 w 9144000"/>
              <a:gd name="connsiteY1-640" fmla="*/ 476225 h 2489220"/>
              <a:gd name="connsiteX2-641" fmla="*/ 9144000 w 9144000"/>
              <a:gd name="connsiteY2-642" fmla="*/ 714337 h 2489220"/>
              <a:gd name="connsiteX3-643" fmla="*/ 9144000 w 9144000"/>
              <a:gd name="connsiteY3-644" fmla="*/ 2143011 h 2489220"/>
              <a:gd name="connsiteX4-645" fmla="*/ 0 w 9144000"/>
              <a:gd name="connsiteY4-646" fmla="*/ 2143011 h 2489220"/>
              <a:gd name="connsiteX5-647" fmla="*/ 0 w 9144000"/>
              <a:gd name="connsiteY5-648" fmla="*/ 0 h 2489220"/>
              <a:gd name="connsiteX0-649" fmla="*/ 0 w 9144000"/>
              <a:gd name="connsiteY0-650" fmla="*/ 0 h 2489220"/>
              <a:gd name="connsiteX1-651" fmla="*/ 9144000 w 9144000"/>
              <a:gd name="connsiteY1-652" fmla="*/ 476225 h 2489220"/>
              <a:gd name="connsiteX2-653" fmla="*/ 9144000 w 9144000"/>
              <a:gd name="connsiteY2-654" fmla="*/ 714337 h 2489220"/>
              <a:gd name="connsiteX3-655" fmla="*/ 9144000 w 9144000"/>
              <a:gd name="connsiteY3-656" fmla="*/ 2143011 h 2489220"/>
              <a:gd name="connsiteX4-657" fmla="*/ 0 w 9144000"/>
              <a:gd name="connsiteY4-658" fmla="*/ 2143011 h 2489220"/>
              <a:gd name="connsiteX5-659" fmla="*/ 0 w 9144000"/>
              <a:gd name="connsiteY5-660" fmla="*/ 0 h 2489220"/>
              <a:gd name="connsiteX0-661" fmla="*/ 0 w 9144000"/>
              <a:gd name="connsiteY0-662" fmla="*/ 0 h 2489220"/>
              <a:gd name="connsiteX1-663" fmla="*/ 9144000 w 9144000"/>
              <a:gd name="connsiteY1-664" fmla="*/ 476225 h 2489220"/>
              <a:gd name="connsiteX2-665" fmla="*/ 9144000 w 9144000"/>
              <a:gd name="connsiteY2-666" fmla="*/ 714337 h 2489220"/>
              <a:gd name="connsiteX3-667" fmla="*/ 9144000 w 9144000"/>
              <a:gd name="connsiteY3-668" fmla="*/ 2143011 h 2489220"/>
              <a:gd name="connsiteX4-669" fmla="*/ 0 w 9144000"/>
              <a:gd name="connsiteY4-670" fmla="*/ 2143011 h 2489220"/>
              <a:gd name="connsiteX5-671" fmla="*/ 0 w 9144000"/>
              <a:gd name="connsiteY5-672" fmla="*/ 0 h 2489220"/>
              <a:gd name="connsiteX0-673" fmla="*/ 0 w 9144000"/>
              <a:gd name="connsiteY0-674" fmla="*/ 0 h 2489220"/>
              <a:gd name="connsiteX1-675" fmla="*/ 9144000 w 9144000"/>
              <a:gd name="connsiteY1-676" fmla="*/ 476225 h 2489220"/>
              <a:gd name="connsiteX2-677" fmla="*/ 9144000 w 9144000"/>
              <a:gd name="connsiteY2-678" fmla="*/ 714337 h 2489220"/>
              <a:gd name="connsiteX3-679" fmla="*/ 9144000 w 9144000"/>
              <a:gd name="connsiteY3-680" fmla="*/ 2143011 h 2489220"/>
              <a:gd name="connsiteX4-681" fmla="*/ 0 w 9144000"/>
              <a:gd name="connsiteY4-682" fmla="*/ 2143011 h 2489220"/>
              <a:gd name="connsiteX5-683" fmla="*/ 0 w 9144000"/>
              <a:gd name="connsiteY5-684" fmla="*/ 0 h 2489220"/>
              <a:gd name="connsiteX0-685" fmla="*/ 0 w 9144000"/>
              <a:gd name="connsiteY0-686" fmla="*/ 0 h 2489220"/>
              <a:gd name="connsiteX1-687" fmla="*/ 9144000 w 9144000"/>
              <a:gd name="connsiteY1-688" fmla="*/ 476225 h 2489220"/>
              <a:gd name="connsiteX2-689" fmla="*/ 9144000 w 9144000"/>
              <a:gd name="connsiteY2-690" fmla="*/ 714337 h 2489220"/>
              <a:gd name="connsiteX3-691" fmla="*/ 9144000 w 9144000"/>
              <a:gd name="connsiteY3-692" fmla="*/ 2143011 h 2489220"/>
              <a:gd name="connsiteX4-693" fmla="*/ 0 w 9144000"/>
              <a:gd name="connsiteY4-694" fmla="*/ 2143011 h 2489220"/>
              <a:gd name="connsiteX5-695" fmla="*/ 0 w 9144000"/>
              <a:gd name="connsiteY5-696" fmla="*/ 0 h 2489220"/>
              <a:gd name="connsiteX0-697" fmla="*/ 0 w 9144000"/>
              <a:gd name="connsiteY0-698" fmla="*/ 0 h 2982978"/>
              <a:gd name="connsiteX1-699" fmla="*/ 9144000 w 9144000"/>
              <a:gd name="connsiteY1-700" fmla="*/ 476225 h 2982978"/>
              <a:gd name="connsiteX2-701" fmla="*/ 9144000 w 9144000"/>
              <a:gd name="connsiteY2-702" fmla="*/ 714337 h 2982978"/>
              <a:gd name="connsiteX3-703" fmla="*/ 9144000 w 9144000"/>
              <a:gd name="connsiteY3-704" fmla="*/ 2143011 h 2982978"/>
              <a:gd name="connsiteX4-705" fmla="*/ 0 w 9144000"/>
              <a:gd name="connsiteY4-706" fmla="*/ 2143011 h 2982978"/>
              <a:gd name="connsiteX5-707" fmla="*/ 0 w 9144000"/>
              <a:gd name="connsiteY5-708" fmla="*/ 0 h 2982978"/>
              <a:gd name="connsiteX0-709" fmla="*/ 0 w 9144000"/>
              <a:gd name="connsiteY0-710" fmla="*/ 0 h 2489220"/>
              <a:gd name="connsiteX1-711" fmla="*/ 9144000 w 9144000"/>
              <a:gd name="connsiteY1-712" fmla="*/ 476225 h 2489220"/>
              <a:gd name="connsiteX2-713" fmla="*/ 9144000 w 9144000"/>
              <a:gd name="connsiteY2-714" fmla="*/ 714337 h 2489220"/>
              <a:gd name="connsiteX3-715" fmla="*/ 9144000 w 9144000"/>
              <a:gd name="connsiteY3-716" fmla="*/ 2143011 h 2489220"/>
              <a:gd name="connsiteX4-717" fmla="*/ 0 w 9144000"/>
              <a:gd name="connsiteY4-718" fmla="*/ 2143011 h 2489220"/>
              <a:gd name="connsiteX5-719" fmla="*/ 0 w 9144000"/>
              <a:gd name="connsiteY5-720" fmla="*/ 0 h 2489220"/>
              <a:gd name="connsiteX0-721" fmla="*/ 0 w 9144000"/>
              <a:gd name="connsiteY0-722" fmla="*/ 0 h 2354955"/>
              <a:gd name="connsiteX1-723" fmla="*/ 9144000 w 9144000"/>
              <a:gd name="connsiteY1-724" fmla="*/ 476225 h 2354955"/>
              <a:gd name="connsiteX2-725" fmla="*/ 9144000 w 9144000"/>
              <a:gd name="connsiteY2-726" fmla="*/ 714337 h 2354955"/>
              <a:gd name="connsiteX3-727" fmla="*/ 9144000 w 9144000"/>
              <a:gd name="connsiteY3-728" fmla="*/ 2143011 h 2354955"/>
              <a:gd name="connsiteX4-729" fmla="*/ 0 w 9144000"/>
              <a:gd name="connsiteY4-730" fmla="*/ 2143011 h 2354955"/>
              <a:gd name="connsiteX5-731" fmla="*/ 0 w 9144000"/>
              <a:gd name="connsiteY5-732" fmla="*/ 0 h 2354955"/>
              <a:gd name="connsiteX0-733" fmla="*/ 0 w 9144000"/>
              <a:gd name="connsiteY0-734" fmla="*/ 0 h 2641938"/>
              <a:gd name="connsiteX1-735" fmla="*/ 9144000 w 9144000"/>
              <a:gd name="connsiteY1-736" fmla="*/ 476225 h 2641938"/>
              <a:gd name="connsiteX2-737" fmla="*/ 9144000 w 9144000"/>
              <a:gd name="connsiteY2-738" fmla="*/ 714337 h 2641938"/>
              <a:gd name="connsiteX3-739" fmla="*/ 9144000 w 9144000"/>
              <a:gd name="connsiteY3-740" fmla="*/ 2143011 h 2641938"/>
              <a:gd name="connsiteX4-741" fmla="*/ 0 w 9144000"/>
              <a:gd name="connsiteY4-742" fmla="*/ 2143011 h 2641938"/>
              <a:gd name="connsiteX5-743" fmla="*/ 0 w 9144000"/>
              <a:gd name="connsiteY5-744" fmla="*/ 0 h 2641938"/>
              <a:gd name="connsiteX0-745" fmla="*/ 0 w 9144000"/>
              <a:gd name="connsiteY0-746" fmla="*/ 0 h 2354955"/>
              <a:gd name="connsiteX1-747" fmla="*/ 9144000 w 9144000"/>
              <a:gd name="connsiteY1-748" fmla="*/ 476225 h 2354955"/>
              <a:gd name="connsiteX2-749" fmla="*/ 9144000 w 9144000"/>
              <a:gd name="connsiteY2-750" fmla="*/ 714337 h 2354955"/>
              <a:gd name="connsiteX3-751" fmla="*/ 9144000 w 9144000"/>
              <a:gd name="connsiteY3-752" fmla="*/ 2143011 h 2354955"/>
              <a:gd name="connsiteX4-753" fmla="*/ 0 w 9144000"/>
              <a:gd name="connsiteY4-754" fmla="*/ 2143011 h 2354955"/>
              <a:gd name="connsiteX5-755" fmla="*/ 0 w 9144000"/>
              <a:gd name="connsiteY5-756" fmla="*/ 0 h 2354955"/>
              <a:gd name="connsiteX0-757" fmla="*/ 0 w 9144000"/>
              <a:gd name="connsiteY0-758" fmla="*/ 0 h 3137094"/>
              <a:gd name="connsiteX1-759" fmla="*/ 9144000 w 9144000"/>
              <a:gd name="connsiteY1-760" fmla="*/ 476225 h 3137094"/>
              <a:gd name="connsiteX2-761" fmla="*/ 9144000 w 9144000"/>
              <a:gd name="connsiteY2-762" fmla="*/ 714337 h 3137094"/>
              <a:gd name="connsiteX3-763" fmla="*/ 9144000 w 9144000"/>
              <a:gd name="connsiteY3-764" fmla="*/ 2143011 h 3137094"/>
              <a:gd name="connsiteX4-765" fmla="*/ 0 w 9144000"/>
              <a:gd name="connsiteY4-766" fmla="*/ 2143011 h 3137094"/>
              <a:gd name="connsiteX5-767" fmla="*/ 0 w 9144000"/>
              <a:gd name="connsiteY5-768" fmla="*/ 0 h 3137094"/>
              <a:gd name="connsiteX0-769" fmla="*/ 0 w 9144000"/>
              <a:gd name="connsiteY0-770" fmla="*/ 0 h 2573576"/>
              <a:gd name="connsiteX1-771" fmla="*/ 9144000 w 9144000"/>
              <a:gd name="connsiteY1-772" fmla="*/ 476225 h 2573576"/>
              <a:gd name="connsiteX2-773" fmla="*/ 9144000 w 9144000"/>
              <a:gd name="connsiteY2-774" fmla="*/ 714337 h 2573576"/>
              <a:gd name="connsiteX3-775" fmla="*/ 9144000 w 9144000"/>
              <a:gd name="connsiteY3-776" fmla="*/ 2143011 h 2573576"/>
              <a:gd name="connsiteX4-777" fmla="*/ 0 w 9144000"/>
              <a:gd name="connsiteY4-778" fmla="*/ 2143011 h 2573576"/>
              <a:gd name="connsiteX5-779" fmla="*/ 0 w 9144000"/>
              <a:gd name="connsiteY5-780" fmla="*/ 0 h 2573576"/>
              <a:gd name="connsiteX0-781" fmla="*/ 0 w 9144000"/>
              <a:gd name="connsiteY0-782" fmla="*/ 0 h 2354955"/>
              <a:gd name="connsiteX1-783" fmla="*/ 9144000 w 9144000"/>
              <a:gd name="connsiteY1-784" fmla="*/ 476225 h 2354955"/>
              <a:gd name="connsiteX2-785" fmla="*/ 9144000 w 9144000"/>
              <a:gd name="connsiteY2-786" fmla="*/ 714337 h 2354955"/>
              <a:gd name="connsiteX3-787" fmla="*/ 9144000 w 9144000"/>
              <a:gd name="connsiteY3-788" fmla="*/ 2143011 h 2354955"/>
              <a:gd name="connsiteX4-789" fmla="*/ 0 w 9144000"/>
              <a:gd name="connsiteY4-790" fmla="*/ 2143011 h 2354955"/>
              <a:gd name="connsiteX5-791" fmla="*/ 0 w 9144000"/>
              <a:gd name="connsiteY5-792" fmla="*/ 0 h 2354955"/>
              <a:gd name="connsiteX0-793" fmla="*/ 0 w 9144000"/>
              <a:gd name="connsiteY0-794" fmla="*/ 0 h 2354955"/>
              <a:gd name="connsiteX1-795" fmla="*/ 9144000 w 9144000"/>
              <a:gd name="connsiteY1-796" fmla="*/ 476225 h 2354955"/>
              <a:gd name="connsiteX2-797" fmla="*/ 9144000 w 9144000"/>
              <a:gd name="connsiteY2-798" fmla="*/ 714337 h 2354955"/>
              <a:gd name="connsiteX3-799" fmla="*/ 9144000 w 9144000"/>
              <a:gd name="connsiteY3-800" fmla="*/ 2143011 h 2354955"/>
              <a:gd name="connsiteX4-801" fmla="*/ 0 w 9144000"/>
              <a:gd name="connsiteY4-802" fmla="*/ 2143011 h 2354955"/>
              <a:gd name="connsiteX5-803" fmla="*/ 0 w 9144000"/>
              <a:gd name="connsiteY5-804" fmla="*/ 0 h 2354955"/>
              <a:gd name="connsiteX0-805" fmla="*/ 0 w 9144000"/>
              <a:gd name="connsiteY0-806" fmla="*/ 0 h 2354955"/>
              <a:gd name="connsiteX1-807" fmla="*/ 9144000 w 9144000"/>
              <a:gd name="connsiteY1-808" fmla="*/ 476225 h 2354955"/>
              <a:gd name="connsiteX2-809" fmla="*/ 9144000 w 9144000"/>
              <a:gd name="connsiteY2-810" fmla="*/ 714337 h 2354955"/>
              <a:gd name="connsiteX3-811" fmla="*/ 9144000 w 9144000"/>
              <a:gd name="connsiteY3-812" fmla="*/ 2143011 h 2354955"/>
              <a:gd name="connsiteX4-813" fmla="*/ 0 w 9144000"/>
              <a:gd name="connsiteY4-814" fmla="*/ 2143011 h 2354955"/>
              <a:gd name="connsiteX5-815" fmla="*/ 0 w 9144000"/>
              <a:gd name="connsiteY5-816" fmla="*/ 0 h 2354955"/>
              <a:gd name="connsiteX0-817" fmla="*/ 0 w 9144000"/>
              <a:gd name="connsiteY0-818" fmla="*/ 0 h 2354955"/>
              <a:gd name="connsiteX1-819" fmla="*/ 9144000 w 9144000"/>
              <a:gd name="connsiteY1-820" fmla="*/ 476225 h 2354955"/>
              <a:gd name="connsiteX2-821" fmla="*/ 9144000 w 9144000"/>
              <a:gd name="connsiteY2-822" fmla="*/ 714337 h 2354955"/>
              <a:gd name="connsiteX3-823" fmla="*/ 9144000 w 9144000"/>
              <a:gd name="connsiteY3-824" fmla="*/ 2143011 h 2354955"/>
              <a:gd name="connsiteX4-825" fmla="*/ 0 w 9144000"/>
              <a:gd name="connsiteY4-826" fmla="*/ 2143011 h 2354955"/>
              <a:gd name="connsiteX5-827" fmla="*/ 0 w 9144000"/>
              <a:gd name="connsiteY5-828" fmla="*/ 0 h 2354955"/>
              <a:gd name="connsiteX0-829" fmla="*/ 0 w 9144000"/>
              <a:gd name="connsiteY0-830" fmla="*/ 0 h 2354955"/>
              <a:gd name="connsiteX1-831" fmla="*/ 9144000 w 9144000"/>
              <a:gd name="connsiteY1-832" fmla="*/ 476225 h 2354955"/>
              <a:gd name="connsiteX2-833" fmla="*/ 9144000 w 9144000"/>
              <a:gd name="connsiteY2-834" fmla="*/ 714337 h 2354955"/>
              <a:gd name="connsiteX3-835" fmla="*/ 9144000 w 9144000"/>
              <a:gd name="connsiteY3-836" fmla="*/ 2143011 h 2354955"/>
              <a:gd name="connsiteX4-837" fmla="*/ 0 w 9144000"/>
              <a:gd name="connsiteY4-838" fmla="*/ 2143011 h 2354955"/>
              <a:gd name="connsiteX5-839" fmla="*/ 0 w 9144000"/>
              <a:gd name="connsiteY5-840" fmla="*/ 0 h 2354955"/>
              <a:gd name="connsiteX0-841" fmla="*/ 0 w 9144000"/>
              <a:gd name="connsiteY0-842" fmla="*/ 0 h 2354955"/>
              <a:gd name="connsiteX1-843" fmla="*/ 9144000 w 9144000"/>
              <a:gd name="connsiteY1-844" fmla="*/ 476225 h 2354955"/>
              <a:gd name="connsiteX2-845" fmla="*/ 9144000 w 9144000"/>
              <a:gd name="connsiteY2-846" fmla="*/ 714337 h 2354955"/>
              <a:gd name="connsiteX3-847" fmla="*/ 9144000 w 9144000"/>
              <a:gd name="connsiteY3-848" fmla="*/ 2143011 h 2354955"/>
              <a:gd name="connsiteX4-849" fmla="*/ 0 w 9144000"/>
              <a:gd name="connsiteY4-850" fmla="*/ 2143011 h 2354955"/>
              <a:gd name="connsiteX5-851" fmla="*/ 0 w 9144000"/>
              <a:gd name="connsiteY5-852" fmla="*/ 0 h 2354955"/>
              <a:gd name="connsiteX0-853" fmla="*/ 0 w 9144000"/>
              <a:gd name="connsiteY0-854" fmla="*/ 0 h 2354955"/>
              <a:gd name="connsiteX1-855" fmla="*/ 9144000 w 9144000"/>
              <a:gd name="connsiteY1-856" fmla="*/ 476225 h 2354955"/>
              <a:gd name="connsiteX2-857" fmla="*/ 9144000 w 9144000"/>
              <a:gd name="connsiteY2-858" fmla="*/ 714337 h 2354955"/>
              <a:gd name="connsiteX3-859" fmla="*/ 9144000 w 9144000"/>
              <a:gd name="connsiteY3-860" fmla="*/ 2143011 h 2354955"/>
              <a:gd name="connsiteX4-861" fmla="*/ 0 w 9144000"/>
              <a:gd name="connsiteY4-862" fmla="*/ 2143011 h 2354955"/>
              <a:gd name="connsiteX5-863" fmla="*/ 0 w 9144000"/>
              <a:gd name="connsiteY5-864" fmla="*/ 0 h 2354955"/>
              <a:gd name="connsiteX0-865" fmla="*/ 0 w 9144000"/>
              <a:gd name="connsiteY0-866" fmla="*/ 0 h 2354955"/>
              <a:gd name="connsiteX1-867" fmla="*/ 9144000 w 9144000"/>
              <a:gd name="connsiteY1-868" fmla="*/ 476225 h 2354955"/>
              <a:gd name="connsiteX2-869" fmla="*/ 9144000 w 9144000"/>
              <a:gd name="connsiteY2-870" fmla="*/ 714337 h 2354955"/>
              <a:gd name="connsiteX3-871" fmla="*/ 9144000 w 9144000"/>
              <a:gd name="connsiteY3-872" fmla="*/ 2143011 h 2354955"/>
              <a:gd name="connsiteX4-873" fmla="*/ 0 w 9144000"/>
              <a:gd name="connsiteY4-874" fmla="*/ 2143011 h 2354955"/>
              <a:gd name="connsiteX5-875" fmla="*/ 0 w 9144000"/>
              <a:gd name="connsiteY5-876" fmla="*/ 0 h 2354955"/>
              <a:gd name="connsiteX0-877" fmla="*/ 0 w 9144000"/>
              <a:gd name="connsiteY0-878" fmla="*/ 0 h 2354955"/>
              <a:gd name="connsiteX1-879" fmla="*/ 9144000 w 9144000"/>
              <a:gd name="connsiteY1-880" fmla="*/ 476225 h 2354955"/>
              <a:gd name="connsiteX2-881" fmla="*/ 9144000 w 9144000"/>
              <a:gd name="connsiteY2-882" fmla="*/ 714337 h 2354955"/>
              <a:gd name="connsiteX3-883" fmla="*/ 9144000 w 9144000"/>
              <a:gd name="connsiteY3-884" fmla="*/ 2143011 h 2354955"/>
              <a:gd name="connsiteX4-885" fmla="*/ 0 w 9144000"/>
              <a:gd name="connsiteY4-886" fmla="*/ 2143011 h 2354955"/>
              <a:gd name="connsiteX5-887" fmla="*/ 0 w 9144000"/>
              <a:gd name="connsiteY5-888" fmla="*/ 0 h 2354955"/>
              <a:gd name="connsiteX0-889" fmla="*/ 0 w 9144000"/>
              <a:gd name="connsiteY0-890" fmla="*/ 0 h 2619236"/>
              <a:gd name="connsiteX1-891" fmla="*/ 9144000 w 9144000"/>
              <a:gd name="connsiteY1-892" fmla="*/ 740506 h 2619236"/>
              <a:gd name="connsiteX2-893" fmla="*/ 9144000 w 9144000"/>
              <a:gd name="connsiteY2-894" fmla="*/ 978618 h 2619236"/>
              <a:gd name="connsiteX3-895" fmla="*/ 9144000 w 9144000"/>
              <a:gd name="connsiteY3-896" fmla="*/ 2407292 h 2619236"/>
              <a:gd name="connsiteX4-897" fmla="*/ 0 w 9144000"/>
              <a:gd name="connsiteY4-898" fmla="*/ 2407292 h 2619236"/>
              <a:gd name="connsiteX5-899" fmla="*/ 0 w 9144000"/>
              <a:gd name="connsiteY5-900" fmla="*/ 0 h 2619236"/>
              <a:gd name="connsiteX0-901" fmla="*/ 0 w 9144000"/>
              <a:gd name="connsiteY0-902" fmla="*/ 0 h 2619236"/>
              <a:gd name="connsiteX1-903" fmla="*/ 9144000 w 9144000"/>
              <a:gd name="connsiteY1-904" fmla="*/ 740506 h 2619236"/>
              <a:gd name="connsiteX2-905" fmla="*/ 9144000 w 9144000"/>
              <a:gd name="connsiteY2-906" fmla="*/ 978618 h 2619236"/>
              <a:gd name="connsiteX3-907" fmla="*/ 9144000 w 9144000"/>
              <a:gd name="connsiteY3-908" fmla="*/ 2407292 h 2619236"/>
              <a:gd name="connsiteX4-909" fmla="*/ 0 w 9144000"/>
              <a:gd name="connsiteY4-910" fmla="*/ 2407292 h 2619236"/>
              <a:gd name="connsiteX5-911" fmla="*/ 0 w 9144000"/>
              <a:gd name="connsiteY5-912" fmla="*/ 0 h 2619236"/>
              <a:gd name="connsiteX0-913" fmla="*/ 0 w 9144000"/>
              <a:gd name="connsiteY0-914" fmla="*/ 0 h 2619236"/>
              <a:gd name="connsiteX1-915" fmla="*/ 9144000 w 9144000"/>
              <a:gd name="connsiteY1-916" fmla="*/ 740506 h 2619236"/>
              <a:gd name="connsiteX2-917" fmla="*/ 9144000 w 9144000"/>
              <a:gd name="connsiteY2-918" fmla="*/ 978618 h 2619236"/>
              <a:gd name="connsiteX3-919" fmla="*/ 9144000 w 9144000"/>
              <a:gd name="connsiteY3-920" fmla="*/ 2407292 h 2619236"/>
              <a:gd name="connsiteX4-921" fmla="*/ 0 w 9144000"/>
              <a:gd name="connsiteY4-922" fmla="*/ 2407292 h 2619236"/>
              <a:gd name="connsiteX5-923" fmla="*/ 0 w 9144000"/>
              <a:gd name="connsiteY5-924" fmla="*/ 0 h 2619236"/>
              <a:gd name="connsiteX0-925" fmla="*/ 0 w 9144000"/>
              <a:gd name="connsiteY0-926" fmla="*/ 0 h 2619236"/>
              <a:gd name="connsiteX1-927" fmla="*/ 9144000 w 9144000"/>
              <a:gd name="connsiteY1-928" fmla="*/ 740506 h 2619236"/>
              <a:gd name="connsiteX2-929" fmla="*/ 9144000 w 9144000"/>
              <a:gd name="connsiteY2-930" fmla="*/ 978618 h 2619236"/>
              <a:gd name="connsiteX3-931" fmla="*/ 9144000 w 9144000"/>
              <a:gd name="connsiteY3-932" fmla="*/ 2407292 h 2619236"/>
              <a:gd name="connsiteX4-933" fmla="*/ 0 w 9144000"/>
              <a:gd name="connsiteY4-934" fmla="*/ 2407292 h 2619236"/>
              <a:gd name="connsiteX5-935" fmla="*/ 0 w 9144000"/>
              <a:gd name="connsiteY5-936" fmla="*/ 0 h 2619236"/>
              <a:gd name="connsiteX0-937" fmla="*/ 0 w 9144000"/>
              <a:gd name="connsiteY0-938" fmla="*/ 0 h 3422490"/>
              <a:gd name="connsiteX1-939" fmla="*/ 9144000 w 9144000"/>
              <a:gd name="connsiteY1-940" fmla="*/ 740506 h 3422490"/>
              <a:gd name="connsiteX2-941" fmla="*/ 9144000 w 9144000"/>
              <a:gd name="connsiteY2-942" fmla="*/ 978618 h 3422490"/>
              <a:gd name="connsiteX3-943" fmla="*/ 9144000 w 9144000"/>
              <a:gd name="connsiteY3-944" fmla="*/ 2407292 h 3422490"/>
              <a:gd name="connsiteX4-945" fmla="*/ 0 w 9144000"/>
              <a:gd name="connsiteY4-946" fmla="*/ 2407292 h 3422490"/>
              <a:gd name="connsiteX5-947" fmla="*/ 0 w 9144000"/>
              <a:gd name="connsiteY5-948" fmla="*/ 0 h 3422490"/>
              <a:gd name="connsiteX0-949" fmla="*/ 0 w 9144000"/>
              <a:gd name="connsiteY0-950" fmla="*/ 0 h 2902770"/>
              <a:gd name="connsiteX1-951" fmla="*/ 9144000 w 9144000"/>
              <a:gd name="connsiteY1-952" fmla="*/ 740506 h 2902770"/>
              <a:gd name="connsiteX2-953" fmla="*/ 9144000 w 9144000"/>
              <a:gd name="connsiteY2-954" fmla="*/ 978618 h 2902770"/>
              <a:gd name="connsiteX3-955" fmla="*/ 9144000 w 9144000"/>
              <a:gd name="connsiteY3-956" fmla="*/ 2407292 h 2902770"/>
              <a:gd name="connsiteX4-957" fmla="*/ 0 w 9144000"/>
              <a:gd name="connsiteY4-958" fmla="*/ 2407292 h 2902770"/>
              <a:gd name="connsiteX5-959" fmla="*/ 0 w 9144000"/>
              <a:gd name="connsiteY5-960" fmla="*/ 0 h 2902770"/>
              <a:gd name="connsiteX0-961" fmla="*/ 0 w 9144000"/>
              <a:gd name="connsiteY0-962" fmla="*/ 0 h 2859274"/>
              <a:gd name="connsiteX1-963" fmla="*/ 9144000 w 9144000"/>
              <a:gd name="connsiteY1-964" fmla="*/ 740506 h 2859274"/>
              <a:gd name="connsiteX2-965" fmla="*/ 9144000 w 9144000"/>
              <a:gd name="connsiteY2-966" fmla="*/ 978618 h 2859274"/>
              <a:gd name="connsiteX3-967" fmla="*/ 9144000 w 9144000"/>
              <a:gd name="connsiteY3-968" fmla="*/ 2407292 h 2859274"/>
              <a:gd name="connsiteX4-969" fmla="*/ 0 w 9144000"/>
              <a:gd name="connsiteY4-970" fmla="*/ 2407292 h 2859274"/>
              <a:gd name="connsiteX5-971" fmla="*/ 0 w 9144000"/>
              <a:gd name="connsiteY5-972" fmla="*/ 0 h 2859274"/>
              <a:gd name="connsiteX0-973" fmla="*/ 0 w 9144000"/>
              <a:gd name="connsiteY0-974" fmla="*/ 0 h 2815778"/>
              <a:gd name="connsiteX1-975" fmla="*/ 9144000 w 9144000"/>
              <a:gd name="connsiteY1-976" fmla="*/ 740506 h 2815778"/>
              <a:gd name="connsiteX2-977" fmla="*/ 9144000 w 9144000"/>
              <a:gd name="connsiteY2-978" fmla="*/ 978618 h 2815778"/>
              <a:gd name="connsiteX3-979" fmla="*/ 9144000 w 9144000"/>
              <a:gd name="connsiteY3-980" fmla="*/ 2407292 h 2815778"/>
              <a:gd name="connsiteX4-981" fmla="*/ 0 w 9144000"/>
              <a:gd name="connsiteY4-982" fmla="*/ 2407292 h 2815778"/>
              <a:gd name="connsiteX5-983" fmla="*/ 0 w 9144000"/>
              <a:gd name="connsiteY5-984" fmla="*/ 0 h 2815778"/>
              <a:gd name="connsiteX0-985" fmla="*/ 0 w 9144000"/>
              <a:gd name="connsiteY0-986" fmla="*/ 0 h 3352831"/>
              <a:gd name="connsiteX1-987" fmla="*/ 9144000 w 9144000"/>
              <a:gd name="connsiteY1-988" fmla="*/ 740506 h 3352831"/>
              <a:gd name="connsiteX2-989" fmla="*/ 9144000 w 9144000"/>
              <a:gd name="connsiteY2-990" fmla="*/ 978618 h 3352831"/>
              <a:gd name="connsiteX3-991" fmla="*/ 9144000 w 9144000"/>
              <a:gd name="connsiteY3-992" fmla="*/ 2407292 h 3352831"/>
              <a:gd name="connsiteX4-993" fmla="*/ 0 w 9144000"/>
              <a:gd name="connsiteY4-994" fmla="*/ 2407292 h 3352831"/>
              <a:gd name="connsiteX5-995" fmla="*/ 0 w 9144000"/>
              <a:gd name="connsiteY5-996" fmla="*/ 0 h 3352831"/>
              <a:gd name="connsiteX0-997" fmla="*/ 0 w 9144000"/>
              <a:gd name="connsiteY0-998" fmla="*/ 0 h 2962122"/>
              <a:gd name="connsiteX1-999" fmla="*/ 9144000 w 9144000"/>
              <a:gd name="connsiteY1-1000" fmla="*/ 740506 h 2962122"/>
              <a:gd name="connsiteX2-1001" fmla="*/ 9144000 w 9144000"/>
              <a:gd name="connsiteY2-1002" fmla="*/ 978618 h 2962122"/>
              <a:gd name="connsiteX3-1003" fmla="*/ 9144000 w 9144000"/>
              <a:gd name="connsiteY3-1004" fmla="*/ 2407292 h 2962122"/>
              <a:gd name="connsiteX4-1005" fmla="*/ 0 w 9144000"/>
              <a:gd name="connsiteY4-1006" fmla="*/ 2407292 h 2962122"/>
              <a:gd name="connsiteX5-1007" fmla="*/ 0 w 9144000"/>
              <a:gd name="connsiteY5-1008" fmla="*/ 0 h 2962122"/>
              <a:gd name="connsiteX0-1009" fmla="*/ 0 w 9144000"/>
              <a:gd name="connsiteY0-1010" fmla="*/ 0 h 3003041"/>
              <a:gd name="connsiteX1-1011" fmla="*/ 9144000 w 9144000"/>
              <a:gd name="connsiteY1-1012" fmla="*/ 740506 h 3003041"/>
              <a:gd name="connsiteX2-1013" fmla="*/ 9144000 w 9144000"/>
              <a:gd name="connsiteY2-1014" fmla="*/ 978618 h 3003041"/>
              <a:gd name="connsiteX3-1015" fmla="*/ 9144000 w 9144000"/>
              <a:gd name="connsiteY3-1016" fmla="*/ 2407292 h 3003041"/>
              <a:gd name="connsiteX4-1017" fmla="*/ 0 w 9144000"/>
              <a:gd name="connsiteY4-1018" fmla="*/ 2407292 h 3003041"/>
              <a:gd name="connsiteX5-1019" fmla="*/ 0 w 9144000"/>
              <a:gd name="connsiteY5-1020" fmla="*/ 0 h 3003041"/>
              <a:gd name="connsiteX0-1021" fmla="*/ 0 w 9144000"/>
              <a:gd name="connsiteY0-1022" fmla="*/ 0 h 2785938"/>
              <a:gd name="connsiteX1-1023" fmla="*/ 9144000 w 9144000"/>
              <a:gd name="connsiteY1-1024" fmla="*/ 740506 h 2785938"/>
              <a:gd name="connsiteX2-1025" fmla="*/ 9144000 w 9144000"/>
              <a:gd name="connsiteY2-1026" fmla="*/ 978618 h 2785938"/>
              <a:gd name="connsiteX3-1027" fmla="*/ 9144000 w 9144000"/>
              <a:gd name="connsiteY3-1028" fmla="*/ 2407292 h 2785938"/>
              <a:gd name="connsiteX4-1029" fmla="*/ 0 w 9144000"/>
              <a:gd name="connsiteY4-1030" fmla="*/ 2407292 h 2785938"/>
              <a:gd name="connsiteX5-1031" fmla="*/ 0 w 9144000"/>
              <a:gd name="connsiteY5-1032" fmla="*/ 0 h 2785938"/>
              <a:gd name="connsiteX0-1033" fmla="*/ 0 w 9144000"/>
              <a:gd name="connsiteY0-1034" fmla="*/ 0 h 2806948"/>
              <a:gd name="connsiteX1-1035" fmla="*/ 9144000 w 9144000"/>
              <a:gd name="connsiteY1-1036" fmla="*/ 740506 h 2806948"/>
              <a:gd name="connsiteX2-1037" fmla="*/ 9144000 w 9144000"/>
              <a:gd name="connsiteY2-1038" fmla="*/ 978618 h 2806948"/>
              <a:gd name="connsiteX3-1039" fmla="*/ 9144000 w 9144000"/>
              <a:gd name="connsiteY3-1040" fmla="*/ 2407292 h 2806948"/>
              <a:gd name="connsiteX4-1041" fmla="*/ 0 w 9144000"/>
              <a:gd name="connsiteY4-1042" fmla="*/ 2407292 h 2806948"/>
              <a:gd name="connsiteX5-1043" fmla="*/ 0 w 9144000"/>
              <a:gd name="connsiteY5-1044" fmla="*/ 0 h 2806948"/>
              <a:gd name="connsiteX0-1045" fmla="*/ 0 w 9144000"/>
              <a:gd name="connsiteY0-1046" fmla="*/ 0 h 2892463"/>
              <a:gd name="connsiteX1-1047" fmla="*/ 9144000 w 9144000"/>
              <a:gd name="connsiteY1-1048" fmla="*/ 740506 h 2892463"/>
              <a:gd name="connsiteX2-1049" fmla="*/ 9144000 w 9144000"/>
              <a:gd name="connsiteY2-1050" fmla="*/ 978618 h 2892463"/>
              <a:gd name="connsiteX3-1051" fmla="*/ 9144000 w 9144000"/>
              <a:gd name="connsiteY3-1052" fmla="*/ 2407292 h 2892463"/>
              <a:gd name="connsiteX4-1053" fmla="*/ 0 w 9144000"/>
              <a:gd name="connsiteY4-1054" fmla="*/ 2407292 h 2892463"/>
              <a:gd name="connsiteX5-1055" fmla="*/ 0 w 9144000"/>
              <a:gd name="connsiteY5-1056" fmla="*/ 0 h 2892463"/>
              <a:gd name="connsiteX0-1057" fmla="*/ 0 w 9144000"/>
              <a:gd name="connsiteY0-1058" fmla="*/ 0 h 3365011"/>
              <a:gd name="connsiteX1-1059" fmla="*/ 9144000 w 9144000"/>
              <a:gd name="connsiteY1-1060" fmla="*/ 740506 h 3365011"/>
              <a:gd name="connsiteX2-1061" fmla="*/ 9144000 w 9144000"/>
              <a:gd name="connsiteY2-1062" fmla="*/ 978618 h 3365011"/>
              <a:gd name="connsiteX3-1063" fmla="*/ 9144000 w 9144000"/>
              <a:gd name="connsiteY3-1064" fmla="*/ 2407292 h 3365011"/>
              <a:gd name="connsiteX4-1065" fmla="*/ 0 w 9144000"/>
              <a:gd name="connsiteY4-1066" fmla="*/ 2407292 h 3365011"/>
              <a:gd name="connsiteX5-1067" fmla="*/ 0 w 9144000"/>
              <a:gd name="connsiteY5-1068" fmla="*/ 0 h 3365011"/>
              <a:gd name="connsiteX0-1069" fmla="*/ 0 w 9144000"/>
              <a:gd name="connsiteY0-1070" fmla="*/ 0 h 3038807"/>
              <a:gd name="connsiteX1-1071" fmla="*/ 9144000 w 9144000"/>
              <a:gd name="connsiteY1-1072" fmla="*/ 740506 h 3038807"/>
              <a:gd name="connsiteX2-1073" fmla="*/ 9144000 w 9144000"/>
              <a:gd name="connsiteY2-1074" fmla="*/ 978618 h 3038807"/>
              <a:gd name="connsiteX3-1075" fmla="*/ 9144000 w 9144000"/>
              <a:gd name="connsiteY3-1076" fmla="*/ 2407292 h 3038807"/>
              <a:gd name="connsiteX4-1077" fmla="*/ 0 w 9144000"/>
              <a:gd name="connsiteY4-1078" fmla="*/ 2407292 h 3038807"/>
              <a:gd name="connsiteX5-1079" fmla="*/ 0 w 9144000"/>
              <a:gd name="connsiteY5-1080" fmla="*/ 0 h 3038807"/>
              <a:gd name="connsiteX0-1081" fmla="*/ 0 w 9144000"/>
              <a:gd name="connsiteY0-1082" fmla="*/ 0 h 3144231"/>
              <a:gd name="connsiteX1-1083" fmla="*/ 9144000 w 9144000"/>
              <a:gd name="connsiteY1-1084" fmla="*/ 740506 h 3144231"/>
              <a:gd name="connsiteX2-1085" fmla="*/ 9144000 w 9144000"/>
              <a:gd name="connsiteY2-1086" fmla="*/ 978618 h 3144231"/>
              <a:gd name="connsiteX3-1087" fmla="*/ 9144000 w 9144000"/>
              <a:gd name="connsiteY3-1088" fmla="*/ 2407292 h 3144231"/>
              <a:gd name="connsiteX4-1089" fmla="*/ 0 w 9144000"/>
              <a:gd name="connsiteY4-1090" fmla="*/ 2407292 h 3144231"/>
              <a:gd name="connsiteX5-1091" fmla="*/ 0 w 9144000"/>
              <a:gd name="connsiteY5-1092" fmla="*/ 0 h 3144231"/>
              <a:gd name="connsiteX0-1093" fmla="*/ 0 w 9144000"/>
              <a:gd name="connsiteY0-1094" fmla="*/ 0 h 2927128"/>
              <a:gd name="connsiteX1-1095" fmla="*/ 9144000 w 9144000"/>
              <a:gd name="connsiteY1-1096" fmla="*/ 740506 h 2927128"/>
              <a:gd name="connsiteX2-1097" fmla="*/ 9144000 w 9144000"/>
              <a:gd name="connsiteY2-1098" fmla="*/ 978618 h 2927128"/>
              <a:gd name="connsiteX3-1099" fmla="*/ 9144000 w 9144000"/>
              <a:gd name="connsiteY3-1100" fmla="*/ 2407292 h 2927128"/>
              <a:gd name="connsiteX4-1101" fmla="*/ 0 w 9144000"/>
              <a:gd name="connsiteY4-1102" fmla="*/ 2407292 h 2927128"/>
              <a:gd name="connsiteX5-1103" fmla="*/ 0 w 9144000"/>
              <a:gd name="connsiteY5-1104" fmla="*/ 0 h 2927128"/>
              <a:gd name="connsiteX0-1105" fmla="*/ 0 w 9144000"/>
              <a:gd name="connsiteY0-1106" fmla="*/ 0 h 3077149"/>
              <a:gd name="connsiteX1-1107" fmla="*/ 9144000 w 9144000"/>
              <a:gd name="connsiteY1-1108" fmla="*/ 740506 h 3077149"/>
              <a:gd name="connsiteX2-1109" fmla="*/ 9144000 w 9144000"/>
              <a:gd name="connsiteY2-1110" fmla="*/ 978618 h 3077149"/>
              <a:gd name="connsiteX3-1111" fmla="*/ 9144000 w 9144000"/>
              <a:gd name="connsiteY3-1112" fmla="*/ 2407292 h 3077149"/>
              <a:gd name="connsiteX4-1113" fmla="*/ 0 w 9144000"/>
              <a:gd name="connsiteY4-1114" fmla="*/ 2407292 h 3077149"/>
              <a:gd name="connsiteX5-1115" fmla="*/ 0 w 9144000"/>
              <a:gd name="connsiteY5-1116" fmla="*/ 0 h 3077149"/>
              <a:gd name="connsiteX0-1117" fmla="*/ 0 w 9144000"/>
              <a:gd name="connsiteY0-1118" fmla="*/ 0 h 3077149"/>
              <a:gd name="connsiteX1-1119" fmla="*/ 9144000 w 9144000"/>
              <a:gd name="connsiteY1-1120" fmla="*/ 740506 h 3077149"/>
              <a:gd name="connsiteX2-1121" fmla="*/ 9144000 w 9144000"/>
              <a:gd name="connsiteY2-1122" fmla="*/ 978618 h 3077149"/>
              <a:gd name="connsiteX3-1123" fmla="*/ 9144000 w 9144000"/>
              <a:gd name="connsiteY3-1124" fmla="*/ 2407292 h 3077149"/>
              <a:gd name="connsiteX4-1125" fmla="*/ 0 w 9144000"/>
              <a:gd name="connsiteY4-1126" fmla="*/ 2407292 h 3077149"/>
              <a:gd name="connsiteX5-1127" fmla="*/ 0 w 9144000"/>
              <a:gd name="connsiteY5-1128" fmla="*/ 0 h 3077149"/>
              <a:gd name="connsiteX0-1129" fmla="*/ 0 w 9144000"/>
              <a:gd name="connsiteY0-1130" fmla="*/ 0 h 3077149"/>
              <a:gd name="connsiteX1-1131" fmla="*/ 9144000 w 9144000"/>
              <a:gd name="connsiteY1-1132" fmla="*/ 740506 h 3077149"/>
              <a:gd name="connsiteX2-1133" fmla="*/ 9144000 w 9144000"/>
              <a:gd name="connsiteY2-1134" fmla="*/ 978618 h 3077149"/>
              <a:gd name="connsiteX3-1135" fmla="*/ 9144000 w 9144000"/>
              <a:gd name="connsiteY3-1136" fmla="*/ 2407292 h 3077149"/>
              <a:gd name="connsiteX4-1137" fmla="*/ 0 w 9144000"/>
              <a:gd name="connsiteY4-1138" fmla="*/ 2407292 h 3077149"/>
              <a:gd name="connsiteX5-1139" fmla="*/ 0 w 9144000"/>
              <a:gd name="connsiteY5-1140" fmla="*/ 0 h 3077149"/>
              <a:gd name="connsiteX0-1141" fmla="*/ 0 w 9144000"/>
              <a:gd name="connsiteY0-1142" fmla="*/ 0 h 2795541"/>
              <a:gd name="connsiteX1-1143" fmla="*/ 9144000 w 9144000"/>
              <a:gd name="connsiteY1-1144" fmla="*/ 740506 h 2795541"/>
              <a:gd name="connsiteX2-1145" fmla="*/ 9144000 w 9144000"/>
              <a:gd name="connsiteY2-1146" fmla="*/ 978618 h 2795541"/>
              <a:gd name="connsiteX3-1147" fmla="*/ 9144000 w 9144000"/>
              <a:gd name="connsiteY3-1148" fmla="*/ 2407292 h 2795541"/>
              <a:gd name="connsiteX4-1149" fmla="*/ 0 w 9144000"/>
              <a:gd name="connsiteY4-1150" fmla="*/ 2407292 h 2795541"/>
              <a:gd name="connsiteX5-1151" fmla="*/ 0 w 9144000"/>
              <a:gd name="connsiteY5-1152" fmla="*/ 0 h 2795541"/>
              <a:gd name="connsiteX0-1153" fmla="*/ 0 w 9144000"/>
              <a:gd name="connsiteY0-1154" fmla="*/ 0 h 3010067"/>
              <a:gd name="connsiteX1-1155" fmla="*/ 9144000 w 9144000"/>
              <a:gd name="connsiteY1-1156" fmla="*/ 740506 h 3010067"/>
              <a:gd name="connsiteX2-1157" fmla="*/ 9144000 w 9144000"/>
              <a:gd name="connsiteY2-1158" fmla="*/ 978618 h 3010067"/>
              <a:gd name="connsiteX3-1159" fmla="*/ 9144000 w 9144000"/>
              <a:gd name="connsiteY3-1160" fmla="*/ 2407292 h 3010067"/>
              <a:gd name="connsiteX4-1161" fmla="*/ 0 w 9144000"/>
              <a:gd name="connsiteY4-1162" fmla="*/ 2407292 h 3010067"/>
              <a:gd name="connsiteX5-1163" fmla="*/ 0 w 9144000"/>
              <a:gd name="connsiteY5-1164" fmla="*/ 0 h 3010067"/>
              <a:gd name="connsiteX0-1165" fmla="*/ 0 w 9144000"/>
              <a:gd name="connsiteY0-1166" fmla="*/ 0 h 3115491"/>
              <a:gd name="connsiteX1-1167" fmla="*/ 9144000 w 9144000"/>
              <a:gd name="connsiteY1-1168" fmla="*/ 740506 h 3115491"/>
              <a:gd name="connsiteX2-1169" fmla="*/ 9144000 w 9144000"/>
              <a:gd name="connsiteY2-1170" fmla="*/ 978618 h 3115491"/>
              <a:gd name="connsiteX3-1171" fmla="*/ 9144000 w 9144000"/>
              <a:gd name="connsiteY3-1172" fmla="*/ 2407292 h 3115491"/>
              <a:gd name="connsiteX4-1173" fmla="*/ 0 w 9144000"/>
              <a:gd name="connsiteY4-1174" fmla="*/ 2407292 h 3115491"/>
              <a:gd name="connsiteX5-1175" fmla="*/ 0 w 9144000"/>
              <a:gd name="connsiteY5-1176" fmla="*/ 0 h 3115491"/>
              <a:gd name="connsiteX0-1177" fmla="*/ 0 w 9144000"/>
              <a:gd name="connsiteY0-1178" fmla="*/ 0 h 3220915"/>
              <a:gd name="connsiteX1-1179" fmla="*/ 9144000 w 9144000"/>
              <a:gd name="connsiteY1-1180" fmla="*/ 740506 h 3220915"/>
              <a:gd name="connsiteX2-1181" fmla="*/ 9144000 w 9144000"/>
              <a:gd name="connsiteY2-1182" fmla="*/ 978618 h 3220915"/>
              <a:gd name="connsiteX3-1183" fmla="*/ 9144000 w 9144000"/>
              <a:gd name="connsiteY3-1184" fmla="*/ 2407292 h 3220915"/>
              <a:gd name="connsiteX4-1185" fmla="*/ 0 w 9144000"/>
              <a:gd name="connsiteY4-1186" fmla="*/ 2407292 h 3220915"/>
              <a:gd name="connsiteX5-1187" fmla="*/ 0 w 9144000"/>
              <a:gd name="connsiteY5-1188" fmla="*/ 0 h 3220915"/>
              <a:gd name="connsiteX0-1189" fmla="*/ 0 w 9144000"/>
              <a:gd name="connsiteY0-1190" fmla="*/ 0 h 3220915"/>
              <a:gd name="connsiteX1-1191" fmla="*/ 9144000 w 9144000"/>
              <a:gd name="connsiteY1-1192" fmla="*/ 740506 h 3220915"/>
              <a:gd name="connsiteX2-1193" fmla="*/ 9144000 w 9144000"/>
              <a:gd name="connsiteY2-1194" fmla="*/ 978618 h 3220915"/>
              <a:gd name="connsiteX3-1195" fmla="*/ 9144000 w 9144000"/>
              <a:gd name="connsiteY3-1196" fmla="*/ 2407292 h 3220915"/>
              <a:gd name="connsiteX4-1197" fmla="*/ 0 w 9144000"/>
              <a:gd name="connsiteY4-1198" fmla="*/ 2407292 h 3220915"/>
              <a:gd name="connsiteX5-1199" fmla="*/ 0 w 9144000"/>
              <a:gd name="connsiteY5-1200" fmla="*/ 0 h 3220915"/>
              <a:gd name="connsiteX0-1201" fmla="*/ 0 w 9144000"/>
              <a:gd name="connsiteY0-1202" fmla="*/ 0 h 2830206"/>
              <a:gd name="connsiteX1-1203" fmla="*/ 9144000 w 9144000"/>
              <a:gd name="connsiteY1-1204" fmla="*/ 740506 h 2830206"/>
              <a:gd name="connsiteX2-1205" fmla="*/ 9144000 w 9144000"/>
              <a:gd name="connsiteY2-1206" fmla="*/ 978618 h 2830206"/>
              <a:gd name="connsiteX3-1207" fmla="*/ 9144000 w 9144000"/>
              <a:gd name="connsiteY3-1208" fmla="*/ 2407292 h 2830206"/>
              <a:gd name="connsiteX4-1209" fmla="*/ 0 w 9144000"/>
              <a:gd name="connsiteY4-1210" fmla="*/ 2407292 h 2830206"/>
              <a:gd name="connsiteX5-1211" fmla="*/ 0 w 9144000"/>
              <a:gd name="connsiteY5-1212" fmla="*/ 0 h 2830206"/>
              <a:gd name="connsiteX0-1213" fmla="*/ 0 w 9144000"/>
              <a:gd name="connsiteY0-1214" fmla="*/ 0 h 2915721"/>
              <a:gd name="connsiteX1-1215" fmla="*/ 9144000 w 9144000"/>
              <a:gd name="connsiteY1-1216" fmla="*/ 740506 h 2915721"/>
              <a:gd name="connsiteX2-1217" fmla="*/ 9144000 w 9144000"/>
              <a:gd name="connsiteY2-1218" fmla="*/ 978618 h 2915721"/>
              <a:gd name="connsiteX3-1219" fmla="*/ 9144000 w 9144000"/>
              <a:gd name="connsiteY3-1220" fmla="*/ 2407292 h 2915721"/>
              <a:gd name="connsiteX4-1221" fmla="*/ 0 w 9144000"/>
              <a:gd name="connsiteY4-1222" fmla="*/ 2407292 h 2915721"/>
              <a:gd name="connsiteX5-1223" fmla="*/ 0 w 9144000"/>
              <a:gd name="connsiteY5-1224" fmla="*/ 0 h 2915721"/>
              <a:gd name="connsiteX0-1225" fmla="*/ 0 w 9144000"/>
              <a:gd name="connsiteY0-1226" fmla="*/ 0 h 4053232"/>
              <a:gd name="connsiteX1-1227" fmla="*/ 9144000 w 9144000"/>
              <a:gd name="connsiteY1-1228" fmla="*/ 740506 h 4053232"/>
              <a:gd name="connsiteX2-1229" fmla="*/ 9144000 w 9144000"/>
              <a:gd name="connsiteY2-1230" fmla="*/ 978618 h 4053232"/>
              <a:gd name="connsiteX3-1231" fmla="*/ 9144000 w 9144000"/>
              <a:gd name="connsiteY3-1232" fmla="*/ 2407292 h 4053232"/>
              <a:gd name="connsiteX4-1233" fmla="*/ 0 w 9144000"/>
              <a:gd name="connsiteY4-1234" fmla="*/ 2407292 h 4053232"/>
              <a:gd name="connsiteX5-1235" fmla="*/ 0 w 9144000"/>
              <a:gd name="connsiteY5-1236" fmla="*/ 0 h 4053232"/>
              <a:gd name="connsiteX0-1237" fmla="*/ 0 w 9144000"/>
              <a:gd name="connsiteY0-1238" fmla="*/ 0 h 3161611"/>
              <a:gd name="connsiteX1-1239" fmla="*/ 9144000 w 9144000"/>
              <a:gd name="connsiteY1-1240" fmla="*/ 740506 h 3161611"/>
              <a:gd name="connsiteX2-1241" fmla="*/ 9144000 w 9144000"/>
              <a:gd name="connsiteY2-1242" fmla="*/ 978618 h 3161611"/>
              <a:gd name="connsiteX3-1243" fmla="*/ 9144000 w 9144000"/>
              <a:gd name="connsiteY3-1244" fmla="*/ 2407292 h 3161611"/>
              <a:gd name="connsiteX4-1245" fmla="*/ 0 w 9144000"/>
              <a:gd name="connsiteY4-1246" fmla="*/ 2407292 h 3161611"/>
              <a:gd name="connsiteX5-1247" fmla="*/ 0 w 9144000"/>
              <a:gd name="connsiteY5-1248" fmla="*/ 0 h 3161611"/>
              <a:gd name="connsiteX0-1249" fmla="*/ 0 w 9144000"/>
              <a:gd name="connsiteY0-1250" fmla="*/ 0 h 3161611"/>
              <a:gd name="connsiteX1-1251" fmla="*/ 9144000 w 9144000"/>
              <a:gd name="connsiteY1-1252" fmla="*/ 740506 h 3161611"/>
              <a:gd name="connsiteX2-1253" fmla="*/ 9144000 w 9144000"/>
              <a:gd name="connsiteY2-1254" fmla="*/ 1428674 h 3161611"/>
              <a:gd name="connsiteX3-1255" fmla="*/ 9144000 w 9144000"/>
              <a:gd name="connsiteY3-1256" fmla="*/ 2407292 h 3161611"/>
              <a:gd name="connsiteX4-1257" fmla="*/ 0 w 9144000"/>
              <a:gd name="connsiteY4-1258" fmla="*/ 2407292 h 3161611"/>
              <a:gd name="connsiteX5-1259" fmla="*/ 0 w 9144000"/>
              <a:gd name="connsiteY5-1260" fmla="*/ 0 h 3161611"/>
              <a:gd name="connsiteX0-1261" fmla="*/ 0 w 9144000"/>
              <a:gd name="connsiteY0-1262" fmla="*/ 0 h 3161611"/>
              <a:gd name="connsiteX1-1263" fmla="*/ 9144000 w 9144000"/>
              <a:gd name="connsiteY1-1264" fmla="*/ 952449 h 3161611"/>
              <a:gd name="connsiteX2-1265" fmla="*/ 9144000 w 9144000"/>
              <a:gd name="connsiteY2-1266" fmla="*/ 1428674 h 3161611"/>
              <a:gd name="connsiteX3-1267" fmla="*/ 9144000 w 9144000"/>
              <a:gd name="connsiteY3-1268" fmla="*/ 2407292 h 3161611"/>
              <a:gd name="connsiteX4-1269" fmla="*/ 0 w 9144000"/>
              <a:gd name="connsiteY4-1270" fmla="*/ 2407292 h 3161611"/>
              <a:gd name="connsiteX5-1271" fmla="*/ 0 w 9144000"/>
              <a:gd name="connsiteY5-1272" fmla="*/ 0 h 3161611"/>
              <a:gd name="connsiteX0-1273" fmla="*/ 0 w 9144000"/>
              <a:gd name="connsiteY0-1274" fmla="*/ 0 h 3161611"/>
              <a:gd name="connsiteX1-1275" fmla="*/ 9144000 w 9144000"/>
              <a:gd name="connsiteY1-1276" fmla="*/ 952449 h 3161611"/>
              <a:gd name="connsiteX2-1277" fmla="*/ 9144000 w 9144000"/>
              <a:gd name="connsiteY2-1278" fmla="*/ 1428674 h 3161611"/>
              <a:gd name="connsiteX3-1279" fmla="*/ 9144000 w 9144000"/>
              <a:gd name="connsiteY3-1280" fmla="*/ 2407292 h 3161611"/>
              <a:gd name="connsiteX4-1281" fmla="*/ 0 w 9144000"/>
              <a:gd name="connsiteY4-1282" fmla="*/ 2407292 h 3161611"/>
              <a:gd name="connsiteX5-1283" fmla="*/ 0 w 9144000"/>
              <a:gd name="connsiteY5-1284" fmla="*/ 0 h 3161611"/>
              <a:gd name="connsiteX0-1285" fmla="*/ 0 w 9144000"/>
              <a:gd name="connsiteY0-1286" fmla="*/ 0 h 3161611"/>
              <a:gd name="connsiteX1-1287" fmla="*/ 9144000 w 9144000"/>
              <a:gd name="connsiteY1-1288" fmla="*/ 952449 h 3161611"/>
              <a:gd name="connsiteX2-1289" fmla="*/ 9144000 w 9144000"/>
              <a:gd name="connsiteY2-1290" fmla="*/ 1428674 h 3161611"/>
              <a:gd name="connsiteX3-1291" fmla="*/ 9144000 w 9144000"/>
              <a:gd name="connsiteY3-1292" fmla="*/ 2407292 h 3161611"/>
              <a:gd name="connsiteX4-1293" fmla="*/ 0 w 9144000"/>
              <a:gd name="connsiteY4-1294" fmla="*/ 2407292 h 3161611"/>
              <a:gd name="connsiteX5-1295" fmla="*/ 0 w 9144000"/>
              <a:gd name="connsiteY5-1296" fmla="*/ 0 h 3161611"/>
            </a:gdLst>
            <a:ahLst/>
            <a:cxnLst>
              <a:cxn ang="0">
                <a:pos x="connsiteX0-1285" y="connsiteY0-1286"/>
              </a:cxn>
              <a:cxn ang="0">
                <a:pos x="connsiteX1-1287" y="connsiteY1-1288"/>
              </a:cxn>
              <a:cxn ang="0">
                <a:pos x="connsiteX2-1289" y="connsiteY2-1290"/>
              </a:cxn>
              <a:cxn ang="0">
                <a:pos x="connsiteX3-1291" y="connsiteY3-1292"/>
              </a:cxn>
              <a:cxn ang="0">
                <a:pos x="connsiteX4-1293" y="connsiteY4-1294"/>
              </a:cxn>
              <a:cxn ang="0">
                <a:pos x="connsiteX5-1295" y="connsiteY5-1296"/>
              </a:cxn>
            </a:cxnLst>
            <a:rect l="l" t="t" r="r" b="b"/>
            <a:pathLst>
              <a:path w="9144000" h="3161611">
                <a:moveTo>
                  <a:pt x="0" y="0"/>
                </a:moveTo>
                <a:cubicBezTo>
                  <a:pt x="5090251" y="3161611"/>
                  <a:pt x="6327576" y="2305507"/>
                  <a:pt x="9144000" y="952449"/>
                </a:cubicBezTo>
                <a:lnTo>
                  <a:pt x="9144000" y="1428674"/>
                </a:lnTo>
                <a:lnTo>
                  <a:pt x="9144000" y="2407292"/>
                </a:lnTo>
                <a:lnTo>
                  <a:pt x="0" y="24072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0" y="-151106"/>
            <a:ext cx="9144000" cy="803361"/>
          </a:xfrm>
          <a:custGeom>
            <a:avLst/>
            <a:gdLst>
              <a:gd name="connsiteX0" fmla="*/ 0 w 9144000"/>
              <a:gd name="connsiteY0" fmla="*/ 0 h 450050"/>
              <a:gd name="connsiteX1" fmla="*/ 9144000 w 9144000"/>
              <a:gd name="connsiteY1" fmla="*/ 0 h 450050"/>
              <a:gd name="connsiteX2" fmla="*/ 9144000 w 9144000"/>
              <a:gd name="connsiteY2" fmla="*/ 450050 h 450050"/>
              <a:gd name="connsiteX3" fmla="*/ 0 w 9144000"/>
              <a:gd name="connsiteY3" fmla="*/ 450050 h 450050"/>
              <a:gd name="connsiteX4" fmla="*/ 0 w 9144000"/>
              <a:gd name="connsiteY4" fmla="*/ 0 h 450050"/>
              <a:gd name="connsiteX0-1" fmla="*/ 0 w 9144000"/>
              <a:gd name="connsiteY0-2" fmla="*/ 0 h 450050"/>
              <a:gd name="connsiteX1-3" fmla="*/ 9144000 w 9144000"/>
              <a:gd name="connsiteY1-4" fmla="*/ 0 h 450050"/>
              <a:gd name="connsiteX2-5" fmla="*/ 9144000 w 9144000"/>
              <a:gd name="connsiteY2-6" fmla="*/ 450050 h 450050"/>
              <a:gd name="connsiteX3-7" fmla="*/ 0 w 9144000"/>
              <a:gd name="connsiteY3-8" fmla="*/ 180020 h 450050"/>
              <a:gd name="connsiteX4-9" fmla="*/ 0 w 9144000"/>
              <a:gd name="connsiteY4-10" fmla="*/ 0 h 450050"/>
              <a:gd name="connsiteX0-11" fmla="*/ 0 w 9144000"/>
              <a:gd name="connsiteY0-12" fmla="*/ 0 h 180020"/>
              <a:gd name="connsiteX1-13" fmla="*/ 9144000 w 9144000"/>
              <a:gd name="connsiteY1-14" fmla="*/ 0 h 180020"/>
              <a:gd name="connsiteX2-15" fmla="*/ 9144000 w 9144000"/>
              <a:gd name="connsiteY2-16" fmla="*/ 135015 h 180020"/>
              <a:gd name="connsiteX3-17" fmla="*/ 0 w 9144000"/>
              <a:gd name="connsiteY3-18" fmla="*/ 180020 h 180020"/>
              <a:gd name="connsiteX4-19" fmla="*/ 0 w 9144000"/>
              <a:gd name="connsiteY4-20" fmla="*/ 0 h 180020"/>
              <a:gd name="connsiteX0-21" fmla="*/ 0 w 9144000"/>
              <a:gd name="connsiteY0-22" fmla="*/ 464709 h 644729"/>
              <a:gd name="connsiteX1-23" fmla="*/ 9144000 w 9144000"/>
              <a:gd name="connsiteY1-24" fmla="*/ 464709 h 644729"/>
              <a:gd name="connsiteX2-25" fmla="*/ 9144000 w 9144000"/>
              <a:gd name="connsiteY2-26" fmla="*/ 599724 h 644729"/>
              <a:gd name="connsiteX3-27" fmla="*/ 0 w 9144000"/>
              <a:gd name="connsiteY3-28" fmla="*/ 644729 h 644729"/>
              <a:gd name="connsiteX4-29" fmla="*/ 0 w 9144000"/>
              <a:gd name="connsiteY4-30" fmla="*/ 464709 h 644729"/>
              <a:gd name="connsiteX0-31" fmla="*/ 0 w 9144000"/>
              <a:gd name="connsiteY0-32" fmla="*/ 464709 h 644729"/>
              <a:gd name="connsiteX1-33" fmla="*/ 9144000 w 9144000"/>
              <a:gd name="connsiteY1-34" fmla="*/ 464709 h 644729"/>
              <a:gd name="connsiteX2-35" fmla="*/ 9144000 w 9144000"/>
              <a:gd name="connsiteY2-36" fmla="*/ 599724 h 644729"/>
              <a:gd name="connsiteX3-37" fmla="*/ 0 w 9144000"/>
              <a:gd name="connsiteY3-38" fmla="*/ 644729 h 644729"/>
              <a:gd name="connsiteX4-39" fmla="*/ 0 w 9144000"/>
              <a:gd name="connsiteY4-40" fmla="*/ 464709 h 644729"/>
              <a:gd name="connsiteX0-41" fmla="*/ 0 w 9144000"/>
              <a:gd name="connsiteY0-42" fmla="*/ 464709 h 644729"/>
              <a:gd name="connsiteX1-43" fmla="*/ 9144000 w 9144000"/>
              <a:gd name="connsiteY1-44" fmla="*/ 464709 h 644729"/>
              <a:gd name="connsiteX2-45" fmla="*/ 9144000 w 9144000"/>
              <a:gd name="connsiteY2-46" fmla="*/ 599724 h 644729"/>
              <a:gd name="connsiteX3-47" fmla="*/ 0 w 9144000"/>
              <a:gd name="connsiteY3-48" fmla="*/ 644729 h 644729"/>
              <a:gd name="connsiteX4-49" fmla="*/ 0 w 9144000"/>
              <a:gd name="connsiteY4-50" fmla="*/ 464709 h 644729"/>
              <a:gd name="connsiteX0-51" fmla="*/ 0 w 9144000"/>
              <a:gd name="connsiteY0-52" fmla="*/ 269637 h 449657"/>
              <a:gd name="connsiteX1-53" fmla="*/ 9144000 w 9144000"/>
              <a:gd name="connsiteY1-54" fmla="*/ 269637 h 449657"/>
              <a:gd name="connsiteX2-55" fmla="*/ 9144000 w 9144000"/>
              <a:gd name="connsiteY2-56" fmla="*/ 404652 h 449657"/>
              <a:gd name="connsiteX3-57" fmla="*/ 0 w 9144000"/>
              <a:gd name="connsiteY3-58" fmla="*/ 449657 h 449657"/>
              <a:gd name="connsiteX4-59" fmla="*/ 0 w 9144000"/>
              <a:gd name="connsiteY4-60" fmla="*/ 269637 h 449657"/>
              <a:gd name="connsiteX0-61" fmla="*/ 0 w 9144000"/>
              <a:gd name="connsiteY0-62" fmla="*/ 269637 h 449657"/>
              <a:gd name="connsiteX1-63" fmla="*/ 9144000 w 9144000"/>
              <a:gd name="connsiteY1-64" fmla="*/ 269637 h 449657"/>
              <a:gd name="connsiteX2-65" fmla="*/ 9144000 w 9144000"/>
              <a:gd name="connsiteY2-66" fmla="*/ 404652 h 449657"/>
              <a:gd name="connsiteX3-67" fmla="*/ 0 w 9144000"/>
              <a:gd name="connsiteY3-68" fmla="*/ 449657 h 449657"/>
              <a:gd name="connsiteX4-69" fmla="*/ 0 w 9144000"/>
              <a:gd name="connsiteY4-70" fmla="*/ 269637 h 449657"/>
              <a:gd name="connsiteX0-71" fmla="*/ 0 w 9144000"/>
              <a:gd name="connsiteY0-72" fmla="*/ 269637 h 449657"/>
              <a:gd name="connsiteX1-73" fmla="*/ 9144000 w 9144000"/>
              <a:gd name="connsiteY1-74" fmla="*/ 269637 h 449657"/>
              <a:gd name="connsiteX2-75" fmla="*/ 9144000 w 9144000"/>
              <a:gd name="connsiteY2-76" fmla="*/ 404652 h 449657"/>
              <a:gd name="connsiteX3-77" fmla="*/ 0 w 9144000"/>
              <a:gd name="connsiteY3-78" fmla="*/ 449657 h 449657"/>
              <a:gd name="connsiteX4-79" fmla="*/ 0 w 9144000"/>
              <a:gd name="connsiteY4-80" fmla="*/ 269637 h 449657"/>
              <a:gd name="connsiteX0-81" fmla="*/ 0 w 9144000"/>
              <a:gd name="connsiteY0-82" fmla="*/ 269637 h 449657"/>
              <a:gd name="connsiteX1-83" fmla="*/ 9144000 w 9144000"/>
              <a:gd name="connsiteY1-84" fmla="*/ 269637 h 449657"/>
              <a:gd name="connsiteX2-85" fmla="*/ 9144000 w 9144000"/>
              <a:gd name="connsiteY2-86" fmla="*/ 404652 h 449657"/>
              <a:gd name="connsiteX3-87" fmla="*/ 0 w 9144000"/>
              <a:gd name="connsiteY3-88" fmla="*/ 449657 h 449657"/>
              <a:gd name="connsiteX4-89" fmla="*/ 0 w 9144000"/>
              <a:gd name="connsiteY4-90" fmla="*/ 269637 h 449657"/>
              <a:gd name="connsiteX0-91" fmla="*/ 0 w 9144000"/>
              <a:gd name="connsiteY0-92" fmla="*/ 269637 h 449657"/>
              <a:gd name="connsiteX1-93" fmla="*/ 9144000 w 9144000"/>
              <a:gd name="connsiteY1-94" fmla="*/ 269637 h 449657"/>
              <a:gd name="connsiteX2-95" fmla="*/ 9144000 w 9144000"/>
              <a:gd name="connsiteY2-96" fmla="*/ 404652 h 449657"/>
              <a:gd name="connsiteX3-97" fmla="*/ 0 w 9144000"/>
              <a:gd name="connsiteY3-98" fmla="*/ 449657 h 449657"/>
              <a:gd name="connsiteX4-99" fmla="*/ 0 w 9144000"/>
              <a:gd name="connsiteY4-100" fmla="*/ 269637 h 449657"/>
              <a:gd name="connsiteX0-101" fmla="*/ 0 w 9144000"/>
              <a:gd name="connsiteY0-102" fmla="*/ 269637 h 540060"/>
              <a:gd name="connsiteX1-103" fmla="*/ 9144000 w 9144000"/>
              <a:gd name="connsiteY1-104" fmla="*/ 269637 h 540060"/>
              <a:gd name="connsiteX2-105" fmla="*/ 9144000 w 9144000"/>
              <a:gd name="connsiteY2-106" fmla="*/ 540060 h 540060"/>
              <a:gd name="connsiteX3-107" fmla="*/ 0 w 9144000"/>
              <a:gd name="connsiteY3-108" fmla="*/ 449657 h 540060"/>
              <a:gd name="connsiteX4-109" fmla="*/ 0 w 9144000"/>
              <a:gd name="connsiteY4-110" fmla="*/ 269637 h 540060"/>
              <a:gd name="connsiteX0-111" fmla="*/ 0 w 9144000"/>
              <a:gd name="connsiteY0-112" fmla="*/ 269637 h 540060"/>
              <a:gd name="connsiteX1-113" fmla="*/ 9144000 w 9144000"/>
              <a:gd name="connsiteY1-114" fmla="*/ 450049 h 540060"/>
              <a:gd name="connsiteX2-115" fmla="*/ 9144000 w 9144000"/>
              <a:gd name="connsiteY2-116" fmla="*/ 540060 h 540060"/>
              <a:gd name="connsiteX3-117" fmla="*/ 0 w 9144000"/>
              <a:gd name="connsiteY3-118" fmla="*/ 449657 h 540060"/>
              <a:gd name="connsiteX4-119" fmla="*/ 0 w 9144000"/>
              <a:gd name="connsiteY4-120" fmla="*/ 269637 h 540060"/>
              <a:gd name="connsiteX0-121" fmla="*/ 0 w 9144000"/>
              <a:gd name="connsiteY0-122" fmla="*/ 269637 h 675074"/>
              <a:gd name="connsiteX1-123" fmla="*/ 9144000 w 9144000"/>
              <a:gd name="connsiteY1-124" fmla="*/ 450049 h 675074"/>
              <a:gd name="connsiteX2-125" fmla="*/ 9144000 w 9144000"/>
              <a:gd name="connsiteY2-126" fmla="*/ 675074 h 675074"/>
              <a:gd name="connsiteX3-127" fmla="*/ 0 w 9144000"/>
              <a:gd name="connsiteY3-128" fmla="*/ 449657 h 675074"/>
              <a:gd name="connsiteX4-129" fmla="*/ 0 w 9144000"/>
              <a:gd name="connsiteY4-130" fmla="*/ 269637 h 675074"/>
              <a:gd name="connsiteX0-131" fmla="*/ 0 w 9144000"/>
              <a:gd name="connsiteY0-132" fmla="*/ 269637 h 675074"/>
              <a:gd name="connsiteX1-133" fmla="*/ 9144000 w 9144000"/>
              <a:gd name="connsiteY1-134" fmla="*/ 450049 h 675074"/>
              <a:gd name="connsiteX2-135" fmla="*/ 9144000 w 9144000"/>
              <a:gd name="connsiteY2-136" fmla="*/ 675074 h 675074"/>
              <a:gd name="connsiteX3-137" fmla="*/ 0 w 9144000"/>
              <a:gd name="connsiteY3-138" fmla="*/ 449657 h 675074"/>
              <a:gd name="connsiteX4-139" fmla="*/ 0 w 9144000"/>
              <a:gd name="connsiteY4-140" fmla="*/ 269637 h 675074"/>
              <a:gd name="connsiteX0-141" fmla="*/ 0 w 9144000"/>
              <a:gd name="connsiteY0-142" fmla="*/ 269637 h 832275"/>
              <a:gd name="connsiteX1-143" fmla="*/ 9144000 w 9144000"/>
              <a:gd name="connsiteY1-144" fmla="*/ 450049 h 832275"/>
              <a:gd name="connsiteX2-145" fmla="*/ 9144000 w 9144000"/>
              <a:gd name="connsiteY2-146" fmla="*/ 832275 h 832275"/>
              <a:gd name="connsiteX3-147" fmla="*/ 0 w 9144000"/>
              <a:gd name="connsiteY3-148" fmla="*/ 449657 h 832275"/>
              <a:gd name="connsiteX4-149" fmla="*/ 0 w 9144000"/>
              <a:gd name="connsiteY4-150" fmla="*/ 269637 h 832275"/>
              <a:gd name="connsiteX0-151" fmla="*/ 0 w 9144000"/>
              <a:gd name="connsiteY0-152" fmla="*/ 269637 h 832275"/>
              <a:gd name="connsiteX1-153" fmla="*/ 9144000 w 9144000"/>
              <a:gd name="connsiteY1-154" fmla="*/ 652255 h 832275"/>
              <a:gd name="connsiteX2-155" fmla="*/ 9144000 w 9144000"/>
              <a:gd name="connsiteY2-156" fmla="*/ 832275 h 832275"/>
              <a:gd name="connsiteX3-157" fmla="*/ 0 w 9144000"/>
              <a:gd name="connsiteY3-158" fmla="*/ 449657 h 832275"/>
              <a:gd name="connsiteX4-159" fmla="*/ 0 w 9144000"/>
              <a:gd name="connsiteY4-160" fmla="*/ 269637 h 832275"/>
              <a:gd name="connsiteX0-161" fmla="*/ 0 w 9144000"/>
              <a:gd name="connsiteY0-162" fmla="*/ 269637 h 832275"/>
              <a:gd name="connsiteX1-163" fmla="*/ 9144000 w 9144000"/>
              <a:gd name="connsiteY1-164" fmla="*/ 652255 h 832275"/>
              <a:gd name="connsiteX2-165" fmla="*/ 9144000 w 9144000"/>
              <a:gd name="connsiteY2-166" fmla="*/ 832275 h 832275"/>
              <a:gd name="connsiteX3-167" fmla="*/ 0 w 9144000"/>
              <a:gd name="connsiteY3-168" fmla="*/ 630070 h 832275"/>
              <a:gd name="connsiteX4-169" fmla="*/ 0 w 9144000"/>
              <a:gd name="connsiteY4-170" fmla="*/ 269637 h 832275"/>
              <a:gd name="connsiteX0-171" fmla="*/ 0 w 9144000"/>
              <a:gd name="connsiteY0-172" fmla="*/ 269637 h 561852"/>
              <a:gd name="connsiteX1-173" fmla="*/ 9144000 w 9144000"/>
              <a:gd name="connsiteY1-174" fmla="*/ 381832 h 561852"/>
              <a:gd name="connsiteX2-175" fmla="*/ 9144000 w 9144000"/>
              <a:gd name="connsiteY2-176" fmla="*/ 561852 h 561852"/>
              <a:gd name="connsiteX3-177" fmla="*/ 0 w 9144000"/>
              <a:gd name="connsiteY3-178" fmla="*/ 359647 h 561852"/>
              <a:gd name="connsiteX4-179" fmla="*/ 0 w 9144000"/>
              <a:gd name="connsiteY4-180" fmla="*/ 269637 h 561852"/>
              <a:gd name="connsiteX0-181" fmla="*/ 0 w 9144000"/>
              <a:gd name="connsiteY0-182" fmla="*/ 269637 h 651863"/>
              <a:gd name="connsiteX1-183" fmla="*/ 9144000 w 9144000"/>
              <a:gd name="connsiteY1-184" fmla="*/ 471843 h 651863"/>
              <a:gd name="connsiteX2-185" fmla="*/ 9144000 w 9144000"/>
              <a:gd name="connsiteY2-186" fmla="*/ 651863 h 651863"/>
              <a:gd name="connsiteX3-187" fmla="*/ 0 w 9144000"/>
              <a:gd name="connsiteY3-188" fmla="*/ 449658 h 651863"/>
              <a:gd name="connsiteX4-189" fmla="*/ 0 w 9144000"/>
              <a:gd name="connsiteY4-190" fmla="*/ 269637 h 651863"/>
              <a:gd name="connsiteX0-191" fmla="*/ 0 w 9144000"/>
              <a:gd name="connsiteY0-192" fmla="*/ 269637 h 651863"/>
              <a:gd name="connsiteX1-193" fmla="*/ 9144000 w 9144000"/>
              <a:gd name="connsiteY1-194" fmla="*/ 471843 h 651863"/>
              <a:gd name="connsiteX2-195" fmla="*/ 9144000 w 9144000"/>
              <a:gd name="connsiteY2-196" fmla="*/ 651863 h 651863"/>
              <a:gd name="connsiteX3-197" fmla="*/ 0 w 9144000"/>
              <a:gd name="connsiteY3-198" fmla="*/ 449658 h 651863"/>
              <a:gd name="connsiteX4-199" fmla="*/ 0 w 9144000"/>
              <a:gd name="connsiteY4-200" fmla="*/ 269637 h 651863"/>
              <a:gd name="connsiteX0-201" fmla="*/ 0 w 9144000"/>
              <a:gd name="connsiteY0-202" fmla="*/ 208677 h 590903"/>
              <a:gd name="connsiteX1-203" fmla="*/ 9144000 w 9144000"/>
              <a:gd name="connsiteY1-204" fmla="*/ 410883 h 590903"/>
              <a:gd name="connsiteX2-205" fmla="*/ 9144000 w 9144000"/>
              <a:gd name="connsiteY2-206" fmla="*/ 590903 h 590903"/>
              <a:gd name="connsiteX3-207" fmla="*/ 0 w 9144000"/>
              <a:gd name="connsiteY3-208" fmla="*/ 388698 h 590903"/>
              <a:gd name="connsiteX4-209" fmla="*/ 0 w 9144000"/>
              <a:gd name="connsiteY4-210" fmla="*/ 208677 h 590903"/>
              <a:gd name="connsiteX0-211" fmla="*/ 0 w 9144000"/>
              <a:gd name="connsiteY0-212" fmla="*/ 208677 h 590903"/>
              <a:gd name="connsiteX1-213" fmla="*/ 9144000 w 9144000"/>
              <a:gd name="connsiteY1-214" fmla="*/ 410883 h 590903"/>
              <a:gd name="connsiteX2-215" fmla="*/ 9144000 w 9144000"/>
              <a:gd name="connsiteY2-216" fmla="*/ 590903 h 590903"/>
              <a:gd name="connsiteX3-217" fmla="*/ 0 w 9144000"/>
              <a:gd name="connsiteY3-218" fmla="*/ 388698 h 590903"/>
              <a:gd name="connsiteX4-219" fmla="*/ 0 w 9144000"/>
              <a:gd name="connsiteY4-220" fmla="*/ 208677 h 590903"/>
              <a:gd name="connsiteX0-221" fmla="*/ 0 w 9144000"/>
              <a:gd name="connsiteY0-222" fmla="*/ 415941 h 798167"/>
              <a:gd name="connsiteX1-223" fmla="*/ 9144000 w 9144000"/>
              <a:gd name="connsiteY1-224" fmla="*/ 618147 h 798167"/>
              <a:gd name="connsiteX2-225" fmla="*/ 9144000 w 9144000"/>
              <a:gd name="connsiteY2-226" fmla="*/ 798167 h 798167"/>
              <a:gd name="connsiteX3-227" fmla="*/ 0 w 9144000"/>
              <a:gd name="connsiteY3-228" fmla="*/ 595962 h 798167"/>
              <a:gd name="connsiteX4-229" fmla="*/ 0 w 9144000"/>
              <a:gd name="connsiteY4-230" fmla="*/ 415941 h 798167"/>
              <a:gd name="connsiteX0-231" fmla="*/ 0 w 9144000"/>
              <a:gd name="connsiteY0-232" fmla="*/ 415941 h 798167"/>
              <a:gd name="connsiteX1-233" fmla="*/ 9144000 w 9144000"/>
              <a:gd name="connsiteY1-234" fmla="*/ 618147 h 798167"/>
              <a:gd name="connsiteX2-235" fmla="*/ 9144000 w 9144000"/>
              <a:gd name="connsiteY2-236" fmla="*/ 798167 h 798167"/>
              <a:gd name="connsiteX3-237" fmla="*/ 0 w 9144000"/>
              <a:gd name="connsiteY3-238" fmla="*/ 595962 h 798167"/>
              <a:gd name="connsiteX4-239" fmla="*/ 0 w 9144000"/>
              <a:gd name="connsiteY4-240" fmla="*/ 415941 h 798167"/>
              <a:gd name="connsiteX0-241" fmla="*/ 0 w 9144000"/>
              <a:gd name="connsiteY0-242" fmla="*/ 415941 h 798167"/>
              <a:gd name="connsiteX1-243" fmla="*/ 9144000 w 9144000"/>
              <a:gd name="connsiteY1-244" fmla="*/ 618147 h 798167"/>
              <a:gd name="connsiteX2-245" fmla="*/ 9144000 w 9144000"/>
              <a:gd name="connsiteY2-246" fmla="*/ 798167 h 798167"/>
              <a:gd name="connsiteX3-247" fmla="*/ 0 w 9144000"/>
              <a:gd name="connsiteY3-248" fmla="*/ 595962 h 798167"/>
              <a:gd name="connsiteX4-249" fmla="*/ 0 w 9144000"/>
              <a:gd name="connsiteY4-250" fmla="*/ 415941 h 798167"/>
              <a:gd name="connsiteX0-251" fmla="*/ 0 w 9144000"/>
              <a:gd name="connsiteY0-252" fmla="*/ 415941 h 798167"/>
              <a:gd name="connsiteX1-253" fmla="*/ 9144000 w 9144000"/>
              <a:gd name="connsiteY1-254" fmla="*/ 618147 h 798167"/>
              <a:gd name="connsiteX2-255" fmla="*/ 9144000 w 9144000"/>
              <a:gd name="connsiteY2-256" fmla="*/ 798167 h 798167"/>
              <a:gd name="connsiteX3-257" fmla="*/ 0 w 9144000"/>
              <a:gd name="connsiteY3-258" fmla="*/ 595962 h 798167"/>
              <a:gd name="connsiteX4-259" fmla="*/ 0 w 9144000"/>
              <a:gd name="connsiteY4-260" fmla="*/ 415941 h 798167"/>
              <a:gd name="connsiteX0-261" fmla="*/ 0 w 9144000"/>
              <a:gd name="connsiteY0-262" fmla="*/ 415941 h 865992"/>
              <a:gd name="connsiteX1-263" fmla="*/ 9144000 w 9144000"/>
              <a:gd name="connsiteY1-264" fmla="*/ 618147 h 865992"/>
              <a:gd name="connsiteX2-265" fmla="*/ 9144000 w 9144000"/>
              <a:gd name="connsiteY2-266" fmla="*/ 865992 h 865992"/>
              <a:gd name="connsiteX3-267" fmla="*/ 0 w 9144000"/>
              <a:gd name="connsiteY3-268" fmla="*/ 595962 h 865992"/>
              <a:gd name="connsiteX4-269" fmla="*/ 0 w 9144000"/>
              <a:gd name="connsiteY4-270" fmla="*/ 415941 h 865992"/>
              <a:gd name="connsiteX0-271" fmla="*/ 0 w 9144000"/>
              <a:gd name="connsiteY0-272" fmla="*/ 415941 h 865992"/>
              <a:gd name="connsiteX1-273" fmla="*/ 9144000 w 9144000"/>
              <a:gd name="connsiteY1-274" fmla="*/ 618147 h 865992"/>
              <a:gd name="connsiteX2-275" fmla="*/ 9144000 w 9144000"/>
              <a:gd name="connsiteY2-276" fmla="*/ 865992 h 865992"/>
              <a:gd name="connsiteX3-277" fmla="*/ 0 w 9144000"/>
              <a:gd name="connsiteY3-278" fmla="*/ 595962 h 865992"/>
              <a:gd name="connsiteX4-279" fmla="*/ 0 w 9144000"/>
              <a:gd name="connsiteY4-280" fmla="*/ 415941 h 865992"/>
              <a:gd name="connsiteX0-281" fmla="*/ 0 w 9144000"/>
              <a:gd name="connsiteY0-282" fmla="*/ 415941 h 865992"/>
              <a:gd name="connsiteX1-283" fmla="*/ 9144000 w 9144000"/>
              <a:gd name="connsiteY1-284" fmla="*/ 618147 h 865992"/>
              <a:gd name="connsiteX2-285" fmla="*/ 9144000 w 9144000"/>
              <a:gd name="connsiteY2-286" fmla="*/ 865992 h 865992"/>
              <a:gd name="connsiteX3-287" fmla="*/ 0 w 9144000"/>
              <a:gd name="connsiteY3-288" fmla="*/ 595962 h 865992"/>
              <a:gd name="connsiteX4-289" fmla="*/ 0 w 9144000"/>
              <a:gd name="connsiteY4-290" fmla="*/ 415941 h 865992"/>
              <a:gd name="connsiteX0-291" fmla="*/ 0 w 9144000"/>
              <a:gd name="connsiteY0-292" fmla="*/ 415941 h 865992"/>
              <a:gd name="connsiteX1-293" fmla="*/ 9144000 w 9144000"/>
              <a:gd name="connsiteY1-294" fmla="*/ 618147 h 865992"/>
              <a:gd name="connsiteX2-295" fmla="*/ 9144000 w 9144000"/>
              <a:gd name="connsiteY2-296" fmla="*/ 865992 h 865992"/>
              <a:gd name="connsiteX3-297" fmla="*/ 0 w 9144000"/>
              <a:gd name="connsiteY3-298" fmla="*/ 509715 h 865992"/>
              <a:gd name="connsiteX4-299" fmla="*/ 0 w 9144000"/>
              <a:gd name="connsiteY4-300" fmla="*/ 415941 h 865992"/>
              <a:gd name="connsiteX0-301" fmla="*/ 0 w 9144000"/>
              <a:gd name="connsiteY0-302" fmla="*/ 415941 h 865992"/>
              <a:gd name="connsiteX1-303" fmla="*/ 9144000 w 9144000"/>
              <a:gd name="connsiteY1-304" fmla="*/ 618147 h 865992"/>
              <a:gd name="connsiteX2-305" fmla="*/ 9144000 w 9144000"/>
              <a:gd name="connsiteY2-306" fmla="*/ 865992 h 865992"/>
              <a:gd name="connsiteX3-307" fmla="*/ 0 w 9144000"/>
              <a:gd name="connsiteY3-308" fmla="*/ 509715 h 865992"/>
              <a:gd name="connsiteX4-309" fmla="*/ 0 w 9144000"/>
              <a:gd name="connsiteY4-310" fmla="*/ 415941 h 865992"/>
              <a:gd name="connsiteX0-311" fmla="*/ 0 w 9144000"/>
              <a:gd name="connsiteY0-312" fmla="*/ 415941 h 865992"/>
              <a:gd name="connsiteX1-313" fmla="*/ 9144000 w 9144000"/>
              <a:gd name="connsiteY1-314" fmla="*/ 618147 h 865992"/>
              <a:gd name="connsiteX2-315" fmla="*/ 9144000 w 9144000"/>
              <a:gd name="connsiteY2-316" fmla="*/ 865992 h 865992"/>
              <a:gd name="connsiteX3-317" fmla="*/ 0 w 9144000"/>
              <a:gd name="connsiteY3-318" fmla="*/ 509715 h 865992"/>
              <a:gd name="connsiteX4-319" fmla="*/ 0 w 9144000"/>
              <a:gd name="connsiteY4-320" fmla="*/ 415941 h 865992"/>
              <a:gd name="connsiteX0-321" fmla="*/ 0 w 9144000"/>
              <a:gd name="connsiteY0-322" fmla="*/ 415941 h 865992"/>
              <a:gd name="connsiteX1-323" fmla="*/ 9144000 w 9144000"/>
              <a:gd name="connsiteY1-324" fmla="*/ 618147 h 865992"/>
              <a:gd name="connsiteX2-325" fmla="*/ 9144000 w 9144000"/>
              <a:gd name="connsiteY2-326" fmla="*/ 865992 h 865992"/>
              <a:gd name="connsiteX3-327" fmla="*/ 0 w 9144000"/>
              <a:gd name="connsiteY3-328" fmla="*/ 509715 h 865992"/>
              <a:gd name="connsiteX4-329" fmla="*/ 0 w 9144000"/>
              <a:gd name="connsiteY4-330" fmla="*/ 415941 h 865992"/>
              <a:gd name="connsiteX0-331" fmla="*/ 0 w 9144000"/>
              <a:gd name="connsiteY0-332" fmla="*/ 415941 h 865992"/>
              <a:gd name="connsiteX1-333" fmla="*/ 9144000 w 9144000"/>
              <a:gd name="connsiteY1-334" fmla="*/ 618147 h 865992"/>
              <a:gd name="connsiteX2-335" fmla="*/ 9144000 w 9144000"/>
              <a:gd name="connsiteY2-336" fmla="*/ 865992 h 865992"/>
              <a:gd name="connsiteX3-337" fmla="*/ 0 w 9144000"/>
              <a:gd name="connsiteY3-338" fmla="*/ 566912 h 865992"/>
              <a:gd name="connsiteX4-339" fmla="*/ 0 w 9144000"/>
              <a:gd name="connsiteY4-340" fmla="*/ 415941 h 865992"/>
              <a:gd name="connsiteX0-341" fmla="*/ 0 w 9144000"/>
              <a:gd name="connsiteY0-342" fmla="*/ 415941 h 760026"/>
              <a:gd name="connsiteX1-343" fmla="*/ 9144000 w 9144000"/>
              <a:gd name="connsiteY1-344" fmla="*/ 512181 h 760026"/>
              <a:gd name="connsiteX2-345" fmla="*/ 9144000 w 9144000"/>
              <a:gd name="connsiteY2-346" fmla="*/ 760026 h 760026"/>
              <a:gd name="connsiteX3-347" fmla="*/ 0 w 9144000"/>
              <a:gd name="connsiteY3-348" fmla="*/ 460946 h 760026"/>
              <a:gd name="connsiteX4-349" fmla="*/ 0 w 9144000"/>
              <a:gd name="connsiteY4-350" fmla="*/ 415941 h 760026"/>
              <a:gd name="connsiteX0-351" fmla="*/ 0 w 9144000"/>
              <a:gd name="connsiteY0-352" fmla="*/ 415941 h 850036"/>
              <a:gd name="connsiteX1-353" fmla="*/ 9144000 w 9144000"/>
              <a:gd name="connsiteY1-354" fmla="*/ 602191 h 850036"/>
              <a:gd name="connsiteX2-355" fmla="*/ 9144000 w 9144000"/>
              <a:gd name="connsiteY2-356" fmla="*/ 850036 h 850036"/>
              <a:gd name="connsiteX3-357" fmla="*/ 0 w 9144000"/>
              <a:gd name="connsiteY3-358" fmla="*/ 550956 h 850036"/>
              <a:gd name="connsiteX4-359" fmla="*/ 0 w 9144000"/>
              <a:gd name="connsiteY4-360" fmla="*/ 415941 h 850036"/>
              <a:gd name="connsiteX0-361" fmla="*/ 0 w 9144000"/>
              <a:gd name="connsiteY0-362" fmla="*/ 428133 h 862228"/>
              <a:gd name="connsiteX1-363" fmla="*/ 9144000 w 9144000"/>
              <a:gd name="connsiteY1-364" fmla="*/ 614383 h 862228"/>
              <a:gd name="connsiteX2-365" fmla="*/ 9144000 w 9144000"/>
              <a:gd name="connsiteY2-366" fmla="*/ 862228 h 862228"/>
              <a:gd name="connsiteX3-367" fmla="*/ 0 w 9144000"/>
              <a:gd name="connsiteY3-368" fmla="*/ 563148 h 862228"/>
              <a:gd name="connsiteX4-369" fmla="*/ 0 w 9144000"/>
              <a:gd name="connsiteY4-370" fmla="*/ 428133 h 862228"/>
              <a:gd name="connsiteX0-371" fmla="*/ 0 w 9144000"/>
              <a:gd name="connsiteY0-372" fmla="*/ 354981 h 789076"/>
              <a:gd name="connsiteX1-373" fmla="*/ 9144000 w 9144000"/>
              <a:gd name="connsiteY1-374" fmla="*/ 541231 h 789076"/>
              <a:gd name="connsiteX2-375" fmla="*/ 9144000 w 9144000"/>
              <a:gd name="connsiteY2-376" fmla="*/ 789076 h 789076"/>
              <a:gd name="connsiteX3-377" fmla="*/ 0 w 9144000"/>
              <a:gd name="connsiteY3-378" fmla="*/ 489996 h 789076"/>
              <a:gd name="connsiteX4-379" fmla="*/ 0 w 9144000"/>
              <a:gd name="connsiteY4-380" fmla="*/ 354981 h 789076"/>
              <a:gd name="connsiteX0-381" fmla="*/ 0 w 9144000"/>
              <a:gd name="connsiteY0-382" fmla="*/ 452517 h 886612"/>
              <a:gd name="connsiteX1-383" fmla="*/ 9144000 w 9144000"/>
              <a:gd name="connsiteY1-384" fmla="*/ 638767 h 886612"/>
              <a:gd name="connsiteX2-385" fmla="*/ 9144000 w 9144000"/>
              <a:gd name="connsiteY2-386" fmla="*/ 886612 h 886612"/>
              <a:gd name="connsiteX3-387" fmla="*/ 0 w 9144000"/>
              <a:gd name="connsiteY3-388" fmla="*/ 587532 h 886612"/>
              <a:gd name="connsiteX4-389" fmla="*/ 0 w 9144000"/>
              <a:gd name="connsiteY4-390" fmla="*/ 452517 h 886612"/>
              <a:gd name="connsiteX0-391" fmla="*/ 0 w 9144000"/>
              <a:gd name="connsiteY0-392" fmla="*/ 452517 h 886612"/>
              <a:gd name="connsiteX1-393" fmla="*/ 9144000 w 9144000"/>
              <a:gd name="connsiteY1-394" fmla="*/ 638767 h 886612"/>
              <a:gd name="connsiteX2-395" fmla="*/ 9144000 w 9144000"/>
              <a:gd name="connsiteY2-396" fmla="*/ 886612 h 886612"/>
              <a:gd name="connsiteX3-397" fmla="*/ 0 w 9144000"/>
              <a:gd name="connsiteY3-398" fmla="*/ 587532 h 886612"/>
              <a:gd name="connsiteX4-399" fmla="*/ 0 w 9144000"/>
              <a:gd name="connsiteY4-400" fmla="*/ 452517 h 886612"/>
              <a:gd name="connsiteX0-401" fmla="*/ 0 w 9144000"/>
              <a:gd name="connsiteY0-402" fmla="*/ 452517 h 886612"/>
              <a:gd name="connsiteX1-403" fmla="*/ 9144000 w 9144000"/>
              <a:gd name="connsiteY1-404" fmla="*/ 638767 h 886612"/>
              <a:gd name="connsiteX2-405" fmla="*/ 9144000 w 9144000"/>
              <a:gd name="connsiteY2-406" fmla="*/ 886612 h 886612"/>
              <a:gd name="connsiteX3-407" fmla="*/ 0 w 9144000"/>
              <a:gd name="connsiteY3-408" fmla="*/ 587532 h 886612"/>
              <a:gd name="connsiteX4-409" fmla="*/ 0 w 9144000"/>
              <a:gd name="connsiteY4-410" fmla="*/ 452517 h 886612"/>
              <a:gd name="connsiteX0-411" fmla="*/ 0 w 9144000"/>
              <a:gd name="connsiteY0-412" fmla="*/ 347213 h 781308"/>
              <a:gd name="connsiteX1-413" fmla="*/ 9144000 w 9144000"/>
              <a:gd name="connsiteY1-414" fmla="*/ 533463 h 781308"/>
              <a:gd name="connsiteX2-415" fmla="*/ 9144000 w 9144000"/>
              <a:gd name="connsiteY2-416" fmla="*/ 781308 h 781308"/>
              <a:gd name="connsiteX3-417" fmla="*/ 0 w 9144000"/>
              <a:gd name="connsiteY3-418" fmla="*/ 482228 h 781308"/>
              <a:gd name="connsiteX4-419" fmla="*/ 0 w 9144000"/>
              <a:gd name="connsiteY4-420" fmla="*/ 347213 h 781308"/>
              <a:gd name="connsiteX0-421" fmla="*/ 0 w 9144000"/>
              <a:gd name="connsiteY0-422" fmla="*/ 530093 h 964188"/>
              <a:gd name="connsiteX1-423" fmla="*/ 9144000 w 9144000"/>
              <a:gd name="connsiteY1-424" fmla="*/ 716343 h 964188"/>
              <a:gd name="connsiteX2-425" fmla="*/ 9144000 w 9144000"/>
              <a:gd name="connsiteY2-426" fmla="*/ 964188 h 964188"/>
              <a:gd name="connsiteX3-427" fmla="*/ 0 w 9144000"/>
              <a:gd name="connsiteY3-428" fmla="*/ 665108 h 964188"/>
              <a:gd name="connsiteX4-429" fmla="*/ 0 w 9144000"/>
              <a:gd name="connsiteY4-430" fmla="*/ 530093 h 964188"/>
              <a:gd name="connsiteX0-431" fmla="*/ 0 w 9144000"/>
              <a:gd name="connsiteY0-432" fmla="*/ 465128 h 899223"/>
              <a:gd name="connsiteX1-433" fmla="*/ 9144000 w 9144000"/>
              <a:gd name="connsiteY1-434" fmla="*/ 651378 h 899223"/>
              <a:gd name="connsiteX2-435" fmla="*/ 9144000 w 9144000"/>
              <a:gd name="connsiteY2-436" fmla="*/ 899223 h 899223"/>
              <a:gd name="connsiteX3-437" fmla="*/ 0 w 9144000"/>
              <a:gd name="connsiteY3-438" fmla="*/ 600143 h 899223"/>
              <a:gd name="connsiteX4-439" fmla="*/ 0 w 9144000"/>
              <a:gd name="connsiteY4-440" fmla="*/ 465128 h 899223"/>
              <a:gd name="connsiteX0-441" fmla="*/ 0 w 9144000"/>
              <a:gd name="connsiteY0-442" fmla="*/ 384208 h 818303"/>
              <a:gd name="connsiteX1-443" fmla="*/ 9144000 w 9144000"/>
              <a:gd name="connsiteY1-444" fmla="*/ 570458 h 818303"/>
              <a:gd name="connsiteX2-445" fmla="*/ 9144000 w 9144000"/>
              <a:gd name="connsiteY2-446" fmla="*/ 818303 h 818303"/>
              <a:gd name="connsiteX3-447" fmla="*/ 0 w 9144000"/>
              <a:gd name="connsiteY3-448" fmla="*/ 519223 h 818303"/>
              <a:gd name="connsiteX4-449" fmla="*/ 0 w 9144000"/>
              <a:gd name="connsiteY4-450" fmla="*/ 384208 h 818303"/>
              <a:gd name="connsiteX0-451" fmla="*/ 0 w 9144000"/>
              <a:gd name="connsiteY0-452" fmla="*/ 542704 h 976799"/>
              <a:gd name="connsiteX1-453" fmla="*/ 9144000 w 9144000"/>
              <a:gd name="connsiteY1-454" fmla="*/ 728954 h 976799"/>
              <a:gd name="connsiteX2-455" fmla="*/ 9144000 w 9144000"/>
              <a:gd name="connsiteY2-456" fmla="*/ 976799 h 976799"/>
              <a:gd name="connsiteX3-457" fmla="*/ 0 w 9144000"/>
              <a:gd name="connsiteY3-458" fmla="*/ 677719 h 976799"/>
              <a:gd name="connsiteX4-459" fmla="*/ 0 w 9144000"/>
              <a:gd name="connsiteY4-460" fmla="*/ 542704 h 976799"/>
              <a:gd name="connsiteX0-461" fmla="*/ 0 w 9144000"/>
              <a:gd name="connsiteY0-462" fmla="*/ 477739 h 911834"/>
              <a:gd name="connsiteX1-463" fmla="*/ 9144000 w 9144000"/>
              <a:gd name="connsiteY1-464" fmla="*/ 663989 h 911834"/>
              <a:gd name="connsiteX2-465" fmla="*/ 9144000 w 9144000"/>
              <a:gd name="connsiteY2-466" fmla="*/ 911834 h 911834"/>
              <a:gd name="connsiteX3-467" fmla="*/ 0 w 9144000"/>
              <a:gd name="connsiteY3-468" fmla="*/ 612754 h 911834"/>
              <a:gd name="connsiteX4-469" fmla="*/ 0 w 9144000"/>
              <a:gd name="connsiteY4-470" fmla="*/ 477739 h 911834"/>
              <a:gd name="connsiteX0-471" fmla="*/ 0 w 9144000"/>
              <a:gd name="connsiteY0-472" fmla="*/ 396819 h 830914"/>
              <a:gd name="connsiteX1-473" fmla="*/ 9144000 w 9144000"/>
              <a:gd name="connsiteY1-474" fmla="*/ 583069 h 830914"/>
              <a:gd name="connsiteX2-475" fmla="*/ 9144000 w 9144000"/>
              <a:gd name="connsiteY2-476" fmla="*/ 830914 h 830914"/>
              <a:gd name="connsiteX3-477" fmla="*/ 0 w 9144000"/>
              <a:gd name="connsiteY3-478" fmla="*/ 531834 h 830914"/>
              <a:gd name="connsiteX4-479" fmla="*/ 0 w 9144000"/>
              <a:gd name="connsiteY4-480" fmla="*/ 396819 h 830914"/>
              <a:gd name="connsiteX0-481" fmla="*/ 0 w 9144000"/>
              <a:gd name="connsiteY0-482" fmla="*/ 591891 h 1025986"/>
              <a:gd name="connsiteX1-483" fmla="*/ 9144000 w 9144000"/>
              <a:gd name="connsiteY1-484" fmla="*/ 778141 h 1025986"/>
              <a:gd name="connsiteX2-485" fmla="*/ 9144000 w 9144000"/>
              <a:gd name="connsiteY2-486" fmla="*/ 1025986 h 1025986"/>
              <a:gd name="connsiteX3-487" fmla="*/ 0 w 9144000"/>
              <a:gd name="connsiteY3-488" fmla="*/ 726906 h 1025986"/>
              <a:gd name="connsiteX4-489" fmla="*/ 0 w 9144000"/>
              <a:gd name="connsiteY4-490" fmla="*/ 591891 h 1025986"/>
              <a:gd name="connsiteX0-491" fmla="*/ 0 w 9144000"/>
              <a:gd name="connsiteY0-492" fmla="*/ 506305 h 940400"/>
              <a:gd name="connsiteX1-493" fmla="*/ 9144000 w 9144000"/>
              <a:gd name="connsiteY1-494" fmla="*/ 692555 h 940400"/>
              <a:gd name="connsiteX2-495" fmla="*/ 9144000 w 9144000"/>
              <a:gd name="connsiteY2-496" fmla="*/ 940400 h 940400"/>
              <a:gd name="connsiteX3-497" fmla="*/ 0 w 9144000"/>
              <a:gd name="connsiteY3-498" fmla="*/ 641320 h 940400"/>
              <a:gd name="connsiteX4-499" fmla="*/ 0 w 9144000"/>
              <a:gd name="connsiteY4-500" fmla="*/ 506305 h 940400"/>
              <a:gd name="connsiteX0-501" fmla="*/ 0 w 9144000"/>
              <a:gd name="connsiteY0-502" fmla="*/ 458198 h 892293"/>
              <a:gd name="connsiteX1-503" fmla="*/ 9144000 w 9144000"/>
              <a:gd name="connsiteY1-504" fmla="*/ 644448 h 892293"/>
              <a:gd name="connsiteX2-505" fmla="*/ 9144000 w 9144000"/>
              <a:gd name="connsiteY2-506" fmla="*/ 892293 h 892293"/>
              <a:gd name="connsiteX3-507" fmla="*/ 0 w 9144000"/>
              <a:gd name="connsiteY3-508" fmla="*/ 593213 h 892293"/>
              <a:gd name="connsiteX4-509" fmla="*/ 0 w 9144000"/>
              <a:gd name="connsiteY4-510" fmla="*/ 458198 h 892293"/>
              <a:gd name="connsiteX0-511" fmla="*/ 0 w 9144000"/>
              <a:gd name="connsiteY0-512" fmla="*/ 377278 h 811373"/>
              <a:gd name="connsiteX1-513" fmla="*/ 9144000 w 9144000"/>
              <a:gd name="connsiteY1-514" fmla="*/ 563528 h 811373"/>
              <a:gd name="connsiteX2-515" fmla="*/ 9144000 w 9144000"/>
              <a:gd name="connsiteY2-516" fmla="*/ 811373 h 811373"/>
              <a:gd name="connsiteX3-517" fmla="*/ 0 w 9144000"/>
              <a:gd name="connsiteY3-518" fmla="*/ 512293 h 811373"/>
              <a:gd name="connsiteX4-519" fmla="*/ 0 w 9144000"/>
              <a:gd name="connsiteY4-520" fmla="*/ 377278 h 811373"/>
              <a:gd name="connsiteX0-521" fmla="*/ 0 w 9144000"/>
              <a:gd name="connsiteY0-522" fmla="*/ 438238 h 872333"/>
              <a:gd name="connsiteX1-523" fmla="*/ 9144000 w 9144000"/>
              <a:gd name="connsiteY1-524" fmla="*/ 624488 h 872333"/>
              <a:gd name="connsiteX2-525" fmla="*/ 9144000 w 9144000"/>
              <a:gd name="connsiteY2-526" fmla="*/ 872333 h 872333"/>
              <a:gd name="connsiteX3-527" fmla="*/ 0 w 9144000"/>
              <a:gd name="connsiteY3-528" fmla="*/ 573253 h 872333"/>
              <a:gd name="connsiteX4-529" fmla="*/ 0 w 9144000"/>
              <a:gd name="connsiteY4-530" fmla="*/ 438238 h 872333"/>
              <a:gd name="connsiteX0-531" fmla="*/ 0 w 9144000"/>
              <a:gd name="connsiteY0-532" fmla="*/ 280358 h 714453"/>
              <a:gd name="connsiteX1-533" fmla="*/ 9144000 w 9144000"/>
              <a:gd name="connsiteY1-534" fmla="*/ 466608 h 714453"/>
              <a:gd name="connsiteX2-535" fmla="*/ 9144000 w 9144000"/>
              <a:gd name="connsiteY2-536" fmla="*/ 714453 h 714453"/>
              <a:gd name="connsiteX3-537" fmla="*/ 0 w 9144000"/>
              <a:gd name="connsiteY3-538" fmla="*/ 415373 h 714453"/>
              <a:gd name="connsiteX4-539" fmla="*/ 0 w 9144000"/>
              <a:gd name="connsiteY4-540" fmla="*/ 280358 h 714453"/>
              <a:gd name="connsiteX0-541" fmla="*/ 0 w 9144000"/>
              <a:gd name="connsiteY0-542" fmla="*/ 377278 h 811373"/>
              <a:gd name="connsiteX1-543" fmla="*/ 9144000 w 9144000"/>
              <a:gd name="connsiteY1-544" fmla="*/ 563528 h 811373"/>
              <a:gd name="connsiteX2-545" fmla="*/ 9144000 w 9144000"/>
              <a:gd name="connsiteY2-546" fmla="*/ 811373 h 811373"/>
              <a:gd name="connsiteX3-547" fmla="*/ 0 w 9144000"/>
              <a:gd name="connsiteY3-548" fmla="*/ 512293 h 811373"/>
              <a:gd name="connsiteX4-549" fmla="*/ 0 w 9144000"/>
              <a:gd name="connsiteY4-550" fmla="*/ 377278 h 811373"/>
              <a:gd name="connsiteX0-551" fmla="*/ 0 w 9144000"/>
              <a:gd name="connsiteY0-552" fmla="*/ 450430 h 884525"/>
              <a:gd name="connsiteX1-553" fmla="*/ 9144000 w 9144000"/>
              <a:gd name="connsiteY1-554" fmla="*/ 636680 h 884525"/>
              <a:gd name="connsiteX2-555" fmla="*/ 9144000 w 9144000"/>
              <a:gd name="connsiteY2-556" fmla="*/ 884525 h 884525"/>
              <a:gd name="connsiteX3-557" fmla="*/ 0 w 9144000"/>
              <a:gd name="connsiteY3-558" fmla="*/ 585445 h 884525"/>
              <a:gd name="connsiteX4-559" fmla="*/ 0 w 9144000"/>
              <a:gd name="connsiteY4-560" fmla="*/ 450430 h 884525"/>
              <a:gd name="connsiteX0-561" fmla="*/ 0 w 9144000"/>
              <a:gd name="connsiteY0-562" fmla="*/ 365747 h 799842"/>
              <a:gd name="connsiteX1-563" fmla="*/ 9144000 w 9144000"/>
              <a:gd name="connsiteY1-564" fmla="*/ 551997 h 799842"/>
              <a:gd name="connsiteX2-565" fmla="*/ 9144000 w 9144000"/>
              <a:gd name="connsiteY2-566" fmla="*/ 799842 h 799842"/>
              <a:gd name="connsiteX3-567" fmla="*/ 0 w 9144000"/>
              <a:gd name="connsiteY3-568" fmla="*/ 500762 h 799842"/>
              <a:gd name="connsiteX4-569" fmla="*/ 0 w 9144000"/>
              <a:gd name="connsiteY4-570" fmla="*/ 365747 h 799842"/>
              <a:gd name="connsiteX0-571" fmla="*/ 0 w 9144000"/>
              <a:gd name="connsiteY0-572" fmla="*/ 463283 h 897378"/>
              <a:gd name="connsiteX1-573" fmla="*/ 9144000 w 9144000"/>
              <a:gd name="connsiteY1-574" fmla="*/ 649533 h 897378"/>
              <a:gd name="connsiteX2-575" fmla="*/ 9144000 w 9144000"/>
              <a:gd name="connsiteY2-576" fmla="*/ 897378 h 897378"/>
              <a:gd name="connsiteX3-577" fmla="*/ 0 w 9144000"/>
              <a:gd name="connsiteY3-578" fmla="*/ 598298 h 897378"/>
              <a:gd name="connsiteX4-579" fmla="*/ 0 w 9144000"/>
              <a:gd name="connsiteY4-580" fmla="*/ 463283 h 897378"/>
              <a:gd name="connsiteX0-581" fmla="*/ 0 w 9144000"/>
              <a:gd name="connsiteY0-582" fmla="*/ 536435 h 970530"/>
              <a:gd name="connsiteX1-583" fmla="*/ 9144000 w 9144000"/>
              <a:gd name="connsiteY1-584" fmla="*/ 722685 h 970530"/>
              <a:gd name="connsiteX2-585" fmla="*/ 9144000 w 9144000"/>
              <a:gd name="connsiteY2-586" fmla="*/ 970530 h 970530"/>
              <a:gd name="connsiteX3-587" fmla="*/ 0 w 9144000"/>
              <a:gd name="connsiteY3-588" fmla="*/ 671450 h 970530"/>
              <a:gd name="connsiteX4-589" fmla="*/ 0 w 9144000"/>
              <a:gd name="connsiteY4-590" fmla="*/ 536435 h 970530"/>
              <a:gd name="connsiteX0-591" fmla="*/ 0 w 9144000"/>
              <a:gd name="connsiteY0-592" fmla="*/ 434894 h 868989"/>
              <a:gd name="connsiteX1-593" fmla="*/ 9144000 w 9144000"/>
              <a:gd name="connsiteY1-594" fmla="*/ 621144 h 868989"/>
              <a:gd name="connsiteX2-595" fmla="*/ 9144000 w 9144000"/>
              <a:gd name="connsiteY2-596" fmla="*/ 868989 h 868989"/>
              <a:gd name="connsiteX3-597" fmla="*/ 0 w 9144000"/>
              <a:gd name="connsiteY3-598" fmla="*/ 569909 h 868989"/>
              <a:gd name="connsiteX4-599" fmla="*/ 0 w 9144000"/>
              <a:gd name="connsiteY4-600" fmla="*/ 434894 h 868989"/>
              <a:gd name="connsiteX0-601" fmla="*/ 0 w 9144000"/>
              <a:gd name="connsiteY0-602" fmla="*/ 373934 h 808029"/>
              <a:gd name="connsiteX1-603" fmla="*/ 9144000 w 9144000"/>
              <a:gd name="connsiteY1-604" fmla="*/ 560184 h 808029"/>
              <a:gd name="connsiteX2-605" fmla="*/ 9144000 w 9144000"/>
              <a:gd name="connsiteY2-606" fmla="*/ 808029 h 808029"/>
              <a:gd name="connsiteX3-607" fmla="*/ 0 w 9144000"/>
              <a:gd name="connsiteY3-608" fmla="*/ 508949 h 808029"/>
              <a:gd name="connsiteX4-609" fmla="*/ 0 w 9144000"/>
              <a:gd name="connsiteY4-610" fmla="*/ 373934 h 808029"/>
              <a:gd name="connsiteX0-611" fmla="*/ 0 w 9144000"/>
              <a:gd name="connsiteY0-612" fmla="*/ 434894 h 868989"/>
              <a:gd name="connsiteX1-613" fmla="*/ 9144000 w 9144000"/>
              <a:gd name="connsiteY1-614" fmla="*/ 621144 h 868989"/>
              <a:gd name="connsiteX2-615" fmla="*/ 9144000 w 9144000"/>
              <a:gd name="connsiteY2-616" fmla="*/ 868989 h 868989"/>
              <a:gd name="connsiteX3-617" fmla="*/ 0 w 9144000"/>
              <a:gd name="connsiteY3-618" fmla="*/ 569909 h 868989"/>
              <a:gd name="connsiteX4-619" fmla="*/ 0 w 9144000"/>
              <a:gd name="connsiteY4-620" fmla="*/ 434894 h 868989"/>
              <a:gd name="connsiteX0-621" fmla="*/ 0 w 9144000"/>
              <a:gd name="connsiteY0-622" fmla="*/ 434894 h 803361"/>
              <a:gd name="connsiteX1-623" fmla="*/ 9144000 w 9144000"/>
              <a:gd name="connsiteY1-624" fmla="*/ 621144 h 803361"/>
              <a:gd name="connsiteX2-625" fmla="*/ 9144000 w 9144000"/>
              <a:gd name="connsiteY2-626" fmla="*/ 803361 h 803361"/>
              <a:gd name="connsiteX3-627" fmla="*/ 0 w 9144000"/>
              <a:gd name="connsiteY3-628" fmla="*/ 569909 h 803361"/>
              <a:gd name="connsiteX4-629" fmla="*/ 0 w 9144000"/>
              <a:gd name="connsiteY4-630" fmla="*/ 434894 h 803361"/>
            </a:gdLst>
            <a:ahLst/>
            <a:cxnLst>
              <a:cxn ang="0">
                <a:pos x="connsiteX0-621" y="connsiteY0-622"/>
              </a:cxn>
              <a:cxn ang="0">
                <a:pos x="connsiteX1-623" y="connsiteY1-624"/>
              </a:cxn>
              <a:cxn ang="0">
                <a:pos x="connsiteX2-625" y="connsiteY2-626"/>
              </a:cxn>
              <a:cxn ang="0">
                <a:pos x="connsiteX3-627" y="connsiteY3-628"/>
              </a:cxn>
              <a:cxn ang="0">
                <a:pos x="connsiteX4-629" y="connsiteY4-630"/>
              </a:cxn>
            </a:cxnLst>
            <a:rect l="l" t="t" r="r" b="b"/>
            <a:pathLst>
              <a:path w="9144000" h="803361">
                <a:moveTo>
                  <a:pt x="0" y="434894"/>
                </a:moveTo>
                <a:cubicBezTo>
                  <a:pt x="3687973" y="0"/>
                  <a:pt x="5961894" y="231276"/>
                  <a:pt x="9144000" y="621144"/>
                </a:cubicBezTo>
                <a:lnTo>
                  <a:pt x="9144000" y="803361"/>
                </a:lnTo>
                <a:cubicBezTo>
                  <a:pt x="5530958" y="225931"/>
                  <a:pt x="2442302" y="154536"/>
                  <a:pt x="0" y="569909"/>
                </a:cubicBezTo>
                <a:lnTo>
                  <a:pt x="0" y="43489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CN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ckground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46099"/>
            <a:ext cx="8229600" cy="63526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5296959"/>
            <a:ext cx="2133600" cy="304271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eader 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390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gray">
          <a:xfrm>
            <a:off x="7061200" y="5257800"/>
            <a:ext cx="1646237" cy="377825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600" b="1" dirty="0"/>
              <a:t>YOUR </a:t>
            </a:r>
            <a:r>
              <a:rPr lang="de-DE" sz="1600" b="1" dirty="0">
                <a:solidFill>
                  <a:srgbClr val="C00000"/>
                </a:solidFill>
              </a:rPr>
              <a:t>LOGO</a:t>
            </a:r>
            <a:endParaRPr lang="de-DE" sz="1600" b="1" dirty="0">
              <a:solidFill>
                <a:srgbClr val="C00000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5296959"/>
            <a:ext cx="2133600" cy="304271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F916-A0C1-401C-91A2-FC5D01BD50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76545" y="5296959"/>
            <a:ext cx="2133600" cy="30427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D2822F-7577-4079-9AD2-51F19AC5FD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>
            <p:ph type="ctrTitle"/>
          </p:nvPr>
        </p:nvSpPr>
        <p:spPr>
          <a:xfrm>
            <a:off x="431800" y="4102100"/>
            <a:ext cx="5962650" cy="122502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幻灯片主标题替换</a:t>
            </a:r>
            <a:endParaRPr lang="zh-CN" altLang="en-US" sz="3600" dirty="0"/>
          </a:p>
        </p:txBody>
      </p:sp>
      <p:sp>
        <p:nvSpPr>
          <p:cNvPr id="9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516380"/>
            <a:r>
              <a:rPr lang="zh-CN" altLang="en-US" dirty="0" smtClean="0"/>
              <a:t>作者信息或副标题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视图变换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65175" y="4240903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46775" y="1774920"/>
            <a:ext cx="0" cy="31410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5358" y="2486230"/>
            <a:ext cx="210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Camera Direction</a:t>
            </a:r>
            <a:endParaRPr lang="zh-CN" altLang="en-US" dirty="0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68442" y="4932102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72" name="组合 7171"/>
          <p:cNvGrpSpPr/>
          <p:nvPr/>
        </p:nvGrpSpPr>
        <p:grpSpPr>
          <a:xfrm>
            <a:off x="1028846" y="2339345"/>
            <a:ext cx="2373024" cy="2630930"/>
            <a:chOff x="1028846" y="1891755"/>
            <a:chExt cx="2373024" cy="2630930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106615" y="1891755"/>
              <a:ext cx="585068" cy="26309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7" name="梯形 7176"/>
            <p:cNvSpPr/>
            <p:nvPr/>
          </p:nvSpPr>
          <p:spPr>
            <a:xfrm rot="12877263">
              <a:off x="1100378" y="2735518"/>
              <a:ext cx="1611170" cy="1261775"/>
            </a:xfrm>
            <a:prstGeom prst="trapezoid">
              <a:avLst>
                <a:gd name="adj" fmla="val 4081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106615" y="2308149"/>
              <a:ext cx="1575175" cy="2214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028846" y="2725434"/>
              <a:ext cx="257791" cy="25779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648172" y="2725434"/>
              <a:ext cx="257791" cy="25779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340348" y="3433129"/>
              <a:ext cx="270178" cy="270178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1106616" y="2983225"/>
              <a:ext cx="2295254" cy="1539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>
            <a:off x="5337085" y="4247735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118685" y="1695387"/>
            <a:ext cx="0" cy="32274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9507226">
            <a:off x="7090972" y="4206342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 rot="19507226">
            <a:off x="6013436" y="1270445"/>
            <a:ext cx="2476156" cy="2632283"/>
            <a:chOff x="925714" y="1890402"/>
            <a:chExt cx="2476156" cy="2632283"/>
          </a:xfrm>
        </p:grpSpPr>
        <p:cxnSp>
          <p:nvCxnSpPr>
            <p:cNvPr id="49" name="直接连接符 48"/>
            <p:cNvCxnSpPr/>
            <p:nvPr/>
          </p:nvCxnSpPr>
          <p:spPr>
            <a:xfrm rot="2092774">
              <a:off x="925714" y="1890402"/>
              <a:ext cx="1007817" cy="25754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梯形 49"/>
            <p:cNvSpPr/>
            <p:nvPr/>
          </p:nvSpPr>
          <p:spPr>
            <a:xfrm rot="12877263">
              <a:off x="1100378" y="2735518"/>
              <a:ext cx="1611170" cy="1261775"/>
            </a:xfrm>
            <a:prstGeom prst="trapezoid">
              <a:avLst>
                <a:gd name="adj" fmla="val 4081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28846" y="2725434"/>
              <a:ext cx="257791" cy="25779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648172" y="2725434"/>
              <a:ext cx="257791" cy="25779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340348" y="3433129"/>
              <a:ext cx="270178" cy="270178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106616" y="2983225"/>
              <a:ext cx="2295254" cy="1539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8" name="TextBox 7177"/>
          <p:cNvSpPr txBox="1"/>
          <p:nvPr/>
        </p:nvSpPr>
        <p:spPr>
          <a:xfrm>
            <a:off x="3876767" y="428823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55407" y="4295200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5437" y="4933006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70242" y="4925270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7179" name="右箭头 7178"/>
          <p:cNvSpPr/>
          <p:nvPr/>
        </p:nvSpPr>
        <p:spPr>
          <a:xfrm>
            <a:off x="4022801" y="2983114"/>
            <a:ext cx="1486836" cy="671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视图变换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840" y="30533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P1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36473" y="29450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P2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46775" y="39281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P3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1540" y="48876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视点</a:t>
            </a:r>
            <a:endParaRPr lang="zh-CN" altLang="en-US" sz="2000" b="1" dirty="0"/>
          </a:p>
        </p:txBody>
      </p:sp>
      <p:sp>
        <p:nvSpPr>
          <p:cNvPr id="77" name="椭圆 76"/>
          <p:cNvSpPr/>
          <p:nvPr/>
        </p:nvSpPr>
        <p:spPr>
          <a:xfrm>
            <a:off x="1463581" y="4070101"/>
            <a:ext cx="270178" cy="2701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6935153" y="3214409"/>
            <a:ext cx="270178" cy="2701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421650" y="384064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P4</a:t>
            </a:r>
            <a:endParaRPr lang="zh-CN" altLang="en-US" sz="1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157200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投影变换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06515" y="3069588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979011" y="832275"/>
            <a:ext cx="18208" cy="2561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9507226">
            <a:off x="1960402" y="3028195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1151620" y="967290"/>
            <a:ext cx="854703" cy="2125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梯形 49"/>
          <p:cNvSpPr/>
          <p:nvPr/>
        </p:nvSpPr>
        <p:spPr>
          <a:xfrm rot="10784489">
            <a:off x="1195265" y="1056136"/>
            <a:ext cx="1611170" cy="1261775"/>
          </a:xfrm>
          <a:prstGeom prst="trapezoid">
            <a:avLst>
              <a:gd name="adj" fmla="val 4081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9507226">
            <a:off x="965314" y="1565917"/>
            <a:ext cx="257791" cy="257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006325" y="967290"/>
            <a:ext cx="810480" cy="2125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24837" y="311705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9682" y="32105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53" name="椭圆 52"/>
          <p:cNvSpPr/>
          <p:nvPr/>
        </p:nvSpPr>
        <p:spPr>
          <a:xfrm rot="19507226">
            <a:off x="1473382" y="1211753"/>
            <a:ext cx="257791" cy="25779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9507226">
            <a:off x="2448340" y="1391837"/>
            <a:ext cx="270178" cy="27017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 rot="16200000">
            <a:off x="5359279" y="4177077"/>
            <a:ext cx="1560019" cy="1244372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331640" y="3560914"/>
            <a:ext cx="332023" cy="7350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293360" y="4025855"/>
            <a:ext cx="929707" cy="5569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293360" y="5120936"/>
            <a:ext cx="929707" cy="13716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331640" y="4657039"/>
            <a:ext cx="332023" cy="31476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边形 28"/>
          <p:cNvSpPr/>
          <p:nvPr/>
        </p:nvSpPr>
        <p:spPr>
          <a:xfrm rot="16200000">
            <a:off x="1666515" y="3548038"/>
            <a:ext cx="1560019" cy="1559404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16200000">
            <a:off x="1334985" y="4297850"/>
            <a:ext cx="962097" cy="961717"/>
          </a:xfrm>
          <a:prstGeom prst="parallelogram">
            <a:avLst>
              <a:gd name="adj" fmla="val 28862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810044" y="2051361"/>
            <a:ext cx="270178" cy="2701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5517102" y="3545760"/>
            <a:ext cx="687687" cy="4800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761475" y="3892615"/>
            <a:ext cx="690845" cy="49505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761475" y="5092594"/>
            <a:ext cx="690845" cy="48667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517102" y="4747710"/>
            <a:ext cx="690847" cy="45005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平行四边形 42"/>
          <p:cNvSpPr/>
          <p:nvPr/>
        </p:nvSpPr>
        <p:spPr>
          <a:xfrm rot="16200000">
            <a:off x="6050125" y="3690399"/>
            <a:ext cx="1560019" cy="1244371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887035" y="3069588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659531" y="832275"/>
            <a:ext cx="18208" cy="2561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 rot="19507226">
            <a:off x="6640922" y="3028195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05357" y="311705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0202" y="32105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7" name="梯形 66"/>
          <p:cNvSpPr/>
          <p:nvPr/>
        </p:nvSpPr>
        <p:spPr>
          <a:xfrm rot="10800000">
            <a:off x="5922150" y="1052506"/>
            <a:ext cx="1485165" cy="1269032"/>
          </a:xfrm>
          <a:prstGeom prst="trapezoid">
            <a:avLst>
              <a:gd name="adj" fmla="val 86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9507226">
            <a:off x="6153902" y="1211753"/>
            <a:ext cx="257791" cy="25779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9507226">
            <a:off x="7235274" y="1391837"/>
            <a:ext cx="270178" cy="27017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282190" y="1687022"/>
            <a:ext cx="634518" cy="6345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H="1" flipV="1">
            <a:off x="1192426" y="1052507"/>
            <a:ext cx="499254" cy="12690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296892" y="1052507"/>
            <a:ext cx="512382" cy="12690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691680" y="2321538"/>
            <a:ext cx="6052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92426" y="1052507"/>
            <a:ext cx="161684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5922150" y="2321539"/>
            <a:ext cx="1485165" cy="97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922150" y="1052505"/>
            <a:ext cx="1485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iew-a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727200"/>
            <a:ext cx="7443818" cy="50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349250" y="337220"/>
            <a:ext cx="879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光栅化阶段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26895" y="1552355"/>
            <a:ext cx="3240360" cy="3240360"/>
            <a:chOff x="3626895" y="1552355"/>
            <a:chExt cx="3240360" cy="3240360"/>
          </a:xfrm>
        </p:grpSpPr>
        <p:sp>
          <p:nvSpPr>
            <p:cNvPr id="255" name="矩形 254"/>
            <p:cNvSpPr/>
            <p:nvPr/>
          </p:nvSpPr>
          <p:spPr>
            <a:xfrm>
              <a:off x="470701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497704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416695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443698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470701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497704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524707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524707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1710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578713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05716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497704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497704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578713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605716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578713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605716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1710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24707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551710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578713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5716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578713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605716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524707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551710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24707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51710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578713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605716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578713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605716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32719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632719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389692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443698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470701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497704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416695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443698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470701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497704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389692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62689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389692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416695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443698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416695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470701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497704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524707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551710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51710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578713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605716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578713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605716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4707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551710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578713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05716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32719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632719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632719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659722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632719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659722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524707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551710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578713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86835" y="1012295"/>
            <a:ext cx="4050450" cy="4050450"/>
            <a:chOff x="3086835" y="1012295"/>
            <a:chExt cx="4050450" cy="4050450"/>
          </a:xfrm>
        </p:grpSpPr>
        <p:sp>
          <p:nvSpPr>
            <p:cNvPr id="153" name="矩形 152"/>
            <p:cNvSpPr/>
            <p:nvPr/>
          </p:nvSpPr>
          <p:spPr>
            <a:xfrm>
              <a:off x="497704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70701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6057165" y="10122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6057165" y="12823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1710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632719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4707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632719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632719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443698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416695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335686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362689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308683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335686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443698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470701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497704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59722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659722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686725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605716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632719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659722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686725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89692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470701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5787135" y="12823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32719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59722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86725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62689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896925" y="4792714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16695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247075" y="4522684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5517105" y="4522684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8713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1710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62689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59722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6058070" y="1041614"/>
            <a:ext cx="211391" cy="211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37240" y="4822034"/>
            <a:ext cx="211391" cy="211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96574" y="4298538"/>
            <a:ext cx="211391" cy="211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283970" y="1222048"/>
            <a:ext cx="3718300" cy="3705682"/>
            <a:chOff x="3283970" y="1222048"/>
            <a:chExt cx="3718300" cy="3705682"/>
          </a:xfrm>
        </p:grpSpPr>
        <p:cxnSp>
          <p:nvCxnSpPr>
            <p:cNvPr id="228" name="直接连接符 227"/>
            <p:cNvCxnSpPr>
              <a:stCxn id="3" idx="5"/>
              <a:endCxn id="10" idx="0"/>
            </p:cNvCxnSpPr>
            <p:nvPr/>
          </p:nvCxnSpPr>
          <p:spPr>
            <a:xfrm>
              <a:off x="6238504" y="1222048"/>
              <a:ext cx="763766" cy="3076490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10" idx="2"/>
              <a:endCxn id="9" idx="6"/>
            </p:cNvCxnSpPr>
            <p:nvPr/>
          </p:nvCxnSpPr>
          <p:spPr>
            <a:xfrm flipH="1">
              <a:off x="3348631" y="4404234"/>
              <a:ext cx="3547943" cy="523496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" idx="3"/>
            </p:cNvCxnSpPr>
            <p:nvPr/>
          </p:nvCxnSpPr>
          <p:spPr>
            <a:xfrm flipH="1">
              <a:off x="3283970" y="1222048"/>
              <a:ext cx="2805057" cy="3630943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iew-a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727200"/>
            <a:ext cx="7443818" cy="50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C:\Users\xiew-a\Desktop\图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1012296"/>
            <a:ext cx="4320479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349250" y="337220"/>
            <a:ext cx="879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光栅化阶段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085200" y="1011600"/>
            <a:ext cx="4321291" cy="4320480"/>
            <a:chOff x="-8704475" y="9023185"/>
            <a:chExt cx="4321291" cy="4320480"/>
          </a:xfrm>
        </p:grpSpPr>
        <p:sp>
          <p:nvSpPr>
            <p:cNvPr id="137" name="矩形 136"/>
            <p:cNvSpPr/>
            <p:nvPr/>
          </p:nvSpPr>
          <p:spPr>
            <a:xfrm>
              <a:off x="-6004175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-5464115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-5464115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-5193274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-5193274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-5193680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-519368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-4924868" y="1145345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-4924868" y="1118342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-4925274" y="1091339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-4925274" y="1064336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-4655244" y="1145360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-4655244" y="1118357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-4655650" y="1091354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-4655650" y="1064351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-4923244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-4923244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-4923650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-492365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-4653214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-4653214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-4653620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-465362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-5193274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-5193274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-4923244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-4923244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-4653214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-4653214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-6274205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-6274205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-6543830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-6543830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-6544236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-6544236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-6813860" y="1010344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-6813860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-6813860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-6814266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-6814266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-7083890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-7083890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-7084296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-7084296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-7354326" y="1091339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-7354326" y="1064336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-7354732" y="1037333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-7354732" y="1010330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-7623836" y="1118342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-7623836" y="1091339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-7624242" y="1064336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-7624242" y="1037333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-7893866" y="1145359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-7895197" y="1118412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-7895197" y="1091409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-7894272" y="1064351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-8164415" y="1172362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-8164415" y="1145359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-8164821" y="1118357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-8164821" y="1091354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-8433925" y="117234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-8433925" y="1145345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-8434331" y="1118342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-8434331" y="1091339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-8703955" y="1145345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-8703955" y="1118342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-8704361" y="1091339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-8704361" y="1064336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-8163895" y="1064351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-8163895" y="1037348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-8164301" y="1010345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-8164301" y="983342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-8433925" y="1064351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-8433925" y="1037348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-8434331" y="1010345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-8434331" y="983342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-8703955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-8703955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-8704361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-8704361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-7893865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-7893865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-7894271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-789375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-7623835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-7623835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-7624241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-7624241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-7353805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-7353805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-7354211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-7354211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-8433925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-8434331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-8434331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-8162968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-8163374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-8163374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-7084702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-7084702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-8704475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-8704475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-7893344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-7893344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-7623835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-8704475" y="1253357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-8434445" y="1226354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-8434445" y="119935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-8704474" y="1226354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-8704474" y="119935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-8704475" y="130736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-8704475" y="117234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-7354325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-7354325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-7084295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-7084295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-6814266" y="130736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-6814266" y="128036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-6543830" y="130736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-6543830" y="128036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-627380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-627380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-600377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-600377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-4654025" y="119935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-4654025" y="117234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-573374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-573374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-5734146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-5463304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-5463304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-5463710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-519368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-519368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-5194086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-4924056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-4924056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-4924462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-4654432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-4654432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-4654838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-4654838" y="122635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-7623835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-843381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-816378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-7893344" y="13073633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86835" y="1012295"/>
            <a:ext cx="4050450" cy="4050450"/>
            <a:chOff x="3086835" y="1012295"/>
            <a:chExt cx="4050450" cy="4050450"/>
          </a:xfrm>
        </p:grpSpPr>
        <p:grpSp>
          <p:nvGrpSpPr>
            <p:cNvPr id="11" name="组合 10"/>
            <p:cNvGrpSpPr/>
            <p:nvPr/>
          </p:nvGrpSpPr>
          <p:grpSpPr>
            <a:xfrm>
              <a:off x="3626895" y="1552355"/>
              <a:ext cx="3240360" cy="3240360"/>
              <a:chOff x="3626895" y="1552355"/>
              <a:chExt cx="3240360" cy="3240360"/>
            </a:xfrm>
          </p:grpSpPr>
          <p:sp>
            <p:nvSpPr>
              <p:cNvPr id="255" name="矩形 254"/>
              <p:cNvSpPr/>
              <p:nvPr/>
            </p:nvSpPr>
            <p:spPr>
              <a:xfrm>
                <a:off x="470701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497704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416695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443698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470701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497704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524707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524707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551710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578713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605716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497704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497704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78713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05716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78713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605716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51710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24707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51710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78713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605716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78713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605716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24707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51710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24707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551710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578713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605716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578713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605716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632719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632719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389692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443698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470701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497704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416695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443698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470701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497704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389692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362689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389692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416695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443698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416695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470701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497704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524707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551710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551710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578713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605716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578713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605716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524707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551710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578713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05716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632719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632719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632719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659722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632719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659722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24707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51710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78713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086835" y="1012295"/>
              <a:ext cx="4050450" cy="4050450"/>
              <a:chOff x="3086835" y="1012295"/>
              <a:chExt cx="4050450" cy="4050450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497704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470701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057165" y="10122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057165" y="12823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551710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32719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524707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632719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632719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443698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416695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335686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362689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08683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335686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443698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470701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497704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659722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659722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686725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605716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632719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659722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686725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389692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470701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787135" y="12823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32719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659722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86725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2689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3896925" y="4792714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416695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247075" y="4522684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517105" y="4522684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78713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51710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362689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659722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085200" y="1011600"/>
            <a:ext cx="4050450" cy="4050450"/>
            <a:chOff x="-2278324" y="1102555"/>
            <a:chExt cx="4050450" cy="4050450"/>
          </a:xfrm>
        </p:grpSpPr>
        <p:sp>
          <p:nvSpPr>
            <p:cNvPr id="530" name="矩形 529"/>
            <p:cNvSpPr/>
            <p:nvPr/>
          </p:nvSpPr>
          <p:spPr>
            <a:xfrm>
              <a:off x="-65814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-38811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>
              <a:off x="-119820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>
              <a:off x="-92817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-65814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>
              <a:off x="-38811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-11808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>
              <a:off x="-11808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>
              <a:off x="15194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42197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69200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-388114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-388114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>
              <a:off x="42197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/>
          </p:nvSpPr>
          <p:spPr>
            <a:xfrm>
              <a:off x="69200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矩形 544"/>
            <p:cNvSpPr/>
            <p:nvPr/>
          </p:nvSpPr>
          <p:spPr>
            <a:xfrm>
              <a:off x="42197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矩形 545"/>
            <p:cNvSpPr/>
            <p:nvPr/>
          </p:nvSpPr>
          <p:spPr>
            <a:xfrm>
              <a:off x="69200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矩形 546"/>
            <p:cNvSpPr/>
            <p:nvPr/>
          </p:nvSpPr>
          <p:spPr>
            <a:xfrm>
              <a:off x="15194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矩形 547"/>
            <p:cNvSpPr/>
            <p:nvPr/>
          </p:nvSpPr>
          <p:spPr>
            <a:xfrm>
              <a:off x="-118084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548"/>
            <p:cNvSpPr/>
            <p:nvPr/>
          </p:nvSpPr>
          <p:spPr>
            <a:xfrm>
              <a:off x="15194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549"/>
            <p:cNvSpPr/>
            <p:nvPr/>
          </p:nvSpPr>
          <p:spPr>
            <a:xfrm>
              <a:off x="42197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550"/>
            <p:cNvSpPr/>
            <p:nvPr/>
          </p:nvSpPr>
          <p:spPr>
            <a:xfrm>
              <a:off x="69200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矩形 551"/>
            <p:cNvSpPr/>
            <p:nvPr/>
          </p:nvSpPr>
          <p:spPr>
            <a:xfrm>
              <a:off x="42197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矩形 552"/>
            <p:cNvSpPr/>
            <p:nvPr/>
          </p:nvSpPr>
          <p:spPr>
            <a:xfrm>
              <a:off x="69200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矩形 553"/>
            <p:cNvSpPr/>
            <p:nvPr/>
          </p:nvSpPr>
          <p:spPr>
            <a:xfrm>
              <a:off x="-118084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矩形 554"/>
            <p:cNvSpPr/>
            <p:nvPr/>
          </p:nvSpPr>
          <p:spPr>
            <a:xfrm>
              <a:off x="15194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矩形 555"/>
            <p:cNvSpPr/>
            <p:nvPr/>
          </p:nvSpPr>
          <p:spPr>
            <a:xfrm>
              <a:off x="-118084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矩形 556"/>
            <p:cNvSpPr/>
            <p:nvPr/>
          </p:nvSpPr>
          <p:spPr>
            <a:xfrm>
              <a:off x="15194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>
              <a:off x="42197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矩形 558"/>
            <p:cNvSpPr/>
            <p:nvPr/>
          </p:nvSpPr>
          <p:spPr>
            <a:xfrm>
              <a:off x="69200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矩形 559"/>
            <p:cNvSpPr/>
            <p:nvPr/>
          </p:nvSpPr>
          <p:spPr>
            <a:xfrm>
              <a:off x="42197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矩形 560"/>
            <p:cNvSpPr/>
            <p:nvPr/>
          </p:nvSpPr>
          <p:spPr>
            <a:xfrm>
              <a:off x="69200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矩形 561"/>
            <p:cNvSpPr/>
            <p:nvPr/>
          </p:nvSpPr>
          <p:spPr>
            <a:xfrm>
              <a:off x="96203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矩形 562"/>
            <p:cNvSpPr/>
            <p:nvPr/>
          </p:nvSpPr>
          <p:spPr>
            <a:xfrm>
              <a:off x="96203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矩形 563"/>
            <p:cNvSpPr/>
            <p:nvPr/>
          </p:nvSpPr>
          <p:spPr>
            <a:xfrm>
              <a:off x="-146823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矩形 564"/>
            <p:cNvSpPr/>
            <p:nvPr/>
          </p:nvSpPr>
          <p:spPr>
            <a:xfrm>
              <a:off x="-92817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矩形 565"/>
            <p:cNvSpPr/>
            <p:nvPr/>
          </p:nvSpPr>
          <p:spPr>
            <a:xfrm>
              <a:off x="-65814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矩形 566"/>
            <p:cNvSpPr/>
            <p:nvPr/>
          </p:nvSpPr>
          <p:spPr>
            <a:xfrm>
              <a:off x="-38811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矩形 567"/>
            <p:cNvSpPr/>
            <p:nvPr/>
          </p:nvSpPr>
          <p:spPr>
            <a:xfrm>
              <a:off x="-119820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矩形 568"/>
            <p:cNvSpPr/>
            <p:nvPr/>
          </p:nvSpPr>
          <p:spPr>
            <a:xfrm>
              <a:off x="-92817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矩形 569"/>
            <p:cNvSpPr/>
            <p:nvPr/>
          </p:nvSpPr>
          <p:spPr>
            <a:xfrm>
              <a:off x="-65814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矩形 570"/>
            <p:cNvSpPr/>
            <p:nvPr/>
          </p:nvSpPr>
          <p:spPr>
            <a:xfrm>
              <a:off x="-38811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矩形 571"/>
            <p:cNvSpPr/>
            <p:nvPr/>
          </p:nvSpPr>
          <p:spPr>
            <a:xfrm>
              <a:off x="-146823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-173826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矩形 573"/>
            <p:cNvSpPr/>
            <p:nvPr/>
          </p:nvSpPr>
          <p:spPr>
            <a:xfrm>
              <a:off x="-146823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矩形 574"/>
            <p:cNvSpPr/>
            <p:nvPr/>
          </p:nvSpPr>
          <p:spPr>
            <a:xfrm>
              <a:off x="-119820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矩形 575"/>
            <p:cNvSpPr/>
            <p:nvPr/>
          </p:nvSpPr>
          <p:spPr>
            <a:xfrm>
              <a:off x="-92817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矩形 576"/>
            <p:cNvSpPr/>
            <p:nvPr/>
          </p:nvSpPr>
          <p:spPr>
            <a:xfrm>
              <a:off x="-119820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矩形 577"/>
            <p:cNvSpPr/>
            <p:nvPr/>
          </p:nvSpPr>
          <p:spPr>
            <a:xfrm>
              <a:off x="-65814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矩形 578"/>
            <p:cNvSpPr/>
            <p:nvPr/>
          </p:nvSpPr>
          <p:spPr>
            <a:xfrm>
              <a:off x="-38811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矩形 579"/>
            <p:cNvSpPr/>
            <p:nvPr/>
          </p:nvSpPr>
          <p:spPr>
            <a:xfrm>
              <a:off x="-11808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矩形 580"/>
            <p:cNvSpPr/>
            <p:nvPr/>
          </p:nvSpPr>
          <p:spPr>
            <a:xfrm>
              <a:off x="15194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矩形 581"/>
            <p:cNvSpPr/>
            <p:nvPr/>
          </p:nvSpPr>
          <p:spPr>
            <a:xfrm>
              <a:off x="15194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矩形 582"/>
            <p:cNvSpPr/>
            <p:nvPr/>
          </p:nvSpPr>
          <p:spPr>
            <a:xfrm>
              <a:off x="42197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矩形 583"/>
            <p:cNvSpPr/>
            <p:nvPr/>
          </p:nvSpPr>
          <p:spPr>
            <a:xfrm>
              <a:off x="69200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42197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69200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矩形 586"/>
            <p:cNvSpPr/>
            <p:nvPr/>
          </p:nvSpPr>
          <p:spPr>
            <a:xfrm>
              <a:off x="-11808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矩形 587"/>
            <p:cNvSpPr/>
            <p:nvPr/>
          </p:nvSpPr>
          <p:spPr>
            <a:xfrm>
              <a:off x="15194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42197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矩形 589"/>
            <p:cNvSpPr/>
            <p:nvPr/>
          </p:nvSpPr>
          <p:spPr>
            <a:xfrm>
              <a:off x="69200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矩形 590"/>
            <p:cNvSpPr/>
            <p:nvPr/>
          </p:nvSpPr>
          <p:spPr>
            <a:xfrm>
              <a:off x="96203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96203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96203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123206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96203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123206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-11808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15194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42197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-388114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-658144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692006" y="11025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692006" y="13725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15194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96203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-118084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96203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96203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-92817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-119820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-200829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-173826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-227832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-200829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-92817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-65814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-38811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123206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123206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150209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69200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96203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/>
            <p:cNvSpPr/>
            <p:nvPr/>
          </p:nvSpPr>
          <p:spPr>
            <a:xfrm>
              <a:off x="123206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/>
            <p:cNvSpPr/>
            <p:nvPr/>
          </p:nvSpPr>
          <p:spPr>
            <a:xfrm>
              <a:off x="150209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/>
            <p:cNvSpPr/>
            <p:nvPr/>
          </p:nvSpPr>
          <p:spPr>
            <a:xfrm>
              <a:off x="-146823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/>
            <p:cNvSpPr/>
            <p:nvPr/>
          </p:nvSpPr>
          <p:spPr>
            <a:xfrm>
              <a:off x="-658144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>
              <a:off x="421976" y="13725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/>
            <p:cNvSpPr/>
            <p:nvPr/>
          </p:nvSpPr>
          <p:spPr>
            <a:xfrm>
              <a:off x="96203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>
              <a:off x="123206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>
              <a:off x="150209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-173826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-1468234" y="4882974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-119820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-118084" y="4612944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151946" y="4612944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421976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15194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-173826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/>
            <p:cNvSpPr/>
            <p:nvPr/>
          </p:nvSpPr>
          <p:spPr>
            <a:xfrm>
              <a:off x="123206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C:\Users\xiew-a\Desktop\图片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60" y="1057300"/>
            <a:ext cx="4320479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349250" y="337220"/>
            <a:ext cx="879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细黑" pitchFamily="2" charset="-122"/>
              </a:rPr>
              <a:t>纹理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6201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93204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66201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3204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20207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47210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520207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47210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466201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493204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66201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93204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20207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47210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0207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47210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74213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601216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74213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601216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628219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55222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628219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55222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74213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601216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74213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01216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28219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55222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28219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55222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66201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93204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66201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493204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20207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547210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520207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47210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466201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93204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66201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493204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520207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547210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520207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547210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574213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01216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574213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601216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28219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55222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628219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574213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01216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574213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01216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28219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2225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709228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682225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09228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736231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736231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82225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09228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82225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790237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817240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90237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817240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44243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71246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844243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871246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790237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817240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817240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844243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871246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844243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871246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817240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817240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844243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871246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844243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871246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817240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817240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844243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871246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844243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871246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466201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493204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466201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93204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520207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547210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520207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547210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466201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493204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466201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493204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520207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547210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520207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574213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4662010" y="42976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4932040" y="42976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466201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466201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493204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520207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547210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520207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>
            <a:off x="547210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574213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601216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574213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601216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628219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655222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628219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655222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844243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871246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844243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871246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844243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871246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871246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682225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709228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736231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763234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682225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709228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682225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709228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736231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763234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736231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763234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790237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817240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8712460" y="42976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844243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871246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790237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817240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790237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817240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844243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871246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844243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871246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1" name="Picture 8" descr="C:\Users\xiew-a\Desktop\图片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1185"/>
            <a:ext cx="4320479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矩形 361"/>
          <p:cNvSpPr/>
          <p:nvPr/>
        </p:nvSpPr>
        <p:spPr>
          <a:xfrm>
            <a:off x="189021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189021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162018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189021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2970330" y="10172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2970330" y="12872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243027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2700300" y="15572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2970330" y="15572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270030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297033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324036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216024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243027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216024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>
            <a:off x="243027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270030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297033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270030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297033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216024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243027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216024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243027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270030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297033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270030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297033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324036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324036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324036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324036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81009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35015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108012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135015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162018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/>
          <p:cNvSpPr/>
          <p:nvPr/>
        </p:nvSpPr>
        <p:spPr>
          <a:xfrm>
            <a:off x="189021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162018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/>
          <p:cNvSpPr/>
          <p:nvPr/>
        </p:nvSpPr>
        <p:spPr>
          <a:xfrm>
            <a:off x="189021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/>
          <p:cNvSpPr/>
          <p:nvPr/>
        </p:nvSpPr>
        <p:spPr>
          <a:xfrm>
            <a:off x="108012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/>
          <p:cNvSpPr/>
          <p:nvPr/>
        </p:nvSpPr>
        <p:spPr>
          <a:xfrm>
            <a:off x="135015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/>
          <p:cNvSpPr/>
          <p:nvPr/>
        </p:nvSpPr>
        <p:spPr>
          <a:xfrm>
            <a:off x="108012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135015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/>
          <p:cNvSpPr/>
          <p:nvPr/>
        </p:nvSpPr>
        <p:spPr>
          <a:xfrm>
            <a:off x="162018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/>
          <p:cNvSpPr/>
          <p:nvPr/>
        </p:nvSpPr>
        <p:spPr>
          <a:xfrm>
            <a:off x="189021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/>
          <p:cNvSpPr/>
          <p:nvPr/>
        </p:nvSpPr>
        <p:spPr>
          <a:xfrm>
            <a:off x="162018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189021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/>
          <p:cNvSpPr/>
          <p:nvPr/>
        </p:nvSpPr>
        <p:spPr>
          <a:xfrm>
            <a:off x="27003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/>
          <p:cNvSpPr/>
          <p:nvPr/>
        </p:nvSpPr>
        <p:spPr>
          <a:xfrm>
            <a:off x="54006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/>
          <p:cNvSpPr/>
          <p:nvPr/>
        </p:nvSpPr>
        <p:spPr>
          <a:xfrm>
            <a:off x="81009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54006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/>
          <p:cNvSpPr/>
          <p:nvPr/>
        </p:nvSpPr>
        <p:spPr>
          <a:xfrm>
            <a:off x="81009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0" y="47976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270030" y="47976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/>
          <p:cNvSpPr/>
          <p:nvPr/>
        </p:nvSpPr>
        <p:spPr>
          <a:xfrm>
            <a:off x="108012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135015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108012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/>
          <p:cNvSpPr/>
          <p:nvPr/>
        </p:nvSpPr>
        <p:spPr>
          <a:xfrm>
            <a:off x="135015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162018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189021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162018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189021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/>
          <p:cNvSpPr/>
          <p:nvPr/>
        </p:nvSpPr>
        <p:spPr>
          <a:xfrm>
            <a:off x="216024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/>
          <p:cNvSpPr/>
          <p:nvPr/>
        </p:nvSpPr>
        <p:spPr>
          <a:xfrm>
            <a:off x="243027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216024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/>
          <p:cNvSpPr/>
          <p:nvPr/>
        </p:nvSpPr>
        <p:spPr>
          <a:xfrm>
            <a:off x="243027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270030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297033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/>
          <p:cNvSpPr/>
          <p:nvPr/>
        </p:nvSpPr>
        <p:spPr>
          <a:xfrm>
            <a:off x="270030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/>
        </p:nvSpPr>
        <p:spPr>
          <a:xfrm>
            <a:off x="297033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/>
          <p:cNvSpPr/>
          <p:nvPr/>
        </p:nvSpPr>
        <p:spPr>
          <a:xfrm>
            <a:off x="216024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/>
          <p:cNvSpPr/>
          <p:nvPr/>
        </p:nvSpPr>
        <p:spPr>
          <a:xfrm>
            <a:off x="243027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216024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/>
          <p:cNvSpPr/>
          <p:nvPr/>
        </p:nvSpPr>
        <p:spPr>
          <a:xfrm>
            <a:off x="243027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/>
          <p:cNvSpPr/>
          <p:nvPr/>
        </p:nvSpPr>
        <p:spPr>
          <a:xfrm>
            <a:off x="270030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/>
          <p:cNvSpPr/>
          <p:nvPr/>
        </p:nvSpPr>
        <p:spPr>
          <a:xfrm>
            <a:off x="297033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/>
          <p:cNvSpPr/>
          <p:nvPr/>
        </p:nvSpPr>
        <p:spPr>
          <a:xfrm>
            <a:off x="270030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297033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/>
        </p:nvSpPr>
        <p:spPr>
          <a:xfrm>
            <a:off x="324036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/>
          <p:cNvSpPr/>
          <p:nvPr/>
        </p:nvSpPr>
        <p:spPr>
          <a:xfrm>
            <a:off x="351039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/>
          <p:cNvSpPr/>
          <p:nvPr/>
        </p:nvSpPr>
        <p:spPr>
          <a:xfrm>
            <a:off x="324036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/>
          <p:cNvSpPr/>
          <p:nvPr/>
        </p:nvSpPr>
        <p:spPr>
          <a:xfrm>
            <a:off x="351039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/>
          <p:cNvSpPr/>
          <p:nvPr/>
        </p:nvSpPr>
        <p:spPr>
          <a:xfrm>
            <a:off x="324036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351039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324036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351039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/>
          <p:cNvSpPr/>
          <p:nvPr/>
        </p:nvSpPr>
        <p:spPr>
          <a:xfrm>
            <a:off x="378042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/>
          <p:cNvSpPr/>
          <p:nvPr/>
        </p:nvSpPr>
        <p:spPr>
          <a:xfrm>
            <a:off x="216024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243027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/>
          <p:cNvSpPr/>
          <p:nvPr/>
        </p:nvSpPr>
        <p:spPr>
          <a:xfrm>
            <a:off x="270030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/>
          <p:cNvSpPr/>
          <p:nvPr/>
        </p:nvSpPr>
        <p:spPr>
          <a:xfrm>
            <a:off x="297033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/>
          <p:cNvSpPr/>
          <p:nvPr/>
        </p:nvSpPr>
        <p:spPr>
          <a:xfrm>
            <a:off x="324036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351039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378042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62010" y="1057300"/>
            <a:ext cx="4050450" cy="4050450"/>
            <a:chOff x="4662010" y="1057300"/>
            <a:chExt cx="4050450" cy="4050450"/>
          </a:xfrm>
        </p:grpSpPr>
        <p:sp>
          <p:nvSpPr>
            <p:cNvPr id="153" name="矩形 152"/>
            <p:cNvSpPr/>
            <p:nvPr/>
          </p:nvSpPr>
          <p:spPr>
            <a:xfrm>
              <a:off x="655222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655222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28219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55222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763234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790237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682225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09228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682225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09228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736231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763234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36231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63234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682225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709228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682225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709228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736231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763234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736231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763234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790237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790237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790237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790237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547210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601216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574213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601216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628219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55222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628219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655222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574213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601216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574213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601216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28219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655222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628219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655222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493204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520207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547210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520207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547210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662010" y="48377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32040" y="48377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574213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601216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574213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601216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28219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655222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28219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5222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682225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709228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682225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709228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736231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763234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736231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763234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682225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709228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82225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09228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36231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763234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736231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763234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790237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817240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790237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817240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790237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817240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90237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817240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844243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682225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709228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736231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763234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790237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240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844243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709228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736231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7362310" y="15973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7632340" y="15973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7632340" y="13273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7632340" y="10573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9956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光照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466655" y="4882725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1466655" y="1712487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466655" y="250465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1466655" y="3296812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1466655" y="4088975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504755" y="1291800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1504755" y="287612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1504755" y="3668287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1504755" y="4460450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4313042" y="2226837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6" name="WordArt 20"/>
          <p:cNvSpPr>
            <a:spLocks noChangeArrowheads="1" noChangeShapeType="1" noTextEdit="1"/>
          </p:cNvSpPr>
          <p:nvPr/>
        </p:nvSpPr>
        <p:spPr bwMode="auto">
          <a:xfrm>
            <a:off x="1757167" y="1434675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DE0000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1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DE0000"/>
                </a:solidFill>
                <a:rou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37" name="WordArt 21"/>
          <p:cNvSpPr>
            <a:spLocks noChangeArrowheads="1" noChangeShapeType="1" noTextEdit="1"/>
          </p:cNvSpPr>
          <p:nvPr/>
        </p:nvSpPr>
        <p:spPr bwMode="auto">
          <a:xfrm>
            <a:off x="1753992" y="219985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FFFFFF"/>
                  </a:solidFill>
                  <a:round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</a:rPr>
              <a:t>2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FFFFFF"/>
                </a:solidFill>
                <a:rou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38" name="WordArt 22"/>
          <p:cNvSpPr>
            <a:spLocks noChangeArrowheads="1" noChangeShapeType="1" noTextEdit="1"/>
          </p:cNvSpPr>
          <p:nvPr/>
        </p:nvSpPr>
        <p:spPr bwMode="auto">
          <a:xfrm>
            <a:off x="1731767" y="300947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DE0000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3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DE0000"/>
                </a:solidFill>
                <a:rou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39" name="WordArt 23"/>
          <p:cNvSpPr>
            <a:spLocks noChangeArrowheads="1" noChangeShapeType="1" noTextEdit="1"/>
          </p:cNvSpPr>
          <p:nvPr/>
        </p:nvSpPr>
        <p:spPr bwMode="auto">
          <a:xfrm>
            <a:off x="1712717" y="380957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DE0000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4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DE0000"/>
                </a:solidFill>
                <a:rou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40" name="WordArt 24"/>
          <p:cNvSpPr>
            <a:spLocks noChangeArrowheads="1" noChangeShapeType="1" noTextEdit="1"/>
          </p:cNvSpPr>
          <p:nvPr/>
        </p:nvSpPr>
        <p:spPr bwMode="auto">
          <a:xfrm>
            <a:off x="1712717" y="460967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0" cap="none" spc="0" normalizeH="0" baseline="0" noProof="0">
                <a:ln w="3175">
                  <a:solidFill>
                    <a:srgbClr val="DE0000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5</a:t>
            </a:r>
            <a:endParaRPr kumimoji="0" lang="zh-CN" altLang="en-US" sz="3600" b="0" i="0" u="none" strike="noStrike" kern="10" cap="none" spc="0" normalizeH="0" baseline="0" noProof="0">
              <a:ln w="3175">
                <a:solidFill>
                  <a:srgbClr val="DE0000"/>
                </a:solidFill>
                <a:rou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1577780" y="1291800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</a:rPr>
              <a:t>三维图形的常见应用</a:t>
            </a:r>
            <a:endParaRPr lang="en-US" altLang="zh-CN" dirty="0">
              <a:latin typeface="微软雅黑" pitchFamily="34" charset="-122"/>
            </a:endParaRPr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2051720" y="2083962"/>
            <a:ext cx="4929909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</a:ln>
        </p:spPr>
        <p:txBody>
          <a:bodyPr wrap="none" lIns="14400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单击添加目录内容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2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1577780" y="2876125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</a:ln>
        </p:spPr>
        <p:txBody>
          <a:bodyPr wrap="none" anchor="ctr"/>
          <a:lstStyle/>
          <a:p>
            <a:pPr lvl="1"/>
            <a:r>
              <a:rPr lang="zh-CN" altLang="en-US" dirty="0">
                <a:latin typeface="微软雅黑" pitchFamily="34" charset="-122"/>
              </a:rPr>
              <a:t>单击添加目录内容</a:t>
            </a:r>
            <a:r>
              <a:rPr lang="en-US" altLang="zh-CN" dirty="0">
                <a:latin typeface="微软雅黑" pitchFamily="34" charset="-122"/>
              </a:rPr>
              <a:t>3</a:t>
            </a:r>
            <a:endParaRPr lang="en-US" altLang="zh-CN" dirty="0">
              <a:latin typeface="微软雅黑" pitchFamily="34" charset="-122"/>
            </a:endParaRPr>
          </a:p>
        </p:txBody>
      </p:sp>
      <p:sp>
        <p:nvSpPr>
          <p:cNvPr id="44" name="AutoShape 28"/>
          <p:cNvSpPr>
            <a:spLocks noChangeArrowheads="1"/>
          </p:cNvSpPr>
          <p:nvPr/>
        </p:nvSpPr>
        <p:spPr bwMode="auto">
          <a:xfrm>
            <a:off x="1577780" y="3668287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</a:ln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4</a:t>
            </a:r>
            <a:endParaRPr lang="en-US" altLang="zh-CN">
              <a:latin typeface="微软雅黑" pitchFamily="34" charset="-122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577780" y="4458862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</a:ln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5</a:t>
            </a:r>
            <a:endParaRPr lang="en-US" altLang="zh-CN">
              <a:latin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250" y="610646"/>
            <a:ext cx="2794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C00000"/>
                </a:solidFill>
                <a:latin typeface="华文细黑" pitchFamily="2" charset="-122"/>
              </a:rPr>
              <a:t>目 录 </a:t>
            </a:r>
            <a:r>
              <a:rPr lang="en-US" altLang="zh-CN" sz="2800" b="1" i="0" dirty="0" smtClean="0">
                <a:latin typeface="华文细黑" pitchFamily="2" charset="-122"/>
              </a:rPr>
              <a:t>Contents</a:t>
            </a:r>
            <a:endParaRPr lang="en-US" altLang="zh-CN" sz="2800" b="1" i="0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1485704" y="2083962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8" name="WordArt 21"/>
          <p:cNvSpPr>
            <a:spLocks noChangeArrowheads="1" noChangeShapeType="1" noTextEdit="1"/>
          </p:cNvSpPr>
          <p:nvPr/>
        </p:nvSpPr>
        <p:spPr bwMode="auto">
          <a:xfrm>
            <a:off x="1761012" y="2226837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 w="3175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2</a:t>
            </a:r>
            <a:endParaRPr kumimoji="0" lang="zh-CN" altLang="en-US" sz="3600" b="1" i="0" u="none" strike="noStrike" kern="10" cap="none" spc="0" normalizeH="0" baseline="0" noProof="0" dirty="0">
              <a:ln w="3175">
                <a:solidFill>
                  <a:srgbClr val="FFFFFF"/>
                </a:solidFill>
                <a:rou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50" name="AutoShape 27"/>
          <p:cNvSpPr>
            <a:spLocks noChangeArrowheads="1"/>
          </p:cNvSpPr>
          <p:nvPr/>
        </p:nvSpPr>
        <p:spPr bwMode="auto">
          <a:xfrm>
            <a:off x="1601670" y="2099075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</a:ln>
        </p:spPr>
        <p:txBody>
          <a:bodyPr wrap="none" anchor="ctr"/>
          <a:lstStyle/>
          <a:p>
            <a:pPr lvl="1"/>
            <a:r>
              <a:rPr lang="zh-CN" altLang="en-US" dirty="0" smtClean="0">
                <a:latin typeface="微软雅黑" pitchFamily="34" charset="-122"/>
              </a:rPr>
              <a:t>三维图形绘制流程</a:t>
            </a:r>
            <a:endParaRPr lang="en-US" altLang="zh-CN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2956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应 用</a:t>
            </a:r>
            <a:r>
              <a:rPr lang="en-US" altLang="zh-CN" sz="2800" b="1" dirty="0" smtClean="0">
                <a:latin typeface="华文细黑" pitchFamily="2" charset="-122"/>
              </a:rPr>
              <a:t>——Game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3236">
            <a:off x="715180" y="1049153"/>
            <a:ext cx="3250727" cy="207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xiew-a\AppData\Local\Temp\u=1827815254,3887664787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5" y="525055"/>
            <a:ext cx="4131720" cy="23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2" name="Picture 4" descr="C:\Users\xiew-a\AppData\Local\Temp\u=1079891343,806205313&amp;fm=23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97560"/>
            <a:ext cx="3397688" cy="19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xiew-a\AppData\Local\Temp\u=3845674704,916670099&amp;fm=23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76" y="3172535"/>
            <a:ext cx="4654404" cy="240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应 用</a:t>
            </a:r>
            <a:r>
              <a:rPr lang="en-US" altLang="zh-CN" sz="2800" b="1" dirty="0" smtClean="0">
                <a:latin typeface="华文细黑" pitchFamily="2" charset="-122"/>
              </a:rPr>
              <a:t>——Movie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4" descr="C:\Users\xiew-a\AppData\Local\Temp\u=3089902777,3173696370&amp;fm=2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4" y="1057300"/>
            <a:ext cx="3183462" cy="196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nkj.com/idcnews/kindeditor-4.1.7/attached/image/20140909/20140909145631_1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0" y="543365"/>
            <a:ext cx="4762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article.pchome.net/01/72/39/66/pic_lib/s960x639/bianxingjingang14s960x6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" y="3037520"/>
            <a:ext cx="4160461" cy="23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3001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应 用</a:t>
            </a:r>
            <a:r>
              <a:rPr lang="en-US" altLang="zh-CN" sz="2800" b="1" dirty="0" smtClean="0">
                <a:latin typeface="华文细黑" pitchFamily="2" charset="-122"/>
              </a:rPr>
              <a:t>——Design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100" name="Picture 4" descr="http://61.54.6.118:3077/soft/wenzhang/max9cn/Image/20081126142336421778022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6" y="1597360"/>
            <a:ext cx="4301280" cy="32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1638307"/>
            <a:ext cx="4203974" cy="31424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目 的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生成一张图像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5" y="1510245"/>
            <a:ext cx="3195355" cy="2832420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18981" y="920856"/>
            <a:ext cx="7265150" cy="436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/>
              <a:t>模型</a:t>
            </a: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zh-CN" altLang="en-US" sz="2000" b="1" dirty="0" smtClean="0"/>
              <a:t>材质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光照</a:t>
            </a:r>
            <a:r>
              <a:rPr lang="en-US" sz="2000" b="1" dirty="0" smtClean="0"/>
              <a:t>                                                                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1" name="Picture 10" descr="teap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6" y="1282325"/>
            <a:ext cx="1877323" cy="1352875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70" y="4324080"/>
            <a:ext cx="863406" cy="863406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6" y="3193716"/>
            <a:ext cx="1149419" cy="863405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右箭头 14"/>
          <p:cNvSpPr/>
          <p:nvPr/>
        </p:nvSpPr>
        <p:spPr>
          <a:xfrm>
            <a:off x="3806915" y="2635200"/>
            <a:ext cx="1368389" cy="41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861573" y="2876783"/>
            <a:ext cx="900337" cy="242316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06649" y="2264558"/>
            <a:ext cx="1219019" cy="502932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54" y="1783193"/>
            <a:ext cx="1118362" cy="84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8" name="Picture 8" descr="C:\Users\xiew-a\AppData\Local\Temp\u=3666197586,547790566&amp;fm=21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7" y="4432675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V="1">
            <a:off x="3116158" y="3029183"/>
            <a:ext cx="798152" cy="863432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6865" y="2556116"/>
            <a:ext cx="2088018" cy="228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49250" y="33722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图形管线绘制流程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6515" y="1102015"/>
            <a:ext cx="1977775" cy="900390"/>
            <a:chOff x="1845350" y="1457915"/>
            <a:chExt cx="1651290" cy="512759"/>
          </a:xfrm>
          <a:scene3d>
            <a:camera prst="orthographicFront"/>
            <a:lightRig rig="threePt" dir="t"/>
          </a:scene3d>
        </p:grpSpPr>
        <p:sp>
          <p:nvSpPr>
            <p:cNvPr id="22" name="矩形 21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矩形 22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/>
                <a:t>应用程序阶段</a:t>
              </a:r>
              <a:endPara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60770" y="1102305"/>
            <a:ext cx="1921320" cy="900390"/>
            <a:chOff x="1845350" y="1457915"/>
            <a:chExt cx="1651290" cy="512759"/>
          </a:xfrm>
          <a:scene3d>
            <a:camera prst="orthographicFront"/>
            <a:lightRig rig="threePt" dir="t"/>
          </a:scene3d>
        </p:grpSpPr>
        <p:sp>
          <p:nvSpPr>
            <p:cNvPr id="27" name="矩形 26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/>
                <a:t>几何处理阶段</a:t>
              </a:r>
              <a:endPara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52220" y="1102015"/>
            <a:ext cx="1800200" cy="900389"/>
            <a:chOff x="1845350" y="1457915"/>
            <a:chExt cx="1651290" cy="512759"/>
          </a:xfrm>
          <a:scene3d>
            <a:camera prst="orthographicFront"/>
            <a:lightRig rig="threePt" dir="t"/>
          </a:scene3d>
        </p:grpSpPr>
        <p:sp>
          <p:nvSpPr>
            <p:cNvPr id="30" name="矩形 29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矩形 30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/>
                <a:t>光栅化阶段</a:t>
              </a:r>
              <a:endPara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444883" y="1309625"/>
            <a:ext cx="1107337" cy="51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2D Point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648382" y="2691131"/>
            <a:ext cx="1553688" cy="796439"/>
            <a:chOff x="2117410" y="2186033"/>
            <a:chExt cx="1307177" cy="512759"/>
          </a:xfrm>
          <a:scene3d>
            <a:camera prst="orthographicFront"/>
            <a:lightRig rig="threePt" dir="t"/>
          </a:scene3d>
        </p:grpSpPr>
        <p:sp>
          <p:nvSpPr>
            <p:cNvPr id="37" name="矩形 36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+mn-lt"/>
                </a:rPr>
                <a:t>顶点变换</a:t>
              </a:r>
              <a:endParaRPr lang="en-US" sz="1600" kern="1200" dirty="0">
                <a:latin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48382" y="3816256"/>
            <a:ext cx="1553688" cy="796439"/>
            <a:chOff x="2117410" y="2186033"/>
            <a:chExt cx="1307177" cy="512759"/>
          </a:xfrm>
          <a:scene3d>
            <a:camera prst="orthographicFront"/>
            <a:lightRig rig="threePt" dir="t"/>
          </a:scene3d>
        </p:grpSpPr>
        <p:sp>
          <p:nvSpPr>
            <p:cNvPr id="40" name="矩形 39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矩形 40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+mn-lt"/>
                </a:rPr>
                <a:t>图元组装</a:t>
              </a:r>
              <a:endParaRPr lang="en-US" sz="1600" kern="1200" dirty="0">
                <a:latin typeface="+mn-lt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71500" y="921995"/>
            <a:ext cx="2790310" cy="4320770"/>
          </a:xfrm>
          <a:prstGeom prst="roundRect">
            <a:avLst/>
          </a:prstGeom>
          <a:noFill/>
          <a:ln w="63500" cmpd="sng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41830" y="922285"/>
            <a:ext cx="5760640" cy="4320770"/>
          </a:xfrm>
          <a:prstGeom prst="roundRect">
            <a:avLst/>
          </a:prstGeom>
          <a:noFill/>
          <a:ln w="63500" cmpd="sng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249528" y="1309625"/>
            <a:ext cx="1107337" cy="51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3D Point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3356865" y="2002695"/>
            <a:ext cx="2088018" cy="553421"/>
          </a:xfrm>
          <a:prstGeom prst="trapezoid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投影变换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2" descr="http://img.ddvip.com/2013/0208/20130208073308998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83" y="5962845"/>
            <a:ext cx="5365545" cy="25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组合 111"/>
          <p:cNvGrpSpPr/>
          <p:nvPr/>
        </p:nvGrpSpPr>
        <p:grpSpPr>
          <a:xfrm>
            <a:off x="3120978" y="1327330"/>
            <a:ext cx="2981191" cy="2363772"/>
            <a:chOff x="3120978" y="1327330"/>
            <a:chExt cx="2981191" cy="2363772"/>
          </a:xfrm>
        </p:grpSpPr>
        <p:sp>
          <p:nvSpPr>
            <p:cNvPr id="4" name="平行四边形 3"/>
            <p:cNvSpPr/>
            <p:nvPr/>
          </p:nvSpPr>
          <p:spPr>
            <a:xfrm rot="16200000">
              <a:off x="4211582" y="1327704"/>
              <a:ext cx="1890960" cy="1890214"/>
            </a:xfrm>
            <a:prstGeom prst="parallelogram">
              <a:avLst>
                <a:gd name="adj" fmla="val 288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>
              <a:off x="3809267" y="2218593"/>
              <a:ext cx="1166198" cy="1165737"/>
            </a:xfrm>
            <a:prstGeom prst="parallelogram">
              <a:avLst>
                <a:gd name="adj" fmla="val 288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3120978" y="1327330"/>
              <a:ext cx="1090977" cy="236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120978" y="1890901"/>
              <a:ext cx="2981191" cy="1800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120978" y="3218291"/>
              <a:ext cx="2981191" cy="472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120978" y="2655986"/>
              <a:ext cx="1090977" cy="103511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3809498" y="1327330"/>
            <a:ext cx="2292672" cy="2057231"/>
            <a:chOff x="3629479" y="1348823"/>
            <a:chExt cx="2292672" cy="2057231"/>
          </a:xfrm>
        </p:grpSpPr>
        <p:sp>
          <p:nvSpPr>
            <p:cNvPr id="50" name="平行四边形 49"/>
            <p:cNvSpPr/>
            <p:nvPr/>
          </p:nvSpPr>
          <p:spPr>
            <a:xfrm rot="16200000">
              <a:off x="4031564" y="1349197"/>
              <a:ext cx="1890960" cy="1890214"/>
            </a:xfrm>
            <a:prstGeom prst="parallelogram">
              <a:avLst>
                <a:gd name="adj" fmla="val 28862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rot="16200000">
              <a:off x="3629249" y="2240086"/>
              <a:ext cx="1166198" cy="1165737"/>
            </a:xfrm>
            <a:prstGeom prst="parallelogram">
              <a:avLst>
                <a:gd name="adj" fmla="val 28862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3629479" y="1348823"/>
              <a:ext cx="402458" cy="8910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4795217" y="1912396"/>
              <a:ext cx="1126934" cy="6750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4795217" y="3239786"/>
              <a:ext cx="1126934" cy="16626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3629479" y="2677479"/>
              <a:ext cx="402458" cy="381534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06514" y="1417338"/>
            <a:ext cx="8258419" cy="4078560"/>
            <a:chOff x="206514" y="1417338"/>
            <a:chExt cx="8258419" cy="407856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06514" y="1417338"/>
              <a:ext cx="8258419" cy="4078560"/>
              <a:chOff x="206514" y="1417338"/>
              <a:chExt cx="8258419" cy="4078560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5697125" y="4626748"/>
                <a:ext cx="2767808" cy="8691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组合 129"/>
              <p:cNvGrpSpPr/>
              <p:nvPr/>
            </p:nvGrpSpPr>
            <p:grpSpPr>
              <a:xfrm>
                <a:off x="206514" y="1417338"/>
                <a:ext cx="8258419" cy="4078560"/>
                <a:chOff x="206514" y="1417338"/>
                <a:chExt cx="8258419" cy="4078560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1286633" y="1417341"/>
                  <a:ext cx="1080121" cy="26102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组合 121"/>
                <p:cNvGrpSpPr/>
                <p:nvPr/>
              </p:nvGrpSpPr>
              <p:grpSpPr>
                <a:xfrm>
                  <a:off x="206514" y="1417338"/>
                  <a:ext cx="8258419" cy="4078560"/>
                  <a:chOff x="206514" y="1417338"/>
                  <a:chExt cx="8258419" cy="4078560"/>
                </a:xfrm>
              </p:grpSpPr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206514" y="1417338"/>
                    <a:ext cx="2160240" cy="2610292"/>
                    <a:chOff x="206514" y="1417338"/>
                    <a:chExt cx="2160240" cy="2610292"/>
                  </a:xfrm>
                </p:grpSpPr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H="1" flipV="1">
                      <a:off x="206519" y="1417341"/>
                      <a:ext cx="1080114" cy="26102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梯形 71"/>
                    <p:cNvSpPr/>
                    <p:nvPr/>
                  </p:nvSpPr>
                  <p:spPr>
                    <a:xfrm rot="10800000">
                      <a:off x="206514" y="1417338"/>
                      <a:ext cx="2160240" cy="1305145"/>
                    </a:xfrm>
                    <a:prstGeom prst="trapezoid">
                      <a:avLst>
                        <a:gd name="adj" fmla="val 41798"/>
                      </a:avLst>
                    </a:prstGeom>
                    <a:solidFill>
                      <a:srgbClr val="D1D1D1"/>
                    </a:solidFill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5697125" y="3757599"/>
                    <a:ext cx="2767808" cy="1738299"/>
                    <a:chOff x="5697125" y="3757599"/>
                    <a:chExt cx="2767808" cy="1738299"/>
                  </a:xfrm>
                </p:grpSpPr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5697125" y="3757600"/>
                      <a:ext cx="2767808" cy="86914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梯形 91"/>
                    <p:cNvSpPr/>
                    <p:nvPr/>
                  </p:nvSpPr>
                  <p:spPr>
                    <a:xfrm rot="16200000">
                      <a:off x="6943211" y="3974176"/>
                      <a:ext cx="1738299" cy="1305145"/>
                    </a:xfrm>
                    <a:prstGeom prst="trapezoid">
                      <a:avLst>
                        <a:gd name="adj" fmla="val 31581"/>
                      </a:avLst>
                    </a:prstGeom>
                    <a:solidFill>
                      <a:srgbClr val="D1D1D1"/>
                    </a:solidFill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10" name="TextBox 109"/>
            <p:cNvSpPr txBox="1"/>
            <p:nvPr/>
          </p:nvSpPr>
          <p:spPr>
            <a:xfrm>
              <a:off x="791580" y="184903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视锥体</a:t>
              </a:r>
              <a:endParaRPr lang="zh-CN" altLang="en-US" sz="20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56282" y="442669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视锥体</a:t>
              </a:r>
              <a:endParaRPr lang="zh-CN" altLang="en-US" sz="2000" b="1" dirty="0"/>
            </a:p>
          </p:txBody>
        </p:sp>
      </p:grpSp>
      <p:cxnSp>
        <p:nvCxnSpPr>
          <p:cNvPr id="124" name="直接连接符 123"/>
          <p:cNvCxnSpPr/>
          <p:nvPr/>
        </p:nvCxnSpPr>
        <p:spPr>
          <a:xfrm>
            <a:off x="746576" y="2722485"/>
            <a:ext cx="1080117" cy="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826697" y="2581366"/>
            <a:ext cx="5333091" cy="1716294"/>
            <a:chOff x="1826697" y="2581366"/>
            <a:chExt cx="5333091" cy="1716294"/>
          </a:xfrm>
        </p:grpSpPr>
        <p:sp>
          <p:nvSpPr>
            <p:cNvPr id="106" name="TextBox 105"/>
            <p:cNvSpPr txBox="1"/>
            <p:nvPr/>
          </p:nvSpPr>
          <p:spPr>
            <a:xfrm>
              <a:off x="2101272" y="272742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近裁剪面</a:t>
              </a:r>
              <a:endParaRPr lang="zh-CN" altLang="en-US" sz="2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12319" y="365829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近裁剪面</a:t>
              </a:r>
              <a:endParaRPr lang="zh-CN" altLang="en-US" sz="2000" b="1" dirty="0"/>
            </a:p>
          </p:txBody>
        </p:sp>
        <p:cxnSp>
          <p:nvCxnSpPr>
            <p:cNvPr id="134" name="肘形连接符 133"/>
            <p:cNvCxnSpPr>
              <a:stCxn id="106" idx="1"/>
            </p:cNvCxnSpPr>
            <p:nvPr/>
          </p:nvCxnSpPr>
          <p:spPr>
            <a:xfrm flipH="1" flipV="1">
              <a:off x="1826697" y="2722486"/>
              <a:ext cx="274575" cy="204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肘形连接符 133"/>
            <p:cNvCxnSpPr/>
            <p:nvPr/>
          </p:nvCxnSpPr>
          <p:spPr>
            <a:xfrm flipV="1">
              <a:off x="3221850" y="2581366"/>
              <a:ext cx="540060" cy="22009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肘形连接符 133"/>
            <p:cNvCxnSpPr>
              <a:stCxn id="107" idx="1"/>
            </p:cNvCxnSpPr>
            <p:nvPr/>
          </p:nvCxnSpPr>
          <p:spPr>
            <a:xfrm flipH="1" flipV="1">
              <a:off x="4975236" y="3173544"/>
              <a:ext cx="637083" cy="6848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33"/>
            <p:cNvCxnSpPr/>
            <p:nvPr/>
          </p:nvCxnSpPr>
          <p:spPr>
            <a:xfrm>
              <a:off x="6822907" y="4010754"/>
              <a:ext cx="336881" cy="28690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直接连接符 126"/>
          <p:cNvCxnSpPr/>
          <p:nvPr/>
        </p:nvCxnSpPr>
        <p:spPr>
          <a:xfrm>
            <a:off x="7159788" y="4194319"/>
            <a:ext cx="0" cy="86700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平行四边形 113"/>
          <p:cNvSpPr/>
          <p:nvPr/>
        </p:nvSpPr>
        <p:spPr>
          <a:xfrm rot="16200000">
            <a:off x="4205083" y="1328464"/>
            <a:ext cx="1890960" cy="1890214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16200000">
            <a:off x="3809268" y="2228671"/>
            <a:ext cx="1166198" cy="1165737"/>
          </a:xfrm>
          <a:prstGeom prst="parallelogram">
            <a:avLst>
              <a:gd name="adj" fmla="val 28862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>
            <a:off x="197747" y="1417337"/>
            <a:ext cx="2169007" cy="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8464933" y="3757604"/>
            <a:ext cx="4017" cy="1738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33"/>
          <p:cNvCxnSpPr/>
          <p:nvPr/>
        </p:nvCxnSpPr>
        <p:spPr>
          <a:xfrm>
            <a:off x="3809498" y="1517493"/>
            <a:ext cx="402457" cy="11529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2366757" y="1232675"/>
            <a:ext cx="6102193" cy="2524929"/>
            <a:chOff x="2366757" y="1232675"/>
            <a:chExt cx="6102193" cy="2524929"/>
          </a:xfrm>
        </p:grpSpPr>
        <p:sp>
          <p:nvSpPr>
            <p:cNvPr id="108" name="TextBox 107"/>
            <p:cNvSpPr txBox="1"/>
            <p:nvPr/>
          </p:nvSpPr>
          <p:spPr>
            <a:xfrm>
              <a:off x="2701501" y="12326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远裁剪面</a:t>
              </a:r>
              <a:endParaRPr lang="zh-CN" altLang="en-US" sz="20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258362" y="238131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远裁剪面</a:t>
              </a:r>
              <a:endParaRPr lang="zh-CN" altLang="en-US" sz="2000" b="1" dirty="0"/>
            </a:p>
          </p:txBody>
        </p:sp>
        <p:cxnSp>
          <p:nvCxnSpPr>
            <p:cNvPr id="159" name="肘形连接符 133"/>
            <p:cNvCxnSpPr>
              <a:stCxn id="108" idx="1"/>
            </p:cNvCxnSpPr>
            <p:nvPr/>
          </p:nvCxnSpPr>
          <p:spPr>
            <a:xfrm rot="10800000">
              <a:off x="2366757" y="1417336"/>
              <a:ext cx="334745" cy="1539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肘形连接符 133"/>
            <p:cNvCxnSpPr>
              <a:stCxn id="109" idx="1"/>
            </p:cNvCxnSpPr>
            <p:nvPr/>
          </p:nvCxnSpPr>
          <p:spPr>
            <a:xfrm rot="10800000">
              <a:off x="6095672" y="2381312"/>
              <a:ext cx="1162690" cy="20005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肘形连接符 133"/>
            <p:cNvCxnSpPr/>
            <p:nvPr/>
          </p:nvCxnSpPr>
          <p:spPr>
            <a:xfrm rot="16200000" flipH="1">
              <a:off x="7865251" y="3153904"/>
              <a:ext cx="910850" cy="29654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椭圆 180"/>
          <p:cNvSpPr/>
          <p:nvPr/>
        </p:nvSpPr>
        <p:spPr>
          <a:xfrm>
            <a:off x="3054858" y="3590608"/>
            <a:ext cx="166992" cy="1669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816805" y="37125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视点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15" grpId="0" animBg="1"/>
      <p:bldP spid="1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5160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相机的概念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012295"/>
            <a:ext cx="5410200" cy="181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0" y="3017330"/>
            <a:ext cx="8550950" cy="26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藏珠馆 Wholehr.taobao.com 原创商务模板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全屏显示(16:10)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藏珠馆 Wholehr.taobao.com 原创商务模板</vt:lpstr>
      <vt:lpstr>幻灯片主标题替换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ylmf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藏珠馆 WholeHR.taobao.com</dc:creator>
  <cp:lastModifiedBy>xiew</cp:lastModifiedBy>
  <cp:revision>355</cp:revision>
  <dcterms:created xsi:type="dcterms:W3CDTF">2012-03-19T16:08:00Z</dcterms:created>
  <dcterms:modified xsi:type="dcterms:W3CDTF">2016-04-25T13:34:07Z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