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>
                <a:latin typeface="+mn-ea"/>
                <a:ea typeface="+mn-ea"/>
              </a:rPr>
              <a:t>字符串匹配算法</a:t>
            </a:r>
            <a:endParaRPr lang="zh-CN" altLang="en-US" sz="5400" dirty="0">
              <a:latin typeface="+mn-ea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张方雪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6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+mn-ea"/>
                <a:ea typeface="+mn-ea"/>
              </a:rPr>
              <a:t>字符串匹配算法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1, 	</a:t>
            </a:r>
            <a:r>
              <a:rPr lang="zh-CN" altLang="en-US" sz="2400" dirty="0" smtClean="0">
                <a:latin typeface="+mn-ea"/>
              </a:rPr>
              <a:t>单字符串匹配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2, 	</a:t>
            </a:r>
            <a:r>
              <a:rPr lang="zh-CN" altLang="en-US" sz="2400" dirty="0" smtClean="0">
                <a:latin typeface="+mn-ea"/>
              </a:rPr>
              <a:t>多字符串匹配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3, 	</a:t>
            </a:r>
            <a:r>
              <a:rPr lang="zh-CN" altLang="en-US" sz="2400" dirty="0" smtClean="0">
                <a:latin typeface="+mn-ea"/>
              </a:rPr>
              <a:t>正则表达式匹配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4, </a:t>
            </a: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 smtClean="0">
                <a:latin typeface="+mn-ea"/>
              </a:rPr>
              <a:t>近似匹配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230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+mn-ea"/>
                <a:ea typeface="+mn-ea"/>
              </a:rPr>
              <a:t>单字符串匹配</a:t>
            </a:r>
            <a:endParaRPr lang="zh-CN" altLang="en-US" sz="4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1,	</a:t>
            </a:r>
            <a:r>
              <a:rPr lang="zh-CN" altLang="en-US" sz="2400" dirty="0" smtClean="0"/>
              <a:t>基于前缀搜索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代表算法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kmp</a:t>
            </a:r>
            <a:r>
              <a:rPr lang="en-US" altLang="zh-CN" sz="2400" dirty="0" smtClean="0"/>
              <a:t>, Shift-And/Shift-Or</a:t>
            </a:r>
          </a:p>
          <a:p>
            <a:r>
              <a:rPr lang="en-US" altLang="zh-CN" sz="2400" dirty="0" smtClean="0"/>
              <a:t>2, 	</a:t>
            </a:r>
            <a:r>
              <a:rPr lang="zh-CN" altLang="en-US" sz="2400" dirty="0" smtClean="0"/>
              <a:t>基于后缀搜索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代表算法</a:t>
            </a:r>
            <a:r>
              <a:rPr lang="en-US" altLang="zh-CN" sz="2400" dirty="0" smtClean="0"/>
              <a:t>: BM</a:t>
            </a:r>
            <a:r>
              <a:rPr lang="zh-CN" altLang="en-US" sz="2400" dirty="0" smtClean="0"/>
              <a:t>算法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Horspool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r>
              <a:rPr lang="en-US" altLang="zh-CN" sz="2400" dirty="0" smtClean="0"/>
              <a:t>3, 	</a:t>
            </a:r>
            <a:r>
              <a:rPr lang="zh-CN" altLang="en-US" sz="2400" dirty="0" smtClean="0"/>
              <a:t>基于子串搜索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BDM, BNDM</a:t>
            </a:r>
          </a:p>
          <a:p>
            <a:r>
              <a:rPr lang="en-US" altLang="zh-CN" sz="2400" dirty="0" smtClean="0"/>
              <a:t>4, </a:t>
            </a:r>
            <a:r>
              <a:rPr lang="zh-CN" altLang="en-US" sz="2400" dirty="0" smtClean="0"/>
              <a:t>哈希算法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Rabin-Karp</a:t>
            </a:r>
            <a:r>
              <a:rPr lang="zh-CN" altLang="en-US" sz="2400" dirty="0" smtClean="0"/>
              <a:t>算法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52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+mn-ea"/>
                <a:ea typeface="+mn-ea"/>
              </a:rPr>
              <a:t>多字符串匹配</a:t>
            </a:r>
            <a:endParaRPr lang="zh-CN" altLang="en-US" sz="4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1,	</a:t>
            </a:r>
            <a:r>
              <a:rPr lang="zh-CN" altLang="en-US" sz="2800" dirty="0" smtClean="0"/>
              <a:t>基于前缀搜索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/>
              <a:t>代表算法</a:t>
            </a:r>
            <a:r>
              <a:rPr lang="en-US" altLang="zh-CN" sz="2800" dirty="0" smtClean="0"/>
              <a:t>AC</a:t>
            </a:r>
            <a:r>
              <a:rPr lang="zh-CN" altLang="en-US" sz="2800" dirty="0" smtClean="0"/>
              <a:t>自动机</a:t>
            </a:r>
            <a:r>
              <a:rPr lang="en-US" altLang="zh-CN" sz="2800" dirty="0" smtClean="0"/>
              <a:t>, Multi Shift-And</a:t>
            </a:r>
          </a:p>
          <a:p>
            <a:r>
              <a:rPr lang="en-US" altLang="zh-CN" sz="2800" dirty="0" smtClean="0"/>
              <a:t>2, </a:t>
            </a:r>
            <a:r>
              <a:rPr lang="zh-CN" altLang="en-US" sz="2800" dirty="0" smtClean="0"/>
              <a:t>基于后缀搜索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Wu-</a:t>
            </a:r>
            <a:r>
              <a:rPr lang="en-US" altLang="zh-CN" sz="2800" dirty="0" err="1" smtClean="0"/>
              <a:t>Manber</a:t>
            </a:r>
            <a:r>
              <a:rPr lang="zh-CN" altLang="en-US" sz="2800" dirty="0" smtClean="0"/>
              <a:t>算法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3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基于子串的搜索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Multi BDNM</a:t>
            </a:r>
            <a:r>
              <a:rPr lang="zh-CN" altLang="en-US" sz="2800" dirty="0" smtClean="0"/>
              <a:t>算法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02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+mn-ea"/>
                <a:ea typeface="+mn-ea"/>
              </a:rPr>
              <a:t>正则表达式匹配</a:t>
            </a:r>
            <a:endParaRPr lang="zh-CN" altLang="en-US" sz="4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1, </a:t>
            </a:r>
            <a:r>
              <a:rPr lang="zh-CN" altLang="en-US" sz="2800" dirty="0" smtClean="0"/>
              <a:t>回溯实现</a:t>
            </a:r>
            <a:endParaRPr lang="en-US" altLang="zh-CN" sz="2800" dirty="0" smtClean="0"/>
          </a:p>
          <a:p>
            <a:r>
              <a:rPr lang="en-US" altLang="zh-CN" sz="2800" dirty="0" smtClean="0"/>
              <a:t>2, </a:t>
            </a:r>
            <a:r>
              <a:rPr lang="zh-CN" altLang="en-US" sz="2800" dirty="0" smtClean="0"/>
              <a:t>基于自动机实现</a:t>
            </a:r>
            <a:endParaRPr lang="en-US" altLang="zh-CN" sz="2800" dirty="0" smtClean="0"/>
          </a:p>
          <a:p>
            <a:r>
              <a:rPr lang="en-US" altLang="zh-CN" sz="2800" dirty="0" smtClean="0"/>
              <a:t>3, </a:t>
            </a:r>
            <a:r>
              <a:rPr lang="zh-CN" altLang="en-US" sz="2800" dirty="0" smtClean="0"/>
              <a:t>自动机理论介绍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88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+mn-ea"/>
                <a:ea typeface="+mn-ea"/>
              </a:rPr>
              <a:t>近似匹配</a:t>
            </a:r>
            <a:endParaRPr lang="zh-CN" altLang="en-US" sz="4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1, </a:t>
            </a:r>
            <a:r>
              <a:rPr lang="zh-CN" altLang="en-US" sz="2800" dirty="0" smtClean="0"/>
              <a:t>动态规划算法</a:t>
            </a:r>
            <a:endParaRPr lang="en-US" altLang="zh-CN" sz="2800" dirty="0" smtClean="0"/>
          </a:p>
          <a:p>
            <a:r>
              <a:rPr lang="en-US" altLang="zh-CN" sz="2800" dirty="0" smtClean="0"/>
              <a:t>2,</a:t>
            </a:r>
            <a:r>
              <a:rPr lang="zh-CN" altLang="en-US" sz="2800" dirty="0" smtClean="0"/>
              <a:t>基于自动机的算法</a:t>
            </a:r>
            <a:endParaRPr lang="en-US" altLang="zh-CN" sz="2800" dirty="0" smtClean="0"/>
          </a:p>
          <a:p>
            <a:r>
              <a:rPr lang="en-US" altLang="zh-CN" sz="2800" dirty="0" smtClean="0"/>
              <a:t>3, </a:t>
            </a:r>
            <a:r>
              <a:rPr lang="zh-CN" altLang="en-US" sz="2800" dirty="0" smtClean="0"/>
              <a:t>位并行算法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56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err="1" smtClean="0">
                <a:latin typeface="+mj-ea"/>
              </a:rPr>
              <a:t>ThANks</a:t>
            </a:r>
            <a:r>
              <a:rPr lang="en-US" altLang="zh-CN" sz="6000" dirty="0" smtClean="0">
                <a:latin typeface="+mj-ea"/>
              </a:rPr>
              <a:t>!!!</a:t>
            </a:r>
            <a:endParaRPr lang="zh-CN" altLang="en-US" sz="6000" dirty="0">
              <a:latin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7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63</TotalTime>
  <Words>54</Words>
  <Application>Microsoft Office PowerPoint</Application>
  <PresentationFormat>全屏显示(4:3)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角度</vt:lpstr>
      <vt:lpstr>字符串匹配算法</vt:lpstr>
      <vt:lpstr>字符串匹配算法</vt:lpstr>
      <vt:lpstr>单字符串匹配</vt:lpstr>
      <vt:lpstr>多字符串匹配</vt:lpstr>
      <vt:lpstr>正则表达式匹配</vt:lpstr>
      <vt:lpstr>近似匹配</vt:lpstr>
      <vt:lpstr>ThANks!!!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字符串匹配算法</dc:title>
  <dc:creator>ZhangFangXue(桌面事业部)</dc:creator>
  <cp:lastModifiedBy>ZhangFangXue(桌面事业部)</cp:lastModifiedBy>
  <cp:revision>29</cp:revision>
  <dcterms:created xsi:type="dcterms:W3CDTF">2013-07-25T09:56:05Z</dcterms:created>
  <dcterms:modified xsi:type="dcterms:W3CDTF">2013-07-25T11:01:18Z</dcterms:modified>
</cp:coreProperties>
</file>