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4" r:id="rId10"/>
    <p:sldId id="265" r:id="rId11"/>
    <p:sldId id="266" r:id="rId12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F6"/>
    <a:srgbClr val="CC66FF"/>
    <a:srgbClr val="F0F0F0"/>
    <a:srgbClr val="EBF9FF"/>
    <a:srgbClr val="D9F3FF"/>
    <a:srgbClr val="00B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642" y="5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53F1A-84EE-4165-B98A-FA50294D57B8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FAE8D-B6E2-46A0-8EF9-50D7F6214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3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FAE8D-B6E2-46A0-8EF9-50D7F62142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FAE8D-B6E2-46A0-8EF9-50D7F621421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45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92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9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4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46929" y="193204"/>
            <a:ext cx="7481455" cy="609873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 dirty="0" smtClean="0"/>
              <a:t>제목을 입력해주세요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r>
              <a:rPr lang="ko-KR" altLang="en-US" dirty="0" err="1" smtClean="0"/>
              <a:t>ㄻㄴㅇㄹ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65411" y="314216"/>
            <a:ext cx="45719" cy="360040"/>
          </a:xfrm>
          <a:prstGeom prst="rect">
            <a:avLst/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5411" y="906012"/>
            <a:ext cx="83213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395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187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42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6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7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96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0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8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0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1" y="2251319"/>
            <a:ext cx="4032448" cy="70788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{ </a:t>
            </a:r>
            <a:r>
              <a:rPr lang="en-US" altLang="ko-KR" sz="4000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IPT</a:t>
            </a:r>
            <a:r>
              <a:rPr lang="en-US" altLang="ko-KR" sz="40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}</a:t>
            </a:r>
            <a:r>
              <a:rPr lang="en-US" altLang="ko-KR" sz="4000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Project</a:t>
            </a:r>
            <a:endParaRPr lang="ko-KR" altLang="en-US" sz="4000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542" y="2959825"/>
            <a:ext cx="1903085" cy="462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EBF9FF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LG CNS UX Team</a:t>
            </a:r>
          </a:p>
        </p:txBody>
      </p:sp>
    </p:spTree>
    <p:extLst>
      <p:ext uri="{BB962C8B-B14F-4D97-AF65-F5344CB8AC3E}">
        <p14:creationId xmlns:p14="http://schemas.microsoft.com/office/powerpoint/2010/main" val="16536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flow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35329" y="4657380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ADD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19605" y="4657700"/>
            <a:ext cx="1504791" cy="432048"/>
          </a:xfrm>
          <a:prstGeom prst="rect">
            <a:avLst/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COMMIT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3881" y="4657700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PUSH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282" y="1046225"/>
            <a:ext cx="844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수정완료 되었다고 생각하는 파일들을 </a:t>
            </a:r>
            <a:r>
              <a:rPr lang="en-US" altLang="ko-KR" sz="1600" dirty="0" smtClean="0">
                <a:latin typeface="+mn-ea"/>
              </a:rPr>
              <a:t>commit</a:t>
            </a:r>
            <a:r>
              <a:rPr lang="ko-KR" altLang="en-US" sz="1600" dirty="0" smtClean="0">
                <a:latin typeface="+mn-ea"/>
              </a:rPr>
              <a:t>으로 확정한다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9758" y="1993404"/>
            <a:ext cx="2783372" cy="161646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87489" y="378544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로컬저장소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05052" y="1993404"/>
            <a:ext cx="2783372" cy="161646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8" descr="github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16" y="2356237"/>
            <a:ext cx="2403244" cy="89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873674" y="3785449"/>
            <a:ext cx="22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github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원격 저장소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32470" y="2235710"/>
            <a:ext cx="1110508" cy="1096070"/>
            <a:chOff x="3768225" y="1774735"/>
            <a:chExt cx="1312139" cy="1295080"/>
          </a:xfrm>
        </p:grpSpPr>
        <p:pic>
          <p:nvPicPr>
            <p:cNvPr id="17" name="Picture 4" descr="fi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225" y="1774735"/>
              <a:ext cx="1256166" cy="1256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타원 17"/>
            <p:cNvSpPr/>
            <p:nvPr/>
          </p:nvSpPr>
          <p:spPr>
            <a:xfrm>
              <a:off x="4580017" y="2569468"/>
              <a:ext cx="500347" cy="500347"/>
            </a:xfrm>
            <a:prstGeom prst="ellipse">
              <a:avLst/>
            </a:prstGeom>
            <a:solidFill>
              <a:srgbClr val="00A7F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dirty="0"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4705342" y="2715187"/>
              <a:ext cx="261878" cy="216024"/>
            </a:xfrm>
            <a:prstGeom prst="rightArrow">
              <a:avLst>
                <a:gd name="adj1" fmla="val 17059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23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flow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35329" y="4657380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ADD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19605" y="4657700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COMMIT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3881" y="4657700"/>
            <a:ext cx="1504791" cy="432048"/>
          </a:xfrm>
          <a:prstGeom prst="rect">
            <a:avLst/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PUSH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282" y="1046225"/>
            <a:ext cx="844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Commit</a:t>
            </a:r>
            <a:r>
              <a:rPr lang="ko-KR" altLang="en-US" sz="1600" dirty="0" smtClean="0">
                <a:latin typeface="+mn-ea"/>
              </a:rPr>
              <a:t>으로 준비된 파일들을 원격저장소에 보낸다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9758" y="1993404"/>
            <a:ext cx="2783372" cy="161646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87489" y="378544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로컬저장소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05052" y="1993404"/>
            <a:ext cx="2783372" cy="161646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8" descr="github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16" y="2356237"/>
            <a:ext cx="2403244" cy="89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873674" y="3785449"/>
            <a:ext cx="22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github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원격 저장소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19685" y="2197834"/>
            <a:ext cx="1223516" cy="1207608"/>
            <a:chOff x="6252501" y="1774735"/>
            <a:chExt cx="1312139" cy="1295080"/>
          </a:xfrm>
        </p:grpSpPr>
        <p:pic>
          <p:nvPicPr>
            <p:cNvPr id="24" name="Picture 4" descr="fi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2501" y="1774735"/>
              <a:ext cx="1256166" cy="1256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타원 24"/>
            <p:cNvSpPr/>
            <p:nvPr/>
          </p:nvSpPr>
          <p:spPr>
            <a:xfrm>
              <a:off x="7064293" y="2569468"/>
              <a:ext cx="500347" cy="500347"/>
            </a:xfrm>
            <a:prstGeom prst="ellipse">
              <a:avLst/>
            </a:prstGeom>
            <a:solidFill>
              <a:srgbClr val="CC66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dirty="0"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sp>
          <p:nvSpPr>
            <p:cNvPr id="26" name="오른쪽 화살표 25"/>
            <p:cNvSpPr/>
            <p:nvPr/>
          </p:nvSpPr>
          <p:spPr>
            <a:xfrm rot="16200000">
              <a:off x="7183527" y="2715187"/>
              <a:ext cx="261878" cy="216024"/>
            </a:xfrm>
            <a:prstGeom prst="rightArrow">
              <a:avLst>
                <a:gd name="adj1" fmla="val 17059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왼쪽 화살표 26"/>
          <p:cNvSpPr/>
          <p:nvPr/>
        </p:nvSpPr>
        <p:spPr>
          <a:xfrm rot="10800000">
            <a:off x="3635896" y="2569468"/>
            <a:ext cx="1872208" cy="310254"/>
          </a:xfrm>
          <a:prstGeom prst="leftArrow">
            <a:avLst>
              <a:gd name="adj1" fmla="val 13094"/>
              <a:gd name="adj2" fmla="val 51089"/>
            </a:avLst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67944" y="2546839"/>
            <a:ext cx="1008112" cy="357247"/>
          </a:xfrm>
          <a:prstGeom prst="roundRect">
            <a:avLst>
              <a:gd name="adj" fmla="val 50000"/>
            </a:avLst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작업순서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1030" y="192100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Frame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92100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프로그램 설치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6794" y="2785492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설치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8345" y="3485792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VScode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설치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8316" y="192100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627784" y="2785812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저장소 설정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27784" y="3485792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테스트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7155" y="1921006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11425" y="2785812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플러그인 설치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11425" y="3485792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2134844" y="1993364"/>
            <a:ext cx="132900" cy="224616"/>
          </a:xfrm>
          <a:prstGeom prst="chevron">
            <a:avLst>
              <a:gd name="adj" fmla="val 82028"/>
            </a:avLst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4514114" y="1993364"/>
            <a:ext cx="132900" cy="224616"/>
          </a:xfrm>
          <a:prstGeom prst="chevron">
            <a:avLst>
              <a:gd name="adj" fmla="val 82028"/>
            </a:avLst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6880626" y="1993364"/>
            <a:ext cx="132900" cy="224616"/>
          </a:xfrm>
          <a:prstGeom prst="chevron">
            <a:avLst>
              <a:gd name="adj" fmla="val 82028"/>
            </a:avLst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23079" y="2785492"/>
            <a:ext cx="1237590" cy="917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423079" y="2909728"/>
            <a:ext cx="1237590" cy="5760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423079" y="3518240"/>
            <a:ext cx="1237590" cy="39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GITHUB  </a:t>
            </a:r>
            <a:r>
              <a:rPr lang="ko-KR" altLang="en-US" dirty="0" smtClean="0"/>
              <a:t>접속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123728" y="2272144"/>
            <a:ext cx="4889170" cy="648072"/>
          </a:xfrm>
          <a:prstGeom prst="roundRect">
            <a:avLst>
              <a:gd name="adj" fmla="val 567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00A7F6"/>
                </a:solidFill>
                <a:latin typeface="+mn-ea"/>
              </a:rPr>
              <a:t>https://github.com/cnsuxer/IPT</a:t>
            </a:r>
            <a:endParaRPr lang="ko-KR" altLang="en-US" sz="2400" dirty="0" smtClean="0">
              <a:solidFill>
                <a:srgbClr val="00A7F6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5248" y="3064232"/>
            <a:ext cx="22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github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원격 저장소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4117" y="4204617"/>
            <a:ext cx="558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에는 설치 프로그램 </a:t>
            </a:r>
            <a:r>
              <a:rPr lang="ko-KR" altLang="en-US" dirty="0"/>
              <a:t>및</a:t>
            </a:r>
            <a:r>
              <a:rPr lang="ko-KR" altLang="en-US" dirty="0" smtClean="0"/>
              <a:t> 가이드에 대한 설명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로컬에서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자격 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68" y="1057300"/>
            <a:ext cx="8052658" cy="417646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051720" y="3865612"/>
            <a:ext cx="4032448" cy="72008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만들기</a:t>
            </a:r>
            <a:endParaRPr lang="ko-KR" altLang="en-US" dirty="0"/>
          </a:p>
        </p:txBody>
      </p:sp>
      <p:pic>
        <p:nvPicPr>
          <p:cNvPr id="1026" name="Picture 2" descr="folder ic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31504"/>
            <a:ext cx="1366186" cy="136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756341" y="3495699"/>
            <a:ext cx="2667718" cy="677109"/>
            <a:chOff x="756341" y="3639715"/>
            <a:chExt cx="2667718" cy="677109"/>
          </a:xfrm>
        </p:grpSpPr>
        <p:sp>
          <p:nvSpPr>
            <p:cNvPr id="5" name="TextBox 4"/>
            <p:cNvSpPr txBox="1"/>
            <p:nvPr/>
          </p:nvSpPr>
          <p:spPr>
            <a:xfrm>
              <a:off x="756341" y="4009047"/>
              <a:ext cx="26677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( </a:t>
              </a:r>
              <a:r>
                <a:rPr lang="ko-KR" altLang="en-US" sz="1400" dirty="0" smtClean="0">
                  <a:solidFill>
                    <a:schemeClr val="bg1">
                      <a:lumMod val="50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저장하고 싶은 위치에 폴더 생성 </a:t>
              </a:r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)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52846" y="3639715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로컬 저장소</a:t>
              </a:r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247" y="1345332"/>
            <a:ext cx="3001412" cy="1888452"/>
          </a:xfrm>
          <a:prstGeom prst="rect">
            <a:avLst/>
          </a:prstGeom>
          <a:ln>
            <a:solidFill>
              <a:srgbClr val="00A7F6"/>
            </a:solidFill>
          </a:ln>
        </p:spPr>
      </p:pic>
      <p:grpSp>
        <p:nvGrpSpPr>
          <p:cNvPr id="24" name="그룹 23"/>
          <p:cNvGrpSpPr/>
          <p:nvPr/>
        </p:nvGrpSpPr>
        <p:grpSpPr>
          <a:xfrm>
            <a:off x="5685627" y="3495699"/>
            <a:ext cx="2392001" cy="677109"/>
            <a:chOff x="5685627" y="3639715"/>
            <a:chExt cx="2392001" cy="677109"/>
          </a:xfrm>
        </p:grpSpPr>
        <p:sp>
          <p:nvSpPr>
            <p:cNvPr id="8" name="TextBox 7"/>
            <p:cNvSpPr txBox="1"/>
            <p:nvPr/>
          </p:nvSpPr>
          <p:spPr>
            <a:xfrm>
              <a:off x="5685627" y="4009047"/>
              <a:ext cx="2392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( https://github/cnsuxer/IPT)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4269" y="3639715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원격 저장소</a:t>
              </a:r>
              <a:endParaRPr lang="ko-KR" altLang="en-US" dirty="0"/>
            </a:p>
          </p:txBody>
        </p:sp>
      </p:grpSp>
      <p:cxnSp>
        <p:nvCxnSpPr>
          <p:cNvPr id="14" name="구부러진 연결선 13"/>
          <p:cNvCxnSpPr>
            <a:stCxn id="3" idx="1"/>
          </p:cNvCxnSpPr>
          <p:nvPr/>
        </p:nvCxnSpPr>
        <p:spPr>
          <a:xfrm rot="10800000" flipV="1">
            <a:off x="2727555" y="2289558"/>
            <a:ext cx="2658692" cy="432146"/>
          </a:xfrm>
          <a:prstGeom prst="curvedConnector3">
            <a:avLst>
              <a:gd name="adj1" fmla="val 50000"/>
            </a:avLst>
          </a:prstGeom>
          <a:ln>
            <a:solidFill>
              <a:srgbClr val="00A7F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71600" y="4561386"/>
            <a:ext cx="7200800" cy="5040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$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FFFF00"/>
                </a:solidFill>
              </a:rPr>
              <a:t>git</a:t>
            </a:r>
            <a:r>
              <a:rPr lang="en-US" altLang="ko-KR" dirty="0" smtClean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clone </a:t>
            </a:r>
            <a:r>
              <a:rPr lang="en-US" altLang="ko-KR" dirty="0"/>
              <a:t>https://github.com/cnsuxer/IPT.git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1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flow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35329" y="3398563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ADD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19605" y="3398883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COMMIT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3881" y="3398883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PUSH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59641" y="1884070"/>
            <a:ext cx="1312139" cy="1295080"/>
            <a:chOff x="1311936" y="1774735"/>
            <a:chExt cx="1312139" cy="1295080"/>
          </a:xfrm>
        </p:grpSpPr>
        <p:pic>
          <p:nvPicPr>
            <p:cNvPr id="2052" name="Picture 4" descr="file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936" y="1774735"/>
              <a:ext cx="1256166" cy="1256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타원 9"/>
            <p:cNvSpPr/>
            <p:nvPr/>
          </p:nvSpPr>
          <p:spPr>
            <a:xfrm>
              <a:off x="2123728" y="2569468"/>
              <a:ext cx="500347" cy="500347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 smtClean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+</a:t>
              </a:r>
              <a:endParaRPr lang="ko-KR" altLang="en-US" sz="4400" dirty="0"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915930" y="1884070"/>
            <a:ext cx="1312139" cy="1295080"/>
            <a:chOff x="3768225" y="1774735"/>
            <a:chExt cx="1312139" cy="1295080"/>
          </a:xfrm>
        </p:grpSpPr>
        <p:pic>
          <p:nvPicPr>
            <p:cNvPr id="18" name="Picture 4" descr="file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225" y="1774735"/>
              <a:ext cx="1256166" cy="1256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타원 18"/>
            <p:cNvSpPr/>
            <p:nvPr/>
          </p:nvSpPr>
          <p:spPr>
            <a:xfrm>
              <a:off x="4580017" y="2569468"/>
              <a:ext cx="500347" cy="500347"/>
            </a:xfrm>
            <a:prstGeom prst="ellipse">
              <a:avLst/>
            </a:prstGeom>
            <a:solidFill>
              <a:srgbClr val="00A7F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dirty="0"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4705342" y="2715187"/>
              <a:ext cx="261878" cy="216024"/>
            </a:xfrm>
            <a:prstGeom prst="rightArrow">
              <a:avLst>
                <a:gd name="adj1" fmla="val 17059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400206" y="1884070"/>
            <a:ext cx="1312139" cy="1295080"/>
            <a:chOff x="6252501" y="1774735"/>
            <a:chExt cx="1312139" cy="1295080"/>
          </a:xfrm>
        </p:grpSpPr>
        <p:pic>
          <p:nvPicPr>
            <p:cNvPr id="21" name="Picture 4" descr="file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2501" y="1774735"/>
              <a:ext cx="1256166" cy="1256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/>
            <p:cNvSpPr/>
            <p:nvPr/>
          </p:nvSpPr>
          <p:spPr>
            <a:xfrm>
              <a:off x="7064293" y="2569468"/>
              <a:ext cx="500347" cy="500347"/>
            </a:xfrm>
            <a:prstGeom prst="ellipse">
              <a:avLst/>
            </a:prstGeom>
            <a:solidFill>
              <a:srgbClr val="CC66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dirty="0"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 rot="16200000">
              <a:off x="7183527" y="2715187"/>
              <a:ext cx="261878" cy="216024"/>
            </a:xfrm>
            <a:prstGeom prst="rightArrow">
              <a:avLst>
                <a:gd name="adj1" fmla="val 17059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73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flow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56" y="1273324"/>
            <a:ext cx="4547288" cy="38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3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flow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282" y="1046225"/>
            <a:ext cx="844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원격 저장소에서 로컬로 파일들을 복제한다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9758" y="1993404"/>
            <a:ext cx="2783372" cy="161646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87489" y="378544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로컬저장소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05052" y="1993404"/>
            <a:ext cx="2783372" cy="161646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 descr="github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16" y="2356237"/>
            <a:ext cx="2403244" cy="89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873674" y="3785449"/>
            <a:ext cx="22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github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원격 저장소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7" name="왼쪽 화살표 16"/>
          <p:cNvSpPr/>
          <p:nvPr/>
        </p:nvSpPr>
        <p:spPr>
          <a:xfrm>
            <a:off x="3635896" y="2569468"/>
            <a:ext cx="1872208" cy="310254"/>
          </a:xfrm>
          <a:prstGeom prst="leftArrow">
            <a:avLst>
              <a:gd name="adj1" fmla="val 13094"/>
              <a:gd name="adj2" fmla="val 51089"/>
            </a:avLst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139952" y="2546839"/>
            <a:ext cx="1008112" cy="357247"/>
          </a:xfrm>
          <a:prstGeom prst="roundRect">
            <a:avLst>
              <a:gd name="adj" fmla="val 50000"/>
            </a:avLst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5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flow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35329" y="4657380"/>
            <a:ext cx="1504791" cy="432048"/>
          </a:xfrm>
          <a:prstGeom prst="rect">
            <a:avLst/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ADD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19605" y="4657700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COMMIT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3881" y="4657700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PUSH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282" y="1046225"/>
            <a:ext cx="844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자신이 수정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ko-KR" altLang="en-US" sz="1600" dirty="0" smtClean="0">
                <a:latin typeface="+mn-ea"/>
              </a:rPr>
              <a:t>추가한 파일들을 스테이지 올리거나 내린다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9758" y="1993404"/>
            <a:ext cx="2783372" cy="161646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file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392" y="2367515"/>
            <a:ext cx="805334" cy="80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/>
          <p:cNvSpPr/>
          <p:nvPr/>
        </p:nvSpPr>
        <p:spPr>
          <a:xfrm>
            <a:off x="1710836" y="2877022"/>
            <a:ext cx="320775" cy="3207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+</a:t>
            </a:r>
            <a:endParaRPr lang="ko-KR" altLang="en-US" sz="44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pic>
        <p:nvPicPr>
          <p:cNvPr id="26" name="Picture 4" descr="file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446" y="2367515"/>
            <a:ext cx="805334" cy="80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타원 26"/>
          <p:cNvSpPr/>
          <p:nvPr/>
        </p:nvSpPr>
        <p:spPr>
          <a:xfrm>
            <a:off x="2651890" y="2877022"/>
            <a:ext cx="320775" cy="32077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-</a:t>
            </a:r>
            <a:endParaRPr lang="ko-KR" altLang="en-US" sz="44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87489" y="378544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로컬저장소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05052" y="1993404"/>
            <a:ext cx="2783372" cy="161646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8" descr="github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16" y="2356237"/>
            <a:ext cx="2403244" cy="89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873674" y="3785449"/>
            <a:ext cx="22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github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원격 저장소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LG스마트체 SemiBold"/>
        <a:ea typeface="LG스마트체 Semi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177</Words>
  <Application>Microsoft Office PowerPoint</Application>
  <PresentationFormat>화면 슬라이드 쇼(16:10)</PresentationFormat>
  <Paragraphs>61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LG스마트체 Light</vt:lpstr>
      <vt:lpstr>LG스마트체 Regular</vt:lpstr>
      <vt:lpstr>LG스마트체 SemiBold</vt:lpstr>
      <vt:lpstr>맑은 고딕</vt:lpstr>
      <vt:lpstr>Arial</vt:lpstr>
      <vt:lpstr>Office 테마</vt:lpstr>
      <vt:lpstr>PowerPoint 프레젠테이션</vt:lpstr>
      <vt:lpstr>작업순서</vt:lpstr>
      <vt:lpstr>GITHUB  접속 URL</vt:lpstr>
      <vt:lpstr>로컬에서 windows 자격 확인</vt:lpstr>
      <vt:lpstr>저장소 만들기</vt:lpstr>
      <vt:lpstr>Git 작업 flow</vt:lpstr>
      <vt:lpstr>Git 작업 flow</vt:lpstr>
      <vt:lpstr>Git 작업 flow</vt:lpstr>
      <vt:lpstr>Git 작업 flow</vt:lpstr>
      <vt:lpstr>Git 작업 flow</vt:lpstr>
      <vt:lpstr>Git 작업 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이주형</dc:creator>
  <cp:lastModifiedBy>이주형 사원 UX팀 (joohyung@lgcns.com, )</cp:lastModifiedBy>
  <cp:revision>29</cp:revision>
  <dcterms:created xsi:type="dcterms:W3CDTF">2017-06-14T01:07:43Z</dcterms:created>
  <dcterms:modified xsi:type="dcterms:W3CDTF">2017-06-14T06:35:29Z</dcterms:modified>
</cp:coreProperties>
</file>