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8560" y="1647825"/>
            <a:ext cx="573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xyz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7090" y="1852295"/>
            <a:ext cx="331470" cy="35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725930" y="2419985"/>
            <a:ext cx="599440" cy="1016000"/>
            <a:chOff x="3528" y="3263"/>
            <a:chExt cx="1580" cy="3676"/>
          </a:xfrm>
        </p:grpSpPr>
        <p:sp>
          <p:nvSpPr>
            <p:cNvPr id="3" name="矩形 2"/>
            <p:cNvSpPr/>
            <p:nvPr/>
          </p:nvSpPr>
          <p:spPr>
            <a:xfrm>
              <a:off x="3528" y="3265"/>
              <a:ext cx="781" cy="3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mongolianVert" rtlCol="0" anchor="ctr"/>
            <a:p>
              <a:pPr algn="ctr"/>
              <a:r>
                <a:rPr lang="en-US" altLang="zh-CN" sz="1400"/>
                <a:t>MLP</a:t>
              </a:r>
              <a:endParaRPr lang="en-US" altLang="zh-CN" sz="1400"/>
            </a:p>
          </p:txBody>
        </p:sp>
        <p:sp>
          <p:nvSpPr>
            <p:cNvPr id="9" name="矩形 8"/>
            <p:cNvSpPr/>
            <p:nvPr/>
          </p:nvSpPr>
          <p:spPr>
            <a:xfrm>
              <a:off x="4327" y="3263"/>
              <a:ext cx="781" cy="367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mongolianVert" rtlCol="0" anchor="ctr"/>
            <a:p>
              <a:pPr algn="ctr"/>
              <a:r>
                <a:rPr lang="en-US" altLang="zh-CN" sz="1400"/>
                <a:t>ReLU</a:t>
              </a:r>
              <a:endParaRPr lang="en-US" altLang="zh-CN" sz="14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20315" y="2422525"/>
            <a:ext cx="599440" cy="1015365"/>
            <a:chOff x="3528" y="3263"/>
            <a:chExt cx="1580" cy="3676"/>
          </a:xfrm>
        </p:grpSpPr>
        <p:sp>
          <p:nvSpPr>
            <p:cNvPr id="17" name="矩形 16"/>
            <p:cNvSpPr/>
            <p:nvPr/>
          </p:nvSpPr>
          <p:spPr>
            <a:xfrm>
              <a:off x="3528" y="3265"/>
              <a:ext cx="781" cy="3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mongolianVert" rtlCol="0" anchor="ctr"/>
            <a:p>
              <a:pPr algn="ctr"/>
              <a:r>
                <a:rPr lang="en-US" altLang="zh-CN" sz="1400"/>
                <a:t>MLP</a:t>
              </a:r>
              <a:endParaRPr lang="en-US" altLang="zh-CN" sz="14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27" y="3263"/>
              <a:ext cx="781" cy="367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mongolianVert" rtlCol="0" anchor="ctr"/>
            <a:p>
              <a:pPr algn="ctr"/>
              <a:r>
                <a:rPr lang="en-US" altLang="zh-CN" sz="1400"/>
                <a:t>ReLU</a:t>
              </a:r>
              <a:endParaRPr lang="en-US" altLang="zh-CN" sz="1400"/>
            </a:p>
          </p:txBody>
        </p:sp>
      </p:grpSp>
      <p:cxnSp>
        <p:nvCxnSpPr>
          <p:cNvPr id="19" name="直接箭头连接符 18"/>
          <p:cNvCxnSpPr/>
          <p:nvPr/>
        </p:nvCxnSpPr>
        <p:spPr>
          <a:xfrm>
            <a:off x="2325370" y="2927985"/>
            <a:ext cx="19494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3314700" y="2419350"/>
            <a:ext cx="599440" cy="1015365"/>
            <a:chOff x="3528" y="3263"/>
            <a:chExt cx="1580" cy="3676"/>
          </a:xfrm>
        </p:grpSpPr>
        <p:sp>
          <p:nvSpPr>
            <p:cNvPr id="21" name="矩形 20"/>
            <p:cNvSpPr/>
            <p:nvPr/>
          </p:nvSpPr>
          <p:spPr>
            <a:xfrm>
              <a:off x="3528" y="3265"/>
              <a:ext cx="781" cy="3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mongolianVert" rtlCol="0" anchor="ctr"/>
            <a:p>
              <a:pPr algn="ctr"/>
              <a:r>
                <a:rPr lang="en-US" altLang="zh-CN" sz="1400"/>
                <a:t>MLP</a:t>
              </a:r>
              <a:endParaRPr lang="en-US" altLang="zh-CN" sz="1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327" y="3263"/>
              <a:ext cx="781" cy="367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mongolianVert" rtlCol="0" anchor="ctr"/>
            <a:p>
              <a:pPr algn="ctr"/>
              <a:r>
                <a:rPr lang="en-US" altLang="zh-CN" sz="1400"/>
                <a:t>ReLU</a:t>
              </a:r>
              <a:endParaRPr lang="en-US" altLang="zh-CN" sz="140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109085" y="2422525"/>
            <a:ext cx="599440" cy="1015365"/>
            <a:chOff x="3528" y="3263"/>
            <a:chExt cx="1580" cy="3676"/>
          </a:xfrm>
        </p:grpSpPr>
        <p:sp>
          <p:nvSpPr>
            <p:cNvPr id="24" name="矩形 23"/>
            <p:cNvSpPr/>
            <p:nvPr/>
          </p:nvSpPr>
          <p:spPr>
            <a:xfrm>
              <a:off x="3528" y="3265"/>
              <a:ext cx="781" cy="3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mongolianVert" rtlCol="0" anchor="ctr"/>
            <a:p>
              <a:pPr algn="ctr"/>
              <a:r>
                <a:rPr lang="en-US" altLang="zh-CN" sz="1400"/>
                <a:t>MLP</a:t>
              </a:r>
              <a:endParaRPr lang="en-US" altLang="zh-CN" sz="14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327" y="3263"/>
              <a:ext cx="781" cy="367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mongolianVert" rtlCol="0" anchor="ctr"/>
            <a:p>
              <a:pPr algn="ctr"/>
              <a:r>
                <a:rPr lang="en-US" altLang="zh-CN" sz="1400"/>
                <a:t>ReLU</a:t>
              </a:r>
              <a:endParaRPr lang="en-US" altLang="zh-CN" sz="14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889500" y="2418715"/>
            <a:ext cx="599440" cy="1015365"/>
            <a:chOff x="3528" y="3263"/>
            <a:chExt cx="1580" cy="3676"/>
          </a:xfrm>
        </p:grpSpPr>
        <p:sp>
          <p:nvSpPr>
            <p:cNvPr id="27" name="矩形 26"/>
            <p:cNvSpPr/>
            <p:nvPr/>
          </p:nvSpPr>
          <p:spPr>
            <a:xfrm>
              <a:off x="3528" y="3265"/>
              <a:ext cx="781" cy="3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mongolianVert" rtlCol="0" anchor="ctr"/>
            <a:p>
              <a:pPr algn="ctr"/>
              <a:r>
                <a:rPr lang="en-US" altLang="zh-CN" sz="1400"/>
                <a:t>MLP</a:t>
              </a:r>
              <a:endParaRPr lang="en-US" altLang="zh-CN" sz="1400"/>
            </a:p>
          </p:txBody>
        </p:sp>
        <p:sp>
          <p:nvSpPr>
            <p:cNvPr id="28" name="矩形 27"/>
            <p:cNvSpPr/>
            <p:nvPr/>
          </p:nvSpPr>
          <p:spPr>
            <a:xfrm>
              <a:off x="4327" y="3263"/>
              <a:ext cx="781" cy="367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mongolianVert" rtlCol="0" anchor="ctr"/>
            <a:p>
              <a:pPr algn="ctr"/>
              <a:r>
                <a:rPr lang="en-US" altLang="zh-CN" sz="1400"/>
                <a:t>ReLU</a:t>
              </a:r>
              <a:endParaRPr lang="en-US" altLang="zh-CN" sz="1400"/>
            </a:p>
          </p:txBody>
        </p:sp>
      </p:grpSp>
      <p:cxnSp>
        <p:nvCxnSpPr>
          <p:cNvPr id="29" name="直接箭头连接符 28"/>
          <p:cNvCxnSpPr/>
          <p:nvPr/>
        </p:nvCxnSpPr>
        <p:spPr>
          <a:xfrm flipV="1">
            <a:off x="3119755" y="2927350"/>
            <a:ext cx="19494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914140" y="2926715"/>
            <a:ext cx="19494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flipV="1">
            <a:off x="4708525" y="2926715"/>
            <a:ext cx="180975" cy="3175"/>
          </a:xfrm>
          <a:prstGeom prst="bentConnector3">
            <a:avLst>
              <a:gd name="adj1" fmla="val 501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682615" y="2418080"/>
            <a:ext cx="599440" cy="1015365"/>
            <a:chOff x="3528" y="3263"/>
            <a:chExt cx="1580" cy="3676"/>
          </a:xfrm>
        </p:grpSpPr>
        <p:sp>
          <p:nvSpPr>
            <p:cNvPr id="35" name="矩形 34"/>
            <p:cNvSpPr/>
            <p:nvPr/>
          </p:nvSpPr>
          <p:spPr>
            <a:xfrm>
              <a:off x="3528" y="3265"/>
              <a:ext cx="781" cy="3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mongolianVert" rtlCol="0" anchor="ctr"/>
            <a:p>
              <a:pPr algn="ctr"/>
              <a:r>
                <a:rPr lang="en-US" altLang="zh-CN" sz="1400"/>
                <a:t>MLP</a:t>
              </a:r>
              <a:endParaRPr lang="en-US" altLang="zh-CN" sz="14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327" y="3263"/>
              <a:ext cx="781" cy="367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mongolianVert" rtlCol="0" anchor="ctr"/>
            <a:p>
              <a:pPr algn="ctr"/>
              <a:r>
                <a:rPr lang="en-US" altLang="zh-CN" sz="1400"/>
                <a:t>ReLU</a:t>
              </a:r>
              <a:endParaRPr lang="en-US" altLang="zh-CN" sz="1400"/>
            </a:p>
          </p:txBody>
        </p:sp>
      </p:grpSp>
      <p:cxnSp>
        <p:nvCxnSpPr>
          <p:cNvPr id="37" name="直接箭头连接符 36"/>
          <p:cNvCxnSpPr/>
          <p:nvPr/>
        </p:nvCxnSpPr>
        <p:spPr>
          <a:xfrm>
            <a:off x="5488940" y="2926080"/>
            <a:ext cx="2012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6477000" y="2415540"/>
            <a:ext cx="599440" cy="1015365"/>
            <a:chOff x="3528" y="3263"/>
            <a:chExt cx="1580" cy="3676"/>
          </a:xfrm>
        </p:grpSpPr>
        <p:sp>
          <p:nvSpPr>
            <p:cNvPr id="39" name="矩形 38"/>
            <p:cNvSpPr/>
            <p:nvPr/>
          </p:nvSpPr>
          <p:spPr>
            <a:xfrm>
              <a:off x="3528" y="3265"/>
              <a:ext cx="781" cy="3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mongolianVert" rtlCol="0" anchor="ctr"/>
            <a:p>
              <a:pPr algn="ctr"/>
              <a:r>
                <a:rPr lang="en-US" altLang="zh-CN" sz="1400"/>
                <a:t>MLP</a:t>
              </a:r>
              <a:endParaRPr lang="en-US" altLang="zh-CN" sz="1400"/>
            </a:p>
          </p:txBody>
        </p:sp>
        <p:sp>
          <p:nvSpPr>
            <p:cNvPr id="40" name="矩形 39"/>
            <p:cNvSpPr/>
            <p:nvPr/>
          </p:nvSpPr>
          <p:spPr>
            <a:xfrm>
              <a:off x="4327" y="3263"/>
              <a:ext cx="781" cy="367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mongolianVert" rtlCol="0" anchor="ctr"/>
            <a:p>
              <a:pPr algn="ctr"/>
              <a:r>
                <a:rPr lang="en-US" altLang="zh-CN" sz="1400"/>
                <a:t>ReLU</a:t>
              </a:r>
              <a:endParaRPr lang="en-US" altLang="zh-CN" sz="140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271385" y="2418715"/>
            <a:ext cx="599440" cy="1015365"/>
            <a:chOff x="3528" y="3263"/>
            <a:chExt cx="1580" cy="3676"/>
          </a:xfrm>
        </p:grpSpPr>
        <p:sp>
          <p:nvSpPr>
            <p:cNvPr id="42" name="矩形 41"/>
            <p:cNvSpPr/>
            <p:nvPr/>
          </p:nvSpPr>
          <p:spPr>
            <a:xfrm>
              <a:off x="3528" y="3265"/>
              <a:ext cx="781" cy="3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mongolianVert" rtlCol="0" anchor="ctr"/>
            <a:p>
              <a:pPr algn="ctr"/>
              <a:r>
                <a:rPr lang="en-US" altLang="zh-CN" sz="1400"/>
                <a:t>MLP</a:t>
              </a:r>
              <a:endParaRPr lang="en-US" altLang="zh-CN" sz="14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327" y="3263"/>
              <a:ext cx="781" cy="367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mongolianVert" rtlCol="0" anchor="ctr"/>
            <a:p>
              <a:pPr algn="ctr"/>
              <a:r>
                <a:rPr lang="en-US" altLang="zh-CN" sz="1400"/>
                <a:t>ReLU</a:t>
              </a:r>
              <a:endParaRPr lang="en-US" altLang="zh-CN" sz="1400"/>
            </a:p>
          </p:txBody>
        </p:sp>
      </p:grpSp>
      <p:cxnSp>
        <p:nvCxnSpPr>
          <p:cNvPr id="44" name="直接箭头连接符 43"/>
          <p:cNvCxnSpPr/>
          <p:nvPr/>
        </p:nvCxnSpPr>
        <p:spPr>
          <a:xfrm flipV="1">
            <a:off x="6282055" y="2923540"/>
            <a:ext cx="19494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076440" y="2922905"/>
            <a:ext cx="19494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8" idx="6"/>
            <a:endCxn id="35" idx="1"/>
          </p:cNvCxnSpPr>
          <p:nvPr/>
        </p:nvCxnSpPr>
        <p:spPr>
          <a:xfrm>
            <a:off x="1178560" y="2028825"/>
            <a:ext cx="4504055" cy="897255"/>
          </a:xfrm>
          <a:prstGeom prst="bentConnector3">
            <a:avLst>
              <a:gd name="adj1" fmla="val 974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129905" y="3742055"/>
            <a:ext cx="296545" cy="1014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p>
            <a:pPr algn="ctr"/>
            <a:r>
              <a:rPr lang="en-US" altLang="zh-CN" sz="1400"/>
              <a:t>MLP</a:t>
            </a:r>
            <a:endParaRPr lang="en-US" altLang="zh-CN" sz="1400"/>
          </a:p>
        </p:txBody>
      </p:sp>
      <p:cxnSp>
        <p:nvCxnSpPr>
          <p:cNvPr id="50" name="肘形连接符 49"/>
          <p:cNvCxnSpPr>
            <a:stCxn id="43" idx="3"/>
            <a:endCxn id="48" idx="1"/>
          </p:cNvCxnSpPr>
          <p:nvPr/>
        </p:nvCxnSpPr>
        <p:spPr>
          <a:xfrm>
            <a:off x="7870825" y="2926080"/>
            <a:ext cx="259080" cy="13233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8129905" y="2421807"/>
            <a:ext cx="296305" cy="101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p>
            <a:pPr algn="ctr"/>
            <a:r>
              <a:rPr lang="en-US" altLang="zh-CN" sz="1400"/>
              <a:t>MLP</a:t>
            </a:r>
            <a:endParaRPr lang="en-US" altLang="zh-CN" sz="1400"/>
          </a:p>
        </p:txBody>
      </p:sp>
      <p:cxnSp>
        <p:nvCxnSpPr>
          <p:cNvPr id="52" name="肘形连接符 51"/>
          <p:cNvCxnSpPr>
            <a:stCxn id="43" idx="3"/>
            <a:endCxn id="51" idx="1"/>
          </p:cNvCxnSpPr>
          <p:nvPr/>
        </p:nvCxnSpPr>
        <p:spPr>
          <a:xfrm>
            <a:off x="7870825" y="2926080"/>
            <a:ext cx="259080" cy="31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7218045" y="1518285"/>
            <a:ext cx="331470" cy="35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4" name="肘形连接符 53"/>
          <p:cNvCxnSpPr>
            <a:stCxn id="53" idx="6"/>
            <a:endCxn id="51" idx="0"/>
          </p:cNvCxnSpPr>
          <p:nvPr/>
        </p:nvCxnSpPr>
        <p:spPr>
          <a:xfrm>
            <a:off x="7549515" y="1694815"/>
            <a:ext cx="728980" cy="7270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8594090" y="2418715"/>
            <a:ext cx="599440" cy="1015365"/>
            <a:chOff x="3528" y="3263"/>
            <a:chExt cx="1580" cy="3676"/>
          </a:xfrm>
        </p:grpSpPr>
        <p:sp>
          <p:nvSpPr>
            <p:cNvPr id="56" name="矩形 55"/>
            <p:cNvSpPr/>
            <p:nvPr/>
          </p:nvSpPr>
          <p:spPr>
            <a:xfrm>
              <a:off x="3528" y="3265"/>
              <a:ext cx="781" cy="3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mongolianVert" rtlCol="0" anchor="ctr"/>
            <a:p>
              <a:pPr algn="ctr"/>
              <a:r>
                <a:rPr lang="en-US" altLang="zh-CN" sz="1400"/>
                <a:t>MLP</a:t>
              </a:r>
              <a:endParaRPr lang="en-US" altLang="zh-CN" sz="1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4327" y="3263"/>
              <a:ext cx="781" cy="367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mongolianVert" rtlCol="0" anchor="ctr"/>
            <a:p>
              <a:pPr algn="ctr"/>
              <a:r>
                <a:rPr lang="en-US" altLang="zh-CN" sz="1400"/>
                <a:t>ReLU</a:t>
              </a:r>
              <a:endParaRPr lang="en-US" altLang="zh-CN" sz="1400"/>
            </a:p>
          </p:txBody>
        </p:sp>
      </p:grpSp>
      <p:cxnSp>
        <p:nvCxnSpPr>
          <p:cNvPr id="58" name="直接箭头连接符 57"/>
          <p:cNvCxnSpPr>
            <a:stCxn id="51" idx="3"/>
            <a:endCxn id="56" idx="1"/>
          </p:cNvCxnSpPr>
          <p:nvPr/>
        </p:nvCxnSpPr>
        <p:spPr>
          <a:xfrm flipV="1">
            <a:off x="8426450" y="2926715"/>
            <a:ext cx="16764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9327515" y="2418632"/>
            <a:ext cx="296305" cy="101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p>
            <a:pPr algn="ctr"/>
            <a:r>
              <a:rPr lang="en-US" altLang="zh-CN" sz="1400"/>
              <a:t>MLP</a:t>
            </a:r>
            <a:endParaRPr lang="en-US" altLang="zh-CN" sz="1400"/>
          </a:p>
        </p:txBody>
      </p:sp>
      <p:cxnSp>
        <p:nvCxnSpPr>
          <p:cNvPr id="60" name="直接箭头连接符 59"/>
          <p:cNvCxnSpPr>
            <a:stCxn id="57" idx="3"/>
            <a:endCxn id="59" idx="1"/>
          </p:cNvCxnSpPr>
          <p:nvPr/>
        </p:nvCxnSpPr>
        <p:spPr>
          <a:xfrm>
            <a:off x="9193530" y="2926080"/>
            <a:ext cx="133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/>
          <p:nvPr/>
        </p:nvCxnSpPr>
        <p:spPr>
          <a:xfrm>
            <a:off x="1178560" y="2028825"/>
            <a:ext cx="547370" cy="8997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左大括号 61"/>
          <p:cNvSpPr/>
          <p:nvPr/>
        </p:nvSpPr>
        <p:spPr>
          <a:xfrm rot="16200000">
            <a:off x="4731385" y="899795"/>
            <a:ext cx="203200" cy="54819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>
            <a:stCxn id="48" idx="3"/>
          </p:cNvCxnSpPr>
          <p:nvPr/>
        </p:nvCxnSpPr>
        <p:spPr>
          <a:xfrm flipV="1">
            <a:off x="8426450" y="4246880"/>
            <a:ext cx="53086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8528050" y="3878580"/>
            <a:ext cx="327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σ</a:t>
            </a:r>
            <a:endParaRPr lang="zh-CN" altLang="en-US"/>
          </a:p>
        </p:txBody>
      </p:sp>
      <p:cxnSp>
        <p:nvCxnSpPr>
          <p:cNvPr id="65" name="直接箭头连接符 64"/>
          <p:cNvCxnSpPr>
            <a:stCxn id="59" idx="3"/>
          </p:cNvCxnSpPr>
          <p:nvPr/>
        </p:nvCxnSpPr>
        <p:spPr>
          <a:xfrm>
            <a:off x="9624060" y="2926080"/>
            <a:ext cx="48577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9585325" y="2562225"/>
            <a:ext cx="563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rgb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7563485" y="1339215"/>
            <a:ext cx="1125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view_dir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3765550" y="3839210"/>
            <a:ext cx="2249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i="1"/>
              <a:t>D</a:t>
            </a:r>
            <a:r>
              <a:rPr lang="zh-CN" altLang="en-US" i="1"/>
              <a:t>个</a:t>
            </a:r>
            <a:r>
              <a:rPr lang="en-US" altLang="zh-CN" i="1"/>
              <a:t>MLP</a:t>
            </a:r>
            <a:r>
              <a:rPr lang="zh-CN" altLang="en-US" i="1"/>
              <a:t>堆叠，</a:t>
            </a:r>
            <a:r>
              <a:rPr lang="en-US" altLang="zh-CN" i="1"/>
              <a:t>D=8</a:t>
            </a:r>
            <a:endParaRPr lang="en-US" altLang="zh-CN" i="1"/>
          </a:p>
        </p:txBody>
      </p:sp>
      <p:sp>
        <p:nvSpPr>
          <p:cNvPr id="69" name="文本框 68"/>
          <p:cNvSpPr txBox="1"/>
          <p:nvPr/>
        </p:nvSpPr>
        <p:spPr>
          <a:xfrm>
            <a:off x="3981450" y="16478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i="1"/>
              <a:t>跨层连接</a:t>
            </a:r>
            <a:endParaRPr lang="zh-CN" altLang="en-US" i="1"/>
          </a:p>
        </p:txBody>
      </p:sp>
      <p:sp>
        <p:nvSpPr>
          <p:cNvPr id="71" name="文本框 70"/>
          <p:cNvSpPr txBox="1"/>
          <p:nvPr/>
        </p:nvSpPr>
        <p:spPr>
          <a:xfrm>
            <a:off x="484505" y="282575"/>
            <a:ext cx="1241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原始</a:t>
            </a:r>
            <a:r>
              <a:rPr lang="en-US" altLang="zh-CN"/>
              <a:t>NeRF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WPS 演示</Application>
  <PresentationFormat>宽屏</PresentationFormat>
  <Paragraphs>56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DejaVu Sans</vt:lpstr>
      <vt:lpstr>Arial Black</vt:lpstr>
      <vt:lpstr>Droid Sans Fallback</vt:lpstr>
      <vt:lpstr>微软雅黑</vt:lpstr>
      <vt:lpstr>宋体</vt:lpstr>
      <vt:lpstr>Arial Unicode MS</vt:lpstr>
      <vt:lpstr>OpenSymbol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zhengbo</cp:lastModifiedBy>
  <cp:revision>4</cp:revision>
  <dcterms:created xsi:type="dcterms:W3CDTF">2023-06-09T09:14:23Z</dcterms:created>
  <dcterms:modified xsi:type="dcterms:W3CDTF">2023-06-09T09:14:23Z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/>
  </property>
</Properties>
</file>