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97" r:id="rId2"/>
    <p:sldId id="298" r:id="rId3"/>
    <p:sldId id="299" r:id="rId4"/>
    <p:sldId id="300" r:id="rId5"/>
    <p:sldId id="301" r:id="rId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97"/>
            <p14:sldId id="298"/>
            <p14:sldId id="299"/>
            <p14:sldId id="300"/>
            <p14:sldId id="301"/>
          </p14:sldIdLst>
        </p14:section>
        <p14:section name="タイトルなしのセクション" id="{357BF864-1793-4D43-BD90-8DC22956A0E8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66FF"/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0" autoAdjust="0"/>
  </p:normalViewPr>
  <p:slideViewPr>
    <p:cSldViewPr snapToGrid="0">
      <p:cViewPr varScale="1">
        <p:scale>
          <a:sx n="92" d="100"/>
          <a:sy n="92" d="100"/>
        </p:scale>
        <p:origin x="1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28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http://www.rsch.tuis.ac.jp/~ohmi/software-intro/algorithm.html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2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7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8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9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3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7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7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7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5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3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3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62956"/>
            <a:ext cx="10363827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61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5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9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94934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689204"/>
            <a:ext cx="5106027" cy="410199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1689204"/>
            <a:ext cx="5105400" cy="410199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767461" y="-4948140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9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5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4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4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691261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756576" y="-4966269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189" marR="0" lvl="0" indent="-457189" defTabSz="914377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4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7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2021/10/9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7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7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2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Campus</a:t>
            </a:r>
            <a:r>
              <a:rPr kumimoji="1" lang="ja-JP" altLang="en-US" dirty="0" smtClean="0"/>
              <a:t>資料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4000" dirty="0" smtClean="0"/>
              <a:t>HTML</a:t>
            </a:r>
            <a:r>
              <a:rPr lang="ja-JP" altLang="en-US" sz="4000" dirty="0" smtClean="0"/>
              <a:t>５を使った</a:t>
            </a:r>
            <a:r>
              <a:rPr lang="en-US" altLang="ja-JP" sz="4000" dirty="0" smtClean="0"/>
              <a:t>WEB</a:t>
            </a:r>
            <a:r>
              <a:rPr lang="ja-JP" altLang="en-US" sz="4000" dirty="0" smtClean="0"/>
              <a:t>ページの作成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7"/>
            <a:ext cx="8689976" cy="535487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/>
              <a:t>コンピュータ教育学院</a:t>
            </a:r>
            <a:r>
              <a:rPr lang="ja-JP" altLang="en-US" dirty="0" smtClean="0"/>
              <a:t>メディアコミュニケーション</a:t>
            </a:r>
            <a:endParaRPr lang="en-US" altLang="ja-JP" dirty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メディア学科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75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本日の道具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Code</a:t>
            </a:r>
          </a:p>
          <a:p>
            <a:pPr lvl="1"/>
            <a:r>
              <a:rPr kumimoji="1" lang="en-US" altLang="ja-JP" dirty="0" smtClean="0"/>
              <a:t>open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Browser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ブラウザ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Google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Chrome</a:t>
            </a:r>
          </a:p>
          <a:p>
            <a:pPr lvl="0"/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体験してもらう内容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HTML</a:t>
            </a:r>
          </a:p>
          <a:p>
            <a:r>
              <a:rPr kumimoji="1" lang="en-US" altLang="ja-JP" dirty="0" smtClean="0"/>
              <a:t>CSS</a:t>
            </a:r>
          </a:p>
          <a:p>
            <a:r>
              <a:rPr kumimoji="1" lang="en-US" altLang="ja-JP" dirty="0" smtClean="0"/>
              <a:t>JavaScript</a:t>
            </a:r>
            <a:r>
              <a:rPr kumimoji="1" lang="ja-JP" altLang="en-US" dirty="0" smtClean="0"/>
              <a:t>の雰囲気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2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Visual </a:t>
            </a:r>
            <a:r>
              <a:rPr kumimoji="1" lang="en-US" altLang="ja-JP" dirty="0" err="1" smtClean="0"/>
              <a:t>Stduio</a:t>
            </a:r>
            <a:r>
              <a:rPr kumimoji="1" lang="en-US" altLang="ja-JP" dirty="0" smtClean="0"/>
              <a:t> Code</a:t>
            </a:r>
            <a:r>
              <a:rPr kumimoji="1" lang="ja-JP" altLang="en-US" dirty="0" smtClean="0"/>
              <a:t>を起動します。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スタート</a:t>
            </a:r>
            <a:r>
              <a:rPr kumimoji="1" lang="en-US" altLang="ja-JP" dirty="0" smtClean="0"/>
              <a:t>]code</a:t>
            </a:r>
          </a:p>
          <a:p>
            <a:pPr lvl="0"/>
            <a:r>
              <a:rPr kumimoji="1" lang="ja-JP" altLang="en-US" dirty="0" smtClean="0"/>
              <a:t>名前を付けて保存します。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フォルダの名前は適当に名付けます。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ファイル名は「</a:t>
            </a:r>
            <a:r>
              <a:rPr kumimoji="1" lang="en-US" altLang="ja-JP" dirty="0" smtClean="0"/>
              <a:t>index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拡張子は「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」とします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88" y="2767383"/>
            <a:ext cx="5534812" cy="31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コードの作成</a:t>
            </a:r>
            <a:endParaRPr kumimoji="1" lang="ja-JP" altLang="en-US" dirty="0"/>
          </a:p>
        </p:txBody>
      </p:sp>
      <p:pic>
        <p:nvPicPr>
          <p:cNvPr id="6" name="コンテンツ プレースホルダー 5" descr="画面の領域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14" y="1616077"/>
            <a:ext cx="6821213" cy="426720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2021/10/9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4294967295"/>
          </p:nvPr>
        </p:nvSpPr>
        <p:spPr>
          <a:xfrm>
            <a:off x="913775" y="1545097"/>
            <a:ext cx="3543238" cy="4246105"/>
          </a:xfrm>
        </p:spPr>
        <p:txBody>
          <a:bodyPr/>
          <a:lstStyle/>
          <a:p>
            <a:r>
              <a:rPr kumimoji="1" lang="ja-JP" altLang="en-US" dirty="0" smtClean="0"/>
              <a:t>全ての基礎になるコードです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657942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8246</TotalTime>
  <Words>109</Words>
  <Application>Microsoft Office PowerPoint</Application>
  <PresentationFormat>ワイド画面</PresentationFormat>
  <Paragraphs>33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Open Campus資料  HTML５を使ったWEBページの作成 </vt:lpstr>
      <vt:lpstr>本日の道具</vt:lpstr>
      <vt:lpstr>体験してもらう内容</vt:lpstr>
      <vt:lpstr>アプリの準備</vt:lpstr>
      <vt:lpstr>コードの作成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567</cp:revision>
  <cp:lastPrinted>2018-12-25T07:31:10Z</cp:lastPrinted>
  <dcterms:created xsi:type="dcterms:W3CDTF">2017-01-06T06:45:32Z</dcterms:created>
  <dcterms:modified xsi:type="dcterms:W3CDTF">2021-10-09T02:33:32Z</dcterms:modified>
</cp:coreProperties>
</file>