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4"/>
  </p:sldMasterIdLst>
  <p:sldIdLst>
    <p:sldId id="256" r:id="rId5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AFF"/>
    <a:srgbClr val="A26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4" d="100"/>
          <a:sy n="14" d="100"/>
        </p:scale>
        <p:origin x="225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985936"/>
            <a:ext cx="274320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9118606"/>
            <a:ext cx="315468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4477139"/>
            <a:ext cx="315468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36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8966203"/>
            <a:ext cx="15473361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3360400"/>
            <a:ext cx="1547336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8966203"/>
            <a:ext cx="15549564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36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E36D-719D-E845-A926-6469F7B39DB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36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0" cy="457200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2" y="0"/>
            <a:ext cx="10264476" cy="4592782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54104" y="1119905"/>
            <a:ext cx="6880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charset="0"/>
                <a:ea typeface="Roboto" charset="0"/>
                <a:cs typeface="Roboto" charset="0"/>
              </a:rPr>
              <a:t>Aiman</a:t>
            </a:r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 Darwiche</a:t>
            </a:r>
          </a:p>
          <a:p>
            <a:endParaRPr lang="en-US" sz="4800" dirty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Grand Canyon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9599" y="639395"/>
            <a:ext cx="1847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Roboto" charset="0"/>
                <a:ea typeface="Roboto" charset="0"/>
                <a:cs typeface="Roboto" charset="0"/>
              </a:rPr>
              <a:t>Compiler Construction and Type Inference</a:t>
            </a:r>
          </a:p>
          <a:p>
            <a:pPr algn="ctr"/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Matthew Ibrahim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6254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Context &amp; Background</a:t>
            </a:r>
          </a:p>
          <a:p>
            <a:endParaRPr lang="en-US" sz="60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Tx/>
              <a:buChar char="-"/>
            </a:pP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Develop a compiler for a custom statically typed language, </a:t>
            </a:r>
            <a:r>
              <a:rPr lang="en-US" sz="50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MattyLang</a:t>
            </a: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endParaRPr lang="en-US" sz="5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Tx/>
              <a:buChar char="-"/>
            </a:pP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Explore the implementation of compilers and type systems.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258800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Compiler Overview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85505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Implications</a:t>
            </a:r>
          </a:p>
          <a:p>
            <a:pPr marL="0" marR="0" lvl="0" indent="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Can be used  as an educational tool or resource.</a:t>
            </a: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5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Can be the foundation of a domain-specific language.</a:t>
            </a: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50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6254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Materials and Methods</a:t>
            </a:r>
          </a:p>
          <a:p>
            <a:pPr marL="0" marR="0" lvl="0" indent="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571500" indent="-571500">
              <a:buFontTx/>
              <a:buChar char="-"/>
            </a:pP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Host: Python 3</a:t>
            </a:r>
          </a:p>
          <a:p>
            <a:pPr marL="571500" indent="-571500">
              <a:buFontTx/>
              <a:buChar char="-"/>
            </a:pPr>
            <a:endParaRPr lang="en-US" sz="5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571500" indent="-571500">
              <a:buFontTx/>
              <a:buChar char="-"/>
            </a:pP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Testing: </a:t>
            </a:r>
            <a:r>
              <a:rPr lang="en-US" sz="50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Codecov</a:t>
            </a: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50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unittest</a:t>
            </a:r>
            <a:endParaRPr lang="en-US" sz="5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571500" indent="-571500">
              <a:buFontTx/>
              <a:buChar char="-"/>
            </a:pPr>
            <a:endParaRPr lang="en-US" sz="5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571500" indent="-571500">
              <a:buFontTx/>
              <a:buChar char="-"/>
            </a:pP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Repository: Git/GitHub</a:t>
            </a:r>
          </a:p>
          <a:p>
            <a:pPr marL="571500" indent="-571500">
              <a:buFontTx/>
              <a:buChar char="-"/>
            </a:pPr>
            <a:endParaRPr lang="en-US" sz="5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571500" indent="-571500">
              <a:buFontTx/>
              <a:buChar char="-"/>
            </a:pPr>
            <a:r>
              <a:rPr lang="en-US" sz="5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Methods: Recursive Descent, Operator Precedence Parsing</a:t>
            </a:r>
            <a:endParaRPr lang="en-US" sz="40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58800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MattyLang</a:t>
            </a:r>
            <a:r>
              <a:rPr lang="en-US" u="sng" dirty="0">
                <a:solidFill>
                  <a:schemeClr val="tx1"/>
                </a:solidFill>
              </a:rPr>
              <a:t> Example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85505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References</a:t>
            </a:r>
          </a:p>
          <a:p>
            <a:pPr marL="0" marR="0" lvl="0" indent="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History of C++. cppreference.com. Retrieved August 15, 2022.</a:t>
            </a:r>
          </a:p>
          <a:p>
            <a:pPr marR="0" lvl="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Placeholder Type Specifiers. cppreference.com. Retrieved August 15, 2022.</a:t>
            </a: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  <a:p>
            <a:pPr marL="857250" marR="0" lvl="0" indent="-857250" algn="l" defTabSz="3511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2" y="33417164"/>
            <a:ext cx="36576000" cy="3158835"/>
          </a:xfrm>
          <a:prstGeom prst="rect">
            <a:avLst/>
          </a:prstGeom>
          <a:solidFill>
            <a:srgbClr val="A269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We would like to acknowledge the support and feedback received from our GCU peers, as their feedback and support helped to ensure project success.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3" y="1026391"/>
            <a:ext cx="2540000" cy="2540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BFB6F2F-7AFE-0538-B32B-F1D60EBD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946" y="9319496"/>
            <a:ext cx="9196108" cy="690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BBB2CF-A84D-A633-5E1F-AD09CCCA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880" y="22942777"/>
            <a:ext cx="8654239" cy="74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2D19B44CEB84096BF732DE0C55A0F" ma:contentTypeVersion="2373" ma:contentTypeDescription="Create a new document." ma:contentTypeScope="" ma:versionID="893763ede173a64d1d274252a41ae1b2">
  <xsd:schema xmlns:xsd="http://www.w3.org/2001/XMLSchema" xmlns:xs="http://www.w3.org/2001/XMLSchema" xmlns:p="http://schemas.microsoft.com/office/2006/metadata/properties" xmlns:ns1="http://schemas.microsoft.com/sharepoint/v3" xmlns:ns2="b3b59848-949a-4ed4-8036-feb011ce2b52" xmlns:ns3="37d47695-dda2-48a2-87bc-2a1f7ac7fedc" targetNamespace="http://schemas.microsoft.com/office/2006/metadata/properties" ma:root="true" ma:fieldsID="e9673881d9736d6cb1ca37eed258e20f" ns1:_="" ns2:_="" ns3:_="">
    <xsd:import namespace="http://schemas.microsoft.com/sharepoint/v3"/>
    <xsd:import namespace="b3b59848-949a-4ed4-8036-feb011ce2b52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59848-949a-4ed4-8036-feb011ce2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FCE02-D0E2-4F65-BAB7-71F99F529C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075D57A-1DE3-4E26-8DF8-E86CB675CB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1ED50-25E7-4D26-9394-70F1F5424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b59848-949a-4ed4-8036-feb011ce2b52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140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Ibrahim</cp:lastModifiedBy>
  <cp:revision>25</cp:revision>
  <dcterms:created xsi:type="dcterms:W3CDTF">2017-11-09T18:58:10Z</dcterms:created>
  <dcterms:modified xsi:type="dcterms:W3CDTF">2023-03-02T01:08:58Z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</Properties>
</file>