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2AA9-B7F8-5142-A00A-1667C677742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5ACD-3E34-C647-B9C5-C2830DA7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show this then switch back to browser</a:t>
            </a:r>
            <a:r>
              <a:rPr lang="en-US" baseline="0" dirty="0" smtClean="0"/>
              <a:t> to show the layout in effect.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into transitions before demoing this bit so you can show off both element at one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test/" TargetMode="External"/><Relationship Id="rId3" Type="http://schemas.openxmlformats.org/officeDocument/2006/relationships/hyperlink" Target="http://drupal.org/project/z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css/css_transitions" TargetMode="External"/><Relationship Id="rId3" Type="http://schemas.openxmlformats.org/officeDocument/2006/relationships/hyperlink" Target="http://www.w3.org/TR/css3-mediaquer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Theme To Rule Theme All!!!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Geoff Maxey</a:t>
            </a:r>
          </a:p>
          <a:p>
            <a:r>
              <a:rPr lang="en-US" dirty="0" err="1" smtClean="0"/>
              <a:t>DrupalCamp</a:t>
            </a:r>
            <a:r>
              <a:rPr lang="en-US" dirty="0" smtClean="0"/>
              <a:t> Atlanta October 1,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media and browser elements</a:t>
            </a:r>
          </a:p>
          <a:p>
            <a:r>
              <a:rPr lang="en-US" dirty="0" smtClean="0"/>
              <a:t>Can create style subsets in reaction to the viewing environment</a:t>
            </a:r>
          </a:p>
          <a:p>
            <a:r>
              <a:rPr lang="en-US" dirty="0" smtClean="0"/>
              <a:t>Basically you can create new layouts for varying resolutions, including those from tablets and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1-09-29 at 12.4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17" y="1371599"/>
            <a:ext cx="3834554" cy="53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Cut out choppy movement and allow a graceful transition between style subsets.</a:t>
            </a:r>
          </a:p>
          <a:p>
            <a:r>
              <a:rPr lang="en-US" sz="2800" dirty="0" smtClean="0"/>
              <a:t>Can use time in </a:t>
            </a:r>
            <a:r>
              <a:rPr lang="en-US" sz="2800" dirty="0" err="1" smtClean="0"/>
              <a:t>miliseconds</a:t>
            </a:r>
            <a:r>
              <a:rPr lang="en-US" sz="2800" dirty="0" smtClean="0"/>
              <a:t> (</a:t>
            </a:r>
            <a:r>
              <a:rPr lang="en-US" sz="2800" dirty="0" err="1" smtClean="0"/>
              <a:t>ms</a:t>
            </a:r>
            <a:r>
              <a:rPr lang="en-US" sz="2800" dirty="0" smtClean="0"/>
              <a:t>) to stretch out the animation to your transition.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34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1-09-29 at 12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2" y="2589140"/>
            <a:ext cx="6547194" cy="2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and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implementation of HTML5 elements required for </a:t>
            </a:r>
            <a:r>
              <a:rPr lang="en-US" dirty="0" err="1" smtClean="0"/>
              <a:t>jQM</a:t>
            </a:r>
            <a:r>
              <a:rPr lang="en-US" dirty="0" smtClean="0"/>
              <a:t> to run.</a:t>
            </a:r>
          </a:p>
          <a:p>
            <a:r>
              <a:rPr lang="en-US" dirty="0" smtClean="0"/>
              <a:t>“data-role” attributes tell </a:t>
            </a:r>
            <a:r>
              <a:rPr lang="en-US" dirty="0" err="1" smtClean="0"/>
              <a:t>jQM</a:t>
            </a:r>
            <a:r>
              <a:rPr lang="en-US" dirty="0" smtClean="0"/>
              <a:t> about our mark-up.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Footer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Detect User Agent</a:t>
            </a:r>
          </a:p>
          <a:p>
            <a:r>
              <a:rPr lang="en-US" sz="3200" dirty="0" smtClean="0"/>
              <a:t>Dynamically add JS and CSS files based on User Agent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26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JS/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6" name="Content Placeholder 5" descr="Screen shot 2011-09-29 at 1.13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1" r="-16281"/>
          <a:stretch>
            <a:fillRect/>
          </a:stretch>
        </p:blipFill>
        <p:spPr>
          <a:xfrm>
            <a:off x="-1293396" y="269382"/>
            <a:ext cx="11541868" cy="6401013"/>
          </a:xfrm>
        </p:spPr>
      </p:pic>
    </p:spTree>
    <p:extLst>
      <p:ext uri="{BB962C8B-B14F-4D97-AF65-F5344CB8AC3E}">
        <p14:creationId xmlns:p14="http://schemas.microsoft.com/office/powerpoint/2010/main" val="332325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Slides, code, and extras available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git@github.com:cntlscrut</a:t>
            </a:r>
            <a:r>
              <a:rPr lang="en-US" dirty="0"/>
              <a:t>/Demo-Site-</a:t>
            </a:r>
            <a:r>
              <a:rPr lang="en-US" dirty="0" err="1"/>
              <a:t>setup.git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More info on </a:t>
            </a:r>
            <a:r>
              <a:rPr lang="en-US" dirty="0" err="1" smtClean="0"/>
              <a:t>jQM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http://jquerymobile.com/test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Drupal starter themes: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http://drupal.org/project/</a:t>
            </a:r>
            <a:r>
              <a:rPr lang="en-US" dirty="0" smtClean="0">
                <a:hlinkClick r:id="rId3"/>
              </a:rPr>
              <a:t>zen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http://</a:t>
            </a:r>
            <a:r>
              <a:rPr lang="en-US" dirty="0" err="1"/>
              <a:t>drupal.org</a:t>
            </a:r>
            <a:r>
              <a:rPr lang="en-US" dirty="0"/>
              <a:t>/project/omega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Transitions: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://developer.mozilla.org/en/css/</a:t>
            </a:r>
            <a:r>
              <a:rPr lang="en-US" dirty="0" smtClean="0">
                <a:hlinkClick r:id="rId2"/>
              </a:rPr>
              <a:t>css_transitions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 Media Queries: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http://www.w3.org/TR/css3-mediaqueries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off a few cool tools that can help anyone build a responsive app or theme that serve the same content through </a:t>
            </a:r>
            <a:r>
              <a:rPr lang="en-US" smtClean="0"/>
              <a:t>any media.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short, the basics you can use to forge: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One Theme To Rule Them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Must be Ruled?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Men (Desktops/Laptops)</a:t>
            </a:r>
          </a:p>
          <a:p>
            <a:r>
              <a:rPr lang="en-US" sz="4000" dirty="0" smtClean="0"/>
              <a:t>Elves (Tablets)</a:t>
            </a:r>
          </a:p>
          <a:p>
            <a:r>
              <a:rPr lang="en-US" sz="4000" dirty="0" smtClean="0"/>
              <a:t>Dwarves (Smart Phones)</a:t>
            </a:r>
          </a:p>
          <a:p>
            <a:r>
              <a:rPr lang="en-US" sz="4000" dirty="0" smtClean="0"/>
              <a:t>Goblins (IE) †</a:t>
            </a:r>
          </a:p>
          <a:p>
            <a:r>
              <a:rPr lang="en-US" sz="4000" dirty="0" smtClean="0"/>
              <a:t>Hobbits (Have no need for such fanciful things) ††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† </a:t>
            </a:r>
            <a:r>
              <a:rPr lang="en-US" sz="1200" dirty="0" smtClean="0"/>
              <a:t>not going there </a:t>
            </a:r>
            <a:r>
              <a:rPr lang="en-US" sz="1600" dirty="0" smtClean="0"/>
              <a:t>:P</a:t>
            </a:r>
          </a:p>
          <a:p>
            <a:pPr marL="0" indent="0">
              <a:buNone/>
            </a:pPr>
            <a:r>
              <a:rPr lang="en-US" sz="1600" dirty="0" smtClean="0"/>
              <a:t>†† also IE users and maybe AOL, too.</a:t>
            </a:r>
          </a:p>
        </p:txBody>
      </p:sp>
    </p:spTree>
    <p:extLst>
      <p:ext uri="{BB962C8B-B14F-4D97-AF65-F5344CB8AC3E}">
        <p14:creationId xmlns:p14="http://schemas.microsoft.com/office/powerpoint/2010/main" val="13993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 (Desktops/Laptops)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 1024 x 728</a:t>
            </a:r>
          </a:p>
          <a:p>
            <a:r>
              <a:rPr lang="en-US" dirty="0" smtClean="0"/>
              <a:t>Abilities:</a:t>
            </a:r>
          </a:p>
          <a:p>
            <a:pPr lvl="1"/>
            <a:r>
              <a:rPr lang="en-US" dirty="0" smtClean="0"/>
              <a:t>HTML4+/CSS3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Full AJAX/JSON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 much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6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Elves (Tablets)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</a:t>
            </a:r>
          </a:p>
          <a:p>
            <a:pPr lvl="1"/>
            <a:r>
              <a:rPr lang="en-US" dirty="0" smtClean="0"/>
              <a:t>Portrait: 768 x 1024</a:t>
            </a:r>
          </a:p>
          <a:p>
            <a:pPr lvl="1"/>
            <a:r>
              <a:rPr lang="en-US" dirty="0" smtClean="0"/>
              <a:t>Landscape: 1024 x 768</a:t>
            </a:r>
          </a:p>
          <a:p>
            <a:r>
              <a:rPr lang="en-US" dirty="0" smtClean="0"/>
              <a:t>Abilities:</a:t>
            </a:r>
          </a:p>
          <a:p>
            <a:pPr lvl="1"/>
            <a:r>
              <a:rPr lang="en-US" dirty="0" smtClean="0"/>
              <a:t>HTML4+/CSS3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Select AJAX/JSON</a:t>
            </a:r>
          </a:p>
        </p:txBody>
      </p:sp>
    </p:spTree>
    <p:extLst>
      <p:ext uri="{BB962C8B-B14F-4D97-AF65-F5344CB8AC3E}">
        <p14:creationId xmlns:p14="http://schemas.microsoft.com/office/powerpoint/2010/main" val="313253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Dwarves (Smart Phones)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</a:t>
            </a:r>
          </a:p>
          <a:p>
            <a:pPr lvl="1"/>
            <a:r>
              <a:rPr lang="fr-FR" dirty="0"/>
              <a:t>320 x 480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expand</a:t>
            </a:r>
            <a:r>
              <a:rPr lang="fr-FR" dirty="0" smtClean="0"/>
              <a:t> to: 640 </a:t>
            </a:r>
            <a:r>
              <a:rPr lang="fr-FR" dirty="0"/>
              <a:t>x </a:t>
            </a:r>
            <a:r>
              <a:rPr lang="fr-FR" dirty="0" smtClean="0"/>
              <a:t>960</a:t>
            </a:r>
            <a:endParaRPr lang="fr-FR" dirty="0"/>
          </a:p>
          <a:p>
            <a:r>
              <a:rPr lang="fr-FR" dirty="0" err="1" smtClean="0"/>
              <a:t>Abilities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HTML4+/</a:t>
            </a:r>
            <a:r>
              <a:rPr lang="fr-FR" dirty="0" smtClean="0"/>
              <a:t>CSS</a:t>
            </a:r>
          </a:p>
          <a:p>
            <a:pPr lvl="1"/>
            <a:r>
              <a:rPr lang="fr-FR" dirty="0" smtClean="0"/>
              <a:t>Limited </a:t>
            </a:r>
            <a:r>
              <a:rPr lang="fr-FR" dirty="0" err="1" smtClean="0"/>
              <a:t>Javascript</a:t>
            </a:r>
            <a:r>
              <a:rPr lang="fr-FR" dirty="0" smtClean="0"/>
              <a:t>/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1"/>
            <a:r>
              <a:rPr lang="fr-FR" dirty="0" smtClean="0"/>
              <a:t>Limited AJAX/JSON</a:t>
            </a:r>
          </a:p>
        </p:txBody>
      </p:sp>
    </p:spTree>
    <p:extLst>
      <p:ext uri="{BB962C8B-B14F-4D97-AF65-F5344CB8AC3E}">
        <p14:creationId xmlns:p14="http://schemas.microsoft.com/office/powerpoint/2010/main" val="384306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</a:p>
          <a:p>
            <a:r>
              <a:rPr lang="en-US" dirty="0" smtClean="0"/>
              <a:t>CSS Media Queries</a:t>
            </a:r>
          </a:p>
          <a:p>
            <a:r>
              <a:rPr lang="en-US" dirty="0" smtClean="0"/>
              <a:t>CSS Transitions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User Agent detection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a main parent width</a:t>
            </a:r>
          </a:p>
          <a:p>
            <a:r>
              <a:rPr lang="en-US" sz="2800" dirty="0" smtClean="0"/>
              <a:t>Children widths are represented as a percentage of the parent width</a:t>
            </a:r>
          </a:p>
          <a:p>
            <a:r>
              <a:rPr lang="en-US" sz="2800" dirty="0" smtClean="0"/>
              <a:t>Note: Combined children’s percentages should be less than 100% to leave room for margin and padding.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1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1-09-29 at 12.2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923956"/>
            <a:ext cx="3136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8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667</TotalTime>
  <Words>483</Words>
  <Application>Microsoft Macintosh PowerPoint</Application>
  <PresentationFormat>On-screen Show (4:3)</PresentationFormat>
  <Paragraphs>93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One Theme To Rule Theme All!!!</vt:lpstr>
      <vt:lpstr>Objective</vt:lpstr>
      <vt:lpstr>Who Must be Ruled?</vt:lpstr>
      <vt:lpstr>Men (Desktops/Laptops)</vt:lpstr>
      <vt:lpstr>Elves (Tablets)</vt:lpstr>
      <vt:lpstr>Dwarves (Smart Phones)</vt:lpstr>
      <vt:lpstr>Forge Ingredients</vt:lpstr>
      <vt:lpstr>Fluid/Liquid Widths</vt:lpstr>
      <vt:lpstr>Fluid/Liquid Widths</vt:lpstr>
      <vt:lpstr>CSS Media Queries</vt:lpstr>
      <vt:lpstr>CSS Media Queries</vt:lpstr>
      <vt:lpstr>CSS Transitions</vt:lpstr>
      <vt:lpstr>CSS Transitions</vt:lpstr>
      <vt:lpstr>jQuery Mobile and HTML5</vt:lpstr>
      <vt:lpstr>JS/jQuery</vt:lpstr>
      <vt:lpstr>JS/jQuery</vt:lpstr>
      <vt:lpstr>Resources</vt:lpstr>
      <vt:lpstr>More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Theme To Rule Theme All!!!</dc:title>
  <dc:creator>Geoff Maxey</dc:creator>
  <cp:lastModifiedBy>Geoff Maxey</cp:lastModifiedBy>
  <cp:revision>33</cp:revision>
  <dcterms:created xsi:type="dcterms:W3CDTF">2011-09-27T00:15:11Z</dcterms:created>
  <dcterms:modified xsi:type="dcterms:W3CDTF">2011-09-30T01:00:09Z</dcterms:modified>
</cp:coreProperties>
</file>