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BD7F-C7B8-42EA-838F-3CBBEAFF3304}" type="datetimeFigureOut">
              <a:rPr lang="vi-VN" smtClean="0"/>
              <a:t>14/12/2017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03D7331-03CE-42A4-9AD5-6D102EC5890C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1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BD7F-C7B8-42EA-838F-3CBBEAFF3304}" type="datetimeFigureOut">
              <a:rPr lang="vi-VN" smtClean="0"/>
              <a:t>14/12/2017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7331-03CE-42A4-9AD5-6D102EC5890C}" type="slidenum">
              <a:rPr lang="vi-VN" smtClean="0"/>
              <a:t>‹#›</a:t>
            </a:fld>
            <a:endParaRPr lang="vi-V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0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BD7F-C7B8-42EA-838F-3CBBEAFF3304}" type="datetimeFigureOut">
              <a:rPr lang="vi-VN" smtClean="0"/>
              <a:t>14/12/2017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7331-03CE-42A4-9AD5-6D102EC5890C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72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BD7F-C7B8-42EA-838F-3CBBEAFF3304}" type="datetimeFigureOut">
              <a:rPr lang="vi-VN" smtClean="0"/>
              <a:t>14/12/2017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7331-03CE-42A4-9AD5-6D102EC5890C}" type="slidenum">
              <a:rPr lang="vi-VN" smtClean="0"/>
              <a:t>‹#›</a:t>
            </a:fld>
            <a:endParaRPr lang="vi-V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2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BD7F-C7B8-42EA-838F-3CBBEAFF3304}" type="datetimeFigureOut">
              <a:rPr lang="vi-VN" smtClean="0"/>
              <a:t>14/12/2017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7331-03CE-42A4-9AD5-6D102EC5890C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12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BD7F-C7B8-42EA-838F-3CBBEAFF3304}" type="datetimeFigureOut">
              <a:rPr lang="vi-VN" smtClean="0"/>
              <a:t>14/12/2017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7331-03CE-42A4-9AD5-6D102EC5890C}" type="slidenum">
              <a:rPr lang="vi-VN" smtClean="0"/>
              <a:t>‹#›</a:t>
            </a:fld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4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BD7F-C7B8-42EA-838F-3CBBEAFF3304}" type="datetimeFigureOut">
              <a:rPr lang="vi-VN" smtClean="0"/>
              <a:t>14/12/2017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7331-03CE-42A4-9AD5-6D102EC5890C}" type="slidenum">
              <a:rPr lang="vi-VN" smtClean="0"/>
              <a:t>‹#›</a:t>
            </a:fld>
            <a:endParaRPr lang="vi-V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7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BD7F-C7B8-42EA-838F-3CBBEAFF3304}" type="datetimeFigureOut">
              <a:rPr lang="vi-VN" smtClean="0"/>
              <a:t>14/12/2017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7331-03CE-42A4-9AD5-6D102EC5890C}" type="slidenum">
              <a:rPr lang="vi-VN" smtClean="0"/>
              <a:t>‹#›</a:t>
            </a:fld>
            <a:endParaRPr lang="vi-V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BD7F-C7B8-42EA-838F-3CBBEAFF3304}" type="datetimeFigureOut">
              <a:rPr lang="vi-VN" smtClean="0"/>
              <a:t>14/12/2017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7331-03CE-42A4-9AD5-6D102EC589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713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BD7F-C7B8-42EA-838F-3CBBEAFF3304}" type="datetimeFigureOut">
              <a:rPr lang="vi-VN" smtClean="0"/>
              <a:t>14/12/2017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7331-03CE-42A4-9AD5-6D102EC5890C}" type="slidenum">
              <a:rPr lang="vi-VN" smtClean="0"/>
              <a:t>‹#›</a:t>
            </a:fld>
            <a:endParaRPr lang="vi-V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2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319BD7F-C7B8-42EA-838F-3CBBEAFF3304}" type="datetimeFigureOut">
              <a:rPr lang="vi-VN" smtClean="0"/>
              <a:t>14/12/2017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7331-03CE-42A4-9AD5-6D102EC5890C}" type="slidenum">
              <a:rPr lang="vi-VN" smtClean="0"/>
              <a:t>‹#›</a:t>
            </a:fld>
            <a:endParaRPr lang="vi-V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BD7F-C7B8-42EA-838F-3CBBEAFF3304}" type="datetimeFigureOut">
              <a:rPr lang="vi-VN" smtClean="0"/>
              <a:t>14/12/2017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03D7331-03CE-42A4-9AD5-6D102EC5890C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2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BEA7-A973-485B-9DAC-35EF6F9C2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462664"/>
            <a:ext cx="8637073" cy="2541431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shell</a:t>
            </a:r>
            <a:br>
              <a:rPr lang="en-US" dirty="0"/>
            </a:br>
            <a:r>
              <a:rPr lang="en-US" sz="4400" dirty="0" err="1"/>
              <a:t>tính</a:t>
            </a:r>
            <a:r>
              <a:rPr lang="en-US" sz="4400" dirty="0"/>
              <a:t> </a:t>
            </a:r>
            <a:r>
              <a:rPr lang="en-US" sz="4400" dirty="0" err="1"/>
              <a:t>giá</a:t>
            </a:r>
            <a:r>
              <a:rPr lang="en-US" sz="4400" dirty="0"/>
              <a:t> </a:t>
            </a:r>
            <a:r>
              <a:rPr lang="en-US" sz="4400" dirty="0" err="1"/>
              <a:t>trị</a:t>
            </a:r>
            <a:r>
              <a:rPr lang="en-US" sz="4400" dirty="0"/>
              <a:t> </a:t>
            </a:r>
            <a:r>
              <a:rPr lang="en-US" sz="4400" dirty="0" err="1"/>
              <a:t>biểu</a:t>
            </a:r>
            <a:r>
              <a:rPr lang="en-US" sz="4400" dirty="0"/>
              <a:t> </a:t>
            </a:r>
            <a:r>
              <a:rPr lang="en-US" sz="4400" dirty="0" err="1"/>
              <a:t>thức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678BF-6949-4F77-858D-E546DB962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740209"/>
            <a:ext cx="8637072" cy="11583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					</a:t>
            </a:r>
            <a:r>
              <a:rPr lang="en-US" dirty="0" err="1"/>
              <a:t>Nhóm</a:t>
            </a:r>
            <a:r>
              <a:rPr lang="en-US" dirty="0"/>
              <a:t> 1 : 	</a:t>
            </a:r>
            <a:r>
              <a:rPr lang="en-US" dirty="0" err="1"/>
              <a:t>Tạ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tùng</a:t>
            </a:r>
            <a:endParaRPr lang="en-US" dirty="0"/>
          </a:p>
          <a:p>
            <a:r>
              <a:rPr lang="en-US" dirty="0"/>
              <a:t>						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ngọc</a:t>
            </a:r>
            <a:endParaRPr lang="en-US" dirty="0"/>
          </a:p>
          <a:p>
            <a:r>
              <a:rPr lang="en-US" dirty="0"/>
              <a:t>						phạm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5039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511478-882E-4F4F-AC62-A780676E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709612"/>
            <a:ext cx="73818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3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724C20-669A-432F-ABA5-C9677FFD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690562"/>
            <a:ext cx="73818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5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E095DB-06FA-4961-820B-6811C7DD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709612"/>
            <a:ext cx="73818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7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305B-21A7-4316-908B-24708000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Phân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tố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9482-C190-4B3C-94C0-9446F5D8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trừ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cộng</a:t>
            </a:r>
            <a:r>
              <a:rPr lang="vi-VN" dirty="0"/>
              <a:t> </a:t>
            </a:r>
            <a:r>
              <a:rPr lang="vi-VN" dirty="0" err="1"/>
              <a:t>nằm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ngoặc</a:t>
            </a:r>
            <a:r>
              <a:rPr lang="vi-VN" dirty="0"/>
              <a:t> đơn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đang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âm </a:t>
            </a:r>
            <a:r>
              <a:rPr lang="vi-VN" dirty="0" err="1"/>
              <a:t>hoặc</a:t>
            </a:r>
            <a:r>
              <a:rPr lang="vi-VN" dirty="0"/>
              <a:t> dương. </a:t>
            </a:r>
          </a:p>
          <a:p>
            <a:pPr lvl="1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(-5 + 2) - 10</a:t>
            </a:r>
          </a:p>
          <a:p>
            <a:r>
              <a:rPr lang="vi-VN" dirty="0" err="1"/>
              <a:t>Nếu</a:t>
            </a:r>
            <a:r>
              <a:rPr lang="vi-VN" dirty="0"/>
              <a:t> trong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“</a:t>
            </a:r>
            <a:r>
              <a:rPr lang="vi-VN" dirty="0" err="1"/>
              <a:t>pi</a:t>
            </a:r>
            <a:r>
              <a:rPr lang="vi-VN" dirty="0"/>
              <a:t>” </a:t>
            </a:r>
            <a:r>
              <a:rPr lang="vi-VN" dirty="0" err="1"/>
              <a:t>hoặc</a:t>
            </a:r>
            <a:r>
              <a:rPr lang="vi-VN" dirty="0"/>
              <a:t> “e”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thay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 tương </a:t>
            </a:r>
            <a:r>
              <a:rPr lang="vi-VN" dirty="0" err="1"/>
              <a:t>ứng</a:t>
            </a:r>
            <a:endParaRPr lang="vi-VN" dirty="0"/>
          </a:p>
          <a:p>
            <a:pPr lvl="1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sin </a:t>
            </a:r>
            <a:r>
              <a:rPr lang="vi-VN" dirty="0" err="1"/>
              <a:t>pi</a:t>
            </a:r>
            <a:r>
              <a:rPr lang="vi-VN" dirty="0"/>
              <a:t> -&gt; sin 3.14159265358979323846</a:t>
            </a:r>
          </a:p>
        </p:txBody>
      </p:sp>
    </p:spTree>
    <p:extLst>
      <p:ext uri="{BB962C8B-B14F-4D97-AF65-F5344CB8AC3E}">
        <p14:creationId xmlns:p14="http://schemas.microsoft.com/office/powerpoint/2010/main" val="133654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305B-21A7-4316-908B-24708000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thức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9482-C190-4B3C-94C0-9446F5D8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stack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tính</a:t>
            </a:r>
            <a:endParaRPr lang="vi-VN" dirty="0"/>
          </a:p>
          <a:p>
            <a:r>
              <a:rPr lang="vi-VN" dirty="0" err="1"/>
              <a:t>Duyệt</a:t>
            </a:r>
            <a:r>
              <a:rPr lang="vi-VN" dirty="0"/>
              <a:t> qua </a:t>
            </a:r>
            <a:r>
              <a:rPr lang="vi-VN" dirty="0" err="1"/>
              <a:t>từng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tố</a:t>
            </a:r>
            <a:endParaRPr lang="vi-VN" dirty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593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FFEAF-9000-46FF-B6E0-624F0C27CE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69" y="144961"/>
            <a:ext cx="6857999" cy="5839787"/>
          </a:xfrm>
        </p:spPr>
      </p:pic>
    </p:spTree>
    <p:extLst>
      <p:ext uri="{BB962C8B-B14F-4D97-AF65-F5344CB8AC3E}">
        <p14:creationId xmlns:p14="http://schemas.microsoft.com/office/powerpoint/2010/main" val="96186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305B-21A7-4316-908B-24708000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thức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9482-C190-4B3C-94C0-9446F5D8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stack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tính</a:t>
            </a:r>
            <a:endParaRPr lang="vi-VN" dirty="0"/>
          </a:p>
          <a:p>
            <a:r>
              <a:rPr lang="vi-VN" dirty="0" err="1"/>
              <a:t>Duyệt</a:t>
            </a:r>
            <a:r>
              <a:rPr lang="vi-VN" dirty="0"/>
              <a:t> qua </a:t>
            </a:r>
            <a:r>
              <a:rPr lang="vi-VN" dirty="0" err="1"/>
              <a:t>từng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tố</a:t>
            </a:r>
            <a:endParaRPr lang="vi-VN" dirty="0"/>
          </a:p>
          <a:p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trên </a:t>
            </a:r>
            <a:r>
              <a:rPr lang="vi-VN" dirty="0" err="1"/>
              <a:t>stack</a:t>
            </a:r>
            <a:r>
              <a:rPr lang="vi-VN" dirty="0"/>
              <a:t> cho </a:t>
            </a:r>
            <a:r>
              <a:rPr lang="vi-VN" dirty="0" err="1"/>
              <a:t>đến</a:t>
            </a:r>
            <a:r>
              <a:rPr lang="vi-VN" dirty="0"/>
              <a:t> khi </a:t>
            </a:r>
            <a:r>
              <a:rPr lang="vi-VN" dirty="0" err="1"/>
              <a:t>còn</a:t>
            </a:r>
            <a:r>
              <a:rPr lang="vi-VN" dirty="0"/>
              <a:t> duy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51386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0049EA-B524-406B-871B-CAD4AD9C9170}"/>
              </a:ext>
            </a:extLst>
          </p:cNvPr>
          <p:cNvSpPr txBox="1">
            <a:spLocks/>
          </p:cNvSpPr>
          <p:nvPr/>
        </p:nvSpPr>
        <p:spPr>
          <a:xfrm>
            <a:off x="1477706" y="2554942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6000" dirty="0" err="1"/>
              <a:t>Thanks</a:t>
            </a:r>
            <a:r>
              <a:rPr lang="vi-VN" sz="6000" dirty="0"/>
              <a:t> </a:t>
            </a:r>
            <a:r>
              <a:rPr lang="vi-VN" sz="6000" dirty="0" err="1"/>
              <a:t>for</a:t>
            </a:r>
            <a:r>
              <a:rPr lang="vi-VN" sz="6000" dirty="0"/>
              <a:t> </a:t>
            </a:r>
            <a:r>
              <a:rPr lang="vi-VN" sz="6000" dirty="0" err="1"/>
              <a:t>listening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val="370920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CC6B-3D62-4D67-9D71-A166AC70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0791-3EE2-4902-A4AB-EC758142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+,-,*,/,^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sin, cos, tan, log, sqrt,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pi, 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trên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ngoặc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9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487F-217E-42E3-8ACB-C911B87C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E25F-3355-4F74-96A5-60BE3E27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b</a:t>
            </a:r>
            <a:r>
              <a:rPr lang="vi-VN" dirty="0" err="1"/>
              <a:t>ước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:</a:t>
            </a:r>
          </a:p>
          <a:p>
            <a:pPr lvl="1"/>
            <a:r>
              <a:rPr lang="vi-VN" dirty="0"/>
              <a:t>Phân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chuỗi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(</a:t>
            </a:r>
            <a:r>
              <a:rPr lang="vi-VN" dirty="0" err="1"/>
              <a:t>tokens</a:t>
            </a:r>
            <a:r>
              <a:rPr lang="vi-VN" dirty="0"/>
              <a:t>),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trắng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. </a:t>
            </a:r>
          </a:p>
          <a:p>
            <a:pPr marL="457200" lvl="1" indent="0">
              <a:buNone/>
            </a:pPr>
            <a:r>
              <a:rPr lang="vi-VN" dirty="0" err="1"/>
              <a:t>Vd</a:t>
            </a:r>
            <a:r>
              <a:rPr lang="vi-VN" dirty="0"/>
              <a:t>: ( 5 +sin (</a:t>
            </a:r>
            <a:r>
              <a:rPr lang="vi-VN" dirty="0" err="1"/>
              <a:t>pi</a:t>
            </a:r>
            <a:r>
              <a:rPr lang="vi-VN" dirty="0"/>
              <a:t>/2) ) / 6</a:t>
            </a:r>
          </a:p>
          <a:p>
            <a:pPr marL="457200" lvl="1" indent="0">
              <a:buNone/>
            </a:pP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mảng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: (, 5, +, sin, (, </a:t>
            </a:r>
            <a:r>
              <a:rPr lang="vi-VN" dirty="0" err="1"/>
              <a:t>pi</a:t>
            </a:r>
            <a:r>
              <a:rPr lang="vi-VN" dirty="0"/>
              <a:t>, /, 2, ), ), /, 6</a:t>
            </a:r>
          </a:p>
          <a:p>
            <a:pPr lvl="1"/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mảng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tạo</a:t>
            </a:r>
            <a:endParaRPr lang="vi-VN" dirty="0"/>
          </a:p>
          <a:p>
            <a:pPr marL="457200" lvl="1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3820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938F-EFC2-4A5B-B76B-89791BA2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tố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5BC3-E8ED-4DC0-996D-BB1F6D4B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Automata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định</a:t>
            </a:r>
            <a:r>
              <a:rPr lang="en-US" dirty="0"/>
              <a:t>. </a:t>
            </a:r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: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9929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1CC638-C93B-4A01-A093-A8CC49596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08" y="0"/>
            <a:ext cx="8144233" cy="610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5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3E0F-B1C2-470E-AC11-7E7ACA5C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433A-C24F-4C4C-B921-790E14CA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 5.2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4853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BA6FE3-335B-42CF-BDEC-42B28344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700087"/>
            <a:ext cx="74199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B5684-8E5B-4F33-8EF3-500755F4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709612"/>
            <a:ext cx="73818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2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D54182-206E-4F91-8CA7-EE46BC02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709612"/>
            <a:ext cx="73818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294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122</TotalTime>
  <Words>306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Times New Roman</vt:lpstr>
      <vt:lpstr>Gallery</vt:lpstr>
      <vt:lpstr>Bài Tập shell tính giá trị biểu thức</vt:lpstr>
      <vt:lpstr>Giới thiệu chương trình</vt:lpstr>
      <vt:lpstr>Giải thuật</vt:lpstr>
      <vt:lpstr>Phân tách từ tố</vt:lpstr>
      <vt:lpstr>PowerPoint Presentation</vt:lpstr>
      <vt:lpstr>Ví dụ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Phân tách từ tố</vt:lpstr>
      <vt:lpstr>TÍnh giá trị biểu thức</vt:lpstr>
      <vt:lpstr>PowerPoint Presentation</vt:lpstr>
      <vt:lpstr>TÍnh giá trị biểu thức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shell tính giá trị biểu thức</dc:title>
  <dc:creator>Minh Tâm Phạm</dc:creator>
  <cp:lastModifiedBy>Minh Tâm Phạm</cp:lastModifiedBy>
  <cp:revision>19</cp:revision>
  <dcterms:created xsi:type="dcterms:W3CDTF">2017-12-14T09:18:03Z</dcterms:created>
  <dcterms:modified xsi:type="dcterms:W3CDTF">2017-12-14T11:20:20Z</dcterms:modified>
</cp:coreProperties>
</file>