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kubectl/cheatsheet/" TargetMode="External"/><Relationship Id="rId3" Type="http://schemas.openxmlformats.org/officeDocument/2006/relationships/hyperlink" Target="https://k3d.io/" TargetMode="External"/><Relationship Id="rId7" Type="http://schemas.openxmlformats.org/officeDocument/2006/relationships/hyperlink" Target="https://slack.rancher.io/" TargetMode="External"/><Relationship Id="rId2" Type="http://schemas.openxmlformats.org/officeDocument/2006/relationships/hyperlink" Target="https://fluxcd.io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ghtplan.com/" TargetMode="External"/><Relationship Id="rId5" Type="http://schemas.openxmlformats.org/officeDocument/2006/relationships/hyperlink" Target="https://susergs.com/" TargetMode="External"/><Relationship Id="rId4" Type="http://schemas.openxmlformats.org/officeDocument/2006/relationships/hyperlink" Target="https://github.com/criticalstack/quake-kub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-nuber-2a16853/" TargetMode="External"/><Relationship Id="rId2" Type="http://schemas.openxmlformats.org/officeDocument/2006/relationships/hyperlink" Target="https://www.linkedin.com/in/mikethompson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ghtpl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8509-FFF9-584E-8ABD-887F8177F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Orlando Kubernetes Cloud Native Meetup – October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ED6DC-7650-D242-A9E4-8D577FF8E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55675"/>
            <a:ext cx="8825658" cy="861420"/>
          </a:xfrm>
        </p:spPr>
        <p:txBody>
          <a:bodyPr/>
          <a:lstStyle/>
          <a:p>
            <a:r>
              <a:rPr lang="en-US" dirty="0"/>
              <a:t>GITOPS WITH K8S AND FLUX</a:t>
            </a:r>
          </a:p>
        </p:txBody>
      </p:sp>
    </p:spTree>
    <p:extLst>
      <p:ext uri="{BB962C8B-B14F-4D97-AF65-F5344CB8AC3E}">
        <p14:creationId xmlns:p14="http://schemas.microsoft.com/office/powerpoint/2010/main" val="80892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4736-13AA-7C45-B2E8-EA650303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F469-8663-1048-BA84-EED29DFD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https://github.com/cnuber/gitops-demo</a:t>
            </a:r>
          </a:p>
          <a:p>
            <a:r>
              <a:rPr lang="en-US" dirty="0">
                <a:hlinkClick r:id="rId2"/>
              </a:rPr>
              <a:t>https://github.com/cnuber/qjs-demo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https://fluxcd.io/docs/</a:t>
            </a:r>
            <a:r>
              <a:rPr lang="en-US" dirty="0"/>
              <a:t> - </a:t>
            </a:r>
            <a:r>
              <a:rPr lang="en-US" dirty="0" err="1"/>
              <a:t>FluxCD</a:t>
            </a:r>
            <a:r>
              <a:rPr lang="en-US" dirty="0"/>
              <a:t> documentation</a:t>
            </a:r>
          </a:p>
          <a:p>
            <a:r>
              <a:rPr lang="en-US" dirty="0">
                <a:hlinkClick r:id="rId3"/>
              </a:rPr>
              <a:t>https://k3d.io</a:t>
            </a:r>
            <a:r>
              <a:rPr lang="en-US" dirty="0"/>
              <a:t> – k3d documentation</a:t>
            </a:r>
          </a:p>
          <a:p>
            <a:r>
              <a:rPr lang="en-US" dirty="0">
                <a:hlinkClick r:id="rId4"/>
              </a:rPr>
              <a:t>https://github.com/criticalstack/quake-kube</a:t>
            </a:r>
            <a:r>
              <a:rPr lang="en-US" dirty="0"/>
              <a:t> </a:t>
            </a:r>
            <a:r>
              <a:rPr lang="en-US" dirty="0" err="1"/>
              <a:t>QuakeJS</a:t>
            </a:r>
            <a:r>
              <a:rPr lang="en-US" dirty="0"/>
              <a:t> k8s</a:t>
            </a:r>
          </a:p>
          <a:p>
            <a:r>
              <a:rPr lang="en-US" dirty="0">
                <a:hlinkClick r:id="rId5"/>
              </a:rPr>
              <a:t>https://susergs.com</a:t>
            </a:r>
            <a:r>
              <a:rPr lang="en-US" dirty="0"/>
              <a:t> – SUSE RGS homepage</a:t>
            </a:r>
          </a:p>
          <a:p>
            <a:r>
              <a:rPr lang="en-US" dirty="0">
                <a:hlinkClick r:id="rId6"/>
              </a:rPr>
              <a:t>https://sightplan.com</a:t>
            </a:r>
            <a:r>
              <a:rPr lang="en-US" dirty="0"/>
              <a:t> – </a:t>
            </a:r>
            <a:r>
              <a:rPr lang="en-US" dirty="0" err="1"/>
              <a:t>SightPlan</a:t>
            </a:r>
            <a:r>
              <a:rPr lang="en-US" dirty="0"/>
              <a:t> homepage</a:t>
            </a:r>
          </a:p>
          <a:p>
            <a:r>
              <a:rPr lang="en-US" dirty="0">
                <a:hlinkClick r:id="rId7"/>
              </a:rPr>
              <a:t>https://slack.rancher.io/</a:t>
            </a:r>
            <a:r>
              <a:rPr lang="en-US" dirty="0"/>
              <a:t> - Public Rancher Users slack</a:t>
            </a:r>
          </a:p>
          <a:p>
            <a:r>
              <a:rPr lang="en-US" dirty="0">
                <a:hlinkClick r:id="rId8"/>
              </a:rPr>
              <a:t>https://kubernetes.io/docs/reference/kubectl/cheatsheet/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239F-E886-B34D-8195-ECCB3B87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5240-010F-6547-801F-9804ACBF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Thompson – Director of Operations – </a:t>
            </a:r>
            <a:r>
              <a:rPr lang="en-US" dirty="0" err="1"/>
              <a:t>SightPlan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https://www.linkedin.com/in/mikethompson7/</a:t>
            </a:r>
            <a:endParaRPr lang="en-US" dirty="0"/>
          </a:p>
          <a:p>
            <a:r>
              <a:rPr lang="en-US" dirty="0"/>
              <a:t>Chris </a:t>
            </a:r>
            <a:r>
              <a:rPr lang="en-US" dirty="0" err="1"/>
              <a:t>Nuber</a:t>
            </a:r>
            <a:r>
              <a:rPr lang="en-US" dirty="0"/>
              <a:t> – Sr. Solutions Architect / Consulting lead – SUSE RGS</a:t>
            </a:r>
          </a:p>
          <a:p>
            <a:r>
              <a:rPr lang="en-US" dirty="0">
                <a:hlinkClick r:id="rId3"/>
              </a:rPr>
              <a:t>https://www.linkedin.com/in/chris-nuber-2a16853/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BD454D-2243-4442-B1B2-35980F3F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decades of industry experience, the </a:t>
            </a:r>
            <a:r>
              <a:rPr lang="en-US" dirty="0" err="1"/>
              <a:t>SightPlan</a:t>
            </a:r>
            <a:r>
              <a:rPr lang="en-US" dirty="0"/>
              <a:t> team has an unparalleled understanding of community operations. Through that lens, we develop innovative, affordable solutions to help operators meet today’s challenges and those to come in the future.</a:t>
            </a:r>
          </a:p>
          <a:p>
            <a:r>
              <a:rPr lang="en-US" dirty="0">
                <a:hlinkClick r:id="rId2"/>
              </a:rPr>
              <a:t>https://sightplan.com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65FA6B-3DE1-1D49-A099-6D45800C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SightPlan</a:t>
            </a:r>
            <a:r>
              <a:rPr lang="en-US" dirty="0"/>
              <a:t> (our awesome host)</a:t>
            </a:r>
          </a:p>
        </p:txBody>
      </p:sp>
    </p:spTree>
    <p:extLst>
      <p:ext uri="{BB962C8B-B14F-4D97-AF65-F5344CB8AC3E}">
        <p14:creationId xmlns:p14="http://schemas.microsoft.com/office/powerpoint/2010/main" val="1007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94F5-FF81-4046-8D30-6E12396A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SUSE Rancher Gov’t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3355-10FD-B040-B3AE-5097B3AD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10" y="2052919"/>
            <a:ext cx="9006244" cy="1833282"/>
          </a:xfrm>
        </p:spPr>
        <p:txBody>
          <a:bodyPr/>
          <a:lstStyle/>
          <a:p>
            <a:r>
              <a:rPr lang="en-US" dirty="0"/>
              <a:t>SUSE RGS delivers secure and certified open-source and cloud-native software for US Government clients adopting </a:t>
            </a:r>
            <a:r>
              <a:rPr lang="en-US" dirty="0" err="1"/>
              <a:t>DevSecOps</a:t>
            </a:r>
            <a:r>
              <a:rPr lang="en-US" dirty="0"/>
              <a:t> across the IT landscape.</a:t>
            </a:r>
          </a:p>
          <a:p>
            <a:r>
              <a:rPr lang="en-US" dirty="0"/>
              <a:t>The public sector wing of SUSE (Formerly Rancher Labs)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66024E-CB26-8B49-BB68-ED4F05D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9" y="5775463"/>
            <a:ext cx="3429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B5A-49EA-6C47-BCDF-3D18C9D3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4775" cy="1400530"/>
          </a:xfrm>
        </p:spPr>
        <p:txBody>
          <a:bodyPr/>
          <a:lstStyle/>
          <a:p>
            <a:r>
              <a:rPr lang="en-US" dirty="0"/>
              <a:t>SUSE Rancher Open Source Projects</a:t>
            </a:r>
          </a:p>
        </p:txBody>
      </p:sp>
      <p:pic>
        <p:nvPicPr>
          <p:cNvPr id="4" name="Picture 3" descr="A yellow and black sign&#10;&#10;Description automatically generated with low confidence">
            <a:extLst>
              <a:ext uri="{FF2B5EF4-FFF2-40B4-BE49-F238E27FC236}">
                <a16:creationId xmlns:a16="http://schemas.microsoft.com/office/drawing/2014/main" id="{29516DDE-769A-554F-917C-8A3D0B17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5" y="4363208"/>
            <a:ext cx="2453299" cy="951418"/>
          </a:xfrm>
          <a:prstGeom prst="rect">
            <a:avLst/>
          </a:prstGeom>
        </p:spPr>
      </p:pic>
      <p:pic>
        <p:nvPicPr>
          <p:cNvPr id="5" name="Picture 4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9286853D-4072-6B41-A9C9-E6396D46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0" y="2567481"/>
            <a:ext cx="2387329" cy="1212612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DE2CA8-5F14-AA43-B745-6FD8C797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172" y="2770562"/>
            <a:ext cx="2514600" cy="80645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5E9E04-44E2-864D-809C-BD6BF3745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203" y="2770562"/>
            <a:ext cx="3530600" cy="72390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F0EBAD77-BDC1-944E-976F-8B510708A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11776"/>
            <a:ext cx="3897842" cy="806450"/>
          </a:xfrm>
          <a:prstGeom prst="rect">
            <a:avLst/>
          </a:prstGeom>
        </p:spPr>
      </p:pic>
      <p:pic>
        <p:nvPicPr>
          <p:cNvPr id="11" name="Picture 10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596FFA53-4B3F-B849-9A74-B4194C82C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541" y="5598536"/>
            <a:ext cx="2864022" cy="10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E346-6E5F-8E47-8E67-B8177170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33C9-0FC5-7741-81EB-19827278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– Container runtime</a:t>
            </a:r>
          </a:p>
          <a:p>
            <a:r>
              <a:rPr lang="en-US" dirty="0"/>
              <a:t>GIT – version control for source code</a:t>
            </a:r>
          </a:p>
          <a:p>
            <a:r>
              <a:rPr lang="en-US" dirty="0"/>
              <a:t>K3D – Kubernetes (k3s) run in docker containers</a:t>
            </a:r>
          </a:p>
          <a:p>
            <a:r>
              <a:rPr lang="en-US" dirty="0"/>
              <a:t>FLUX – </a:t>
            </a:r>
            <a:r>
              <a:rPr lang="en-US" dirty="0" err="1"/>
              <a:t>GitOps</a:t>
            </a:r>
            <a:r>
              <a:rPr lang="en-US" dirty="0"/>
              <a:t> tool, keeps running apps in sync with version control</a:t>
            </a:r>
          </a:p>
          <a:p>
            <a:r>
              <a:rPr lang="en-US" dirty="0" err="1"/>
              <a:t>Kustomize</a:t>
            </a:r>
            <a:r>
              <a:rPr lang="en-US" dirty="0"/>
              <a:t> – Built into </a:t>
            </a:r>
            <a:r>
              <a:rPr lang="en-US" dirty="0" err="1"/>
              <a:t>kubectl</a:t>
            </a:r>
            <a:r>
              <a:rPr lang="en-US" dirty="0"/>
              <a:t>, think config management for k8s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1EAF-1E89-4D47-864A-7556EA7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Flux operate?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C80B-AFBA-2645-8B8E-84038AF5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using a set of controllers running in Kubernetes</a:t>
            </a:r>
          </a:p>
          <a:p>
            <a:r>
              <a:rPr lang="en-US" dirty="0"/>
              <a:t>Source Controller – given a Git Repo definition, watches repos for updates and pulls in changes</a:t>
            </a:r>
          </a:p>
          <a:p>
            <a:r>
              <a:rPr lang="en-US" dirty="0"/>
              <a:t>Notification Controller – Event handler, sends notifications to external systems (Teams, Slack, Discord, </a:t>
            </a:r>
            <a:r>
              <a:rPr lang="en-US" dirty="0" err="1"/>
              <a:t>etc</a:t>
            </a:r>
            <a:r>
              <a:rPr lang="en-US" dirty="0"/>
              <a:t>) based on Events from the other controllers</a:t>
            </a:r>
          </a:p>
          <a:p>
            <a:r>
              <a:rPr lang="en-US" dirty="0"/>
              <a:t>Helm Controller - Watches for creation of or changes in </a:t>
            </a:r>
            <a:r>
              <a:rPr lang="en-US" dirty="0" err="1"/>
              <a:t>HelmRelease</a:t>
            </a:r>
            <a:r>
              <a:rPr lang="en-US" dirty="0"/>
              <a:t> objects and takes action accordingly.</a:t>
            </a:r>
          </a:p>
          <a:p>
            <a:r>
              <a:rPr lang="en-US" dirty="0" err="1"/>
              <a:t>Kustomize</a:t>
            </a:r>
            <a:r>
              <a:rPr lang="en-US" dirty="0"/>
              <a:t> Controller - Watches for creation of or changes in </a:t>
            </a:r>
            <a:r>
              <a:rPr lang="en-US" dirty="0" err="1"/>
              <a:t>Kustomization</a:t>
            </a:r>
            <a:r>
              <a:rPr lang="en-US" dirty="0"/>
              <a:t> objects and takes action accordingly.</a:t>
            </a:r>
          </a:p>
        </p:txBody>
      </p:sp>
    </p:spTree>
    <p:extLst>
      <p:ext uri="{BB962C8B-B14F-4D97-AF65-F5344CB8AC3E}">
        <p14:creationId xmlns:p14="http://schemas.microsoft.com/office/powerpoint/2010/main" val="29491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2A4-1062-6D44-B45E-3FB47C44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Kustomize</a:t>
            </a:r>
            <a:r>
              <a:rPr lang="en-US" dirty="0"/>
              <a:t> Controller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68D0DF-6BEC-4E4D-92B6-6F712A71F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80" y="1210962"/>
            <a:ext cx="9576487" cy="5412260"/>
          </a:xfrm>
        </p:spPr>
      </p:pic>
    </p:spTree>
    <p:extLst>
      <p:ext uri="{BB962C8B-B14F-4D97-AF65-F5344CB8AC3E}">
        <p14:creationId xmlns:p14="http://schemas.microsoft.com/office/powerpoint/2010/main" val="20598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0A80-749C-EC4B-87A3-5501558B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  <a:br>
              <a:rPr lang="en-US" dirty="0"/>
            </a:br>
            <a:r>
              <a:rPr lang="en-US" sz="2400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4AF6-4DFC-DC4C-AD44-8A33BBA6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a Kubernetes cluster using k3d</a:t>
            </a:r>
          </a:p>
          <a:p>
            <a:r>
              <a:rPr lang="en-US" dirty="0"/>
              <a:t>Installing Flux for </a:t>
            </a:r>
            <a:r>
              <a:rPr lang="en-US" dirty="0" err="1"/>
              <a:t>gitops</a:t>
            </a:r>
            <a:endParaRPr lang="en-US" dirty="0"/>
          </a:p>
          <a:p>
            <a:r>
              <a:rPr lang="en-US" dirty="0"/>
              <a:t>Deploying a </a:t>
            </a:r>
            <a:r>
              <a:rPr lang="en-US" dirty="0" err="1"/>
              <a:t>GitRepository</a:t>
            </a:r>
            <a:r>
              <a:rPr lang="en-US" dirty="0"/>
              <a:t> and </a:t>
            </a:r>
            <a:r>
              <a:rPr lang="en-US" dirty="0" err="1"/>
              <a:t>Kustomization</a:t>
            </a:r>
            <a:r>
              <a:rPr lang="en-US" dirty="0"/>
              <a:t> object</a:t>
            </a:r>
          </a:p>
          <a:p>
            <a:r>
              <a:rPr lang="en-US" dirty="0"/>
              <a:t>Logging into the application via a browser</a:t>
            </a:r>
          </a:p>
          <a:p>
            <a:r>
              <a:rPr lang="en-US" dirty="0"/>
              <a:t>Modifying the source code in git for the app and demonstrating the automation performed by Flux.</a:t>
            </a:r>
          </a:p>
        </p:txBody>
      </p:sp>
    </p:spTree>
    <p:extLst>
      <p:ext uri="{BB962C8B-B14F-4D97-AF65-F5344CB8AC3E}">
        <p14:creationId xmlns:p14="http://schemas.microsoft.com/office/powerpoint/2010/main" val="2153825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436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Orlando Kubernetes Cloud Native Meetup – October 2021</vt:lpstr>
      <vt:lpstr>Intros</vt:lpstr>
      <vt:lpstr>SightPlan (our awesome host)</vt:lpstr>
      <vt:lpstr>SUSE Rancher Gov’t Solutions</vt:lpstr>
      <vt:lpstr>SUSE Rancher Open Source Projects</vt:lpstr>
      <vt:lpstr>Technologies used tonight</vt:lpstr>
      <vt:lpstr>How does Flux operate?</vt:lpstr>
      <vt:lpstr>Kustomize Controller</vt:lpstr>
      <vt:lpstr>Hands-on Lab What are we doing?</vt:lpstr>
      <vt:lpstr>Helpful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Orlando Kubernetes Cloud Native Meetup – October 2021</dc:title>
  <dc:creator>Chris Nuber</dc:creator>
  <cp:lastModifiedBy>Chris Nuber</cp:lastModifiedBy>
  <cp:revision>1</cp:revision>
  <dcterms:created xsi:type="dcterms:W3CDTF">2021-10-13T15:48:16Z</dcterms:created>
  <dcterms:modified xsi:type="dcterms:W3CDTF">2021-10-13T18:25:03Z</dcterms:modified>
</cp:coreProperties>
</file>