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121288B-2522-46AF-B9AD-7252A5871F54}" type="datetimeFigureOut">
              <a:rPr lang="en-US" smtClean="0"/>
              <a:t>23-Jan-21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E00CBC7-4FEC-463F-B6BF-C73C0B9D2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20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288B-2522-46AF-B9AD-7252A5871F54}" type="datetimeFigureOut">
              <a:rPr lang="en-US" smtClean="0"/>
              <a:t>23-Jan-21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CBC7-4FEC-463F-B6BF-C73C0B9D2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4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288B-2522-46AF-B9AD-7252A5871F54}" type="datetimeFigureOut">
              <a:rPr lang="en-US" smtClean="0"/>
              <a:t>23-Jan-21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CBC7-4FEC-463F-B6BF-C73C0B9D2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6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288B-2522-46AF-B9AD-7252A5871F54}" type="datetimeFigureOut">
              <a:rPr lang="en-US" smtClean="0"/>
              <a:t>23-Jan-21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CBC7-4FEC-463F-B6BF-C73C0B9D2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288B-2522-46AF-B9AD-7252A5871F54}" type="datetimeFigureOut">
              <a:rPr lang="en-US" smtClean="0"/>
              <a:t>23-Jan-21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CBC7-4FEC-463F-B6BF-C73C0B9D2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6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288B-2522-46AF-B9AD-7252A5871F54}" type="datetimeFigureOut">
              <a:rPr lang="en-US" smtClean="0"/>
              <a:t>23-Jan-21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CBC7-4FEC-463F-B6BF-C73C0B9D2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1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288B-2522-46AF-B9AD-7252A5871F54}" type="datetimeFigureOut">
              <a:rPr lang="en-US" smtClean="0"/>
              <a:t>23-Jan-21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CBC7-4FEC-463F-B6BF-C73C0B9D2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8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288B-2522-46AF-B9AD-7252A5871F54}" type="datetimeFigureOut">
              <a:rPr lang="en-US" smtClean="0"/>
              <a:t>23-Jan-21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CBC7-4FEC-463F-B6BF-C73C0B9D2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8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288B-2522-46AF-B9AD-7252A5871F54}" type="datetimeFigureOut">
              <a:rPr lang="en-US" smtClean="0"/>
              <a:t>23-Jan-21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0CBC7-4FEC-463F-B6BF-C73C0B9D2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288B-2522-46AF-B9AD-7252A5871F54}" type="datetimeFigureOut">
              <a:rPr lang="en-US" smtClean="0"/>
              <a:t>23-Jan-21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E00CBC7-4FEC-463F-B6BF-C73C0B9D2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4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121288B-2522-46AF-B9AD-7252A5871F54}" type="datetimeFigureOut">
              <a:rPr lang="en-US" smtClean="0"/>
              <a:t>23-Jan-21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E00CBC7-4FEC-463F-B6BF-C73C0B9D2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82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121288B-2522-46AF-B9AD-7252A5871F54}" type="datetimeFigureOut">
              <a:rPr lang="en-US" smtClean="0"/>
              <a:t>23-Jan-21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E00CBC7-4FEC-463F-B6BF-C73C0B9D2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6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829B-04D9-456C-A5F3-9D2D547D89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NETFLIX STOCK PRICE ANALYSIS FOR 2017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1D749-B453-457D-9EC7-6D3C163BA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5"/>
            <a:ext cx="11162538" cy="2422525"/>
          </a:xfrm>
        </p:spPr>
        <p:txBody>
          <a:bodyPr>
            <a:normAutofit lnSpcReduction="10000"/>
          </a:bodyPr>
          <a:lstStyle/>
          <a:p>
            <a:endParaRPr lang="en-US" sz="2000" dirty="0">
              <a:latin typeface="Bahnschrift Light" panose="020B0502040204020203" pitchFamily="34" charset="0"/>
            </a:endParaRPr>
          </a:p>
          <a:p>
            <a:r>
              <a:rPr lang="en-US" sz="2000" dirty="0">
                <a:latin typeface="Bahnschrift Light" panose="020B0502040204020203" pitchFamily="34" charset="0"/>
              </a:rPr>
              <a:t>CODECADEMY CAPSTONE PROJECT</a:t>
            </a:r>
          </a:p>
          <a:p>
            <a:endParaRPr lang="en-US" sz="2000" dirty="0">
              <a:latin typeface="Bahnschrift Light" panose="020B0502040204020203" pitchFamily="34" charset="0"/>
            </a:endParaRPr>
          </a:p>
          <a:p>
            <a:r>
              <a:rPr lang="en-US" sz="2000" dirty="0">
                <a:latin typeface="Bahnschrift Light" panose="020B0502040204020203" pitchFamily="34" charset="0"/>
              </a:rPr>
              <a:t>JANUARY 2020</a:t>
            </a:r>
          </a:p>
          <a:p>
            <a:endParaRPr lang="en-US" sz="2000" dirty="0">
              <a:latin typeface="Bahnschrift Light" panose="020B0502040204020203" pitchFamily="34" charset="0"/>
            </a:endParaRPr>
          </a:p>
          <a:p>
            <a:r>
              <a:rPr lang="en-US" sz="2000" dirty="0">
                <a:latin typeface="Bahnschrift Light" panose="020B0502040204020203" pitchFamily="34" charset="0"/>
              </a:rPr>
              <a:t>										           @cnucup</a:t>
            </a:r>
          </a:p>
          <a:p>
            <a:endParaRPr lang="en-US" sz="20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52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31473-F0A4-4876-9F28-4F916687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52D0-0714-41A2-8BF5-FAFB7F659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1248644" cy="3693796"/>
          </a:xfrm>
        </p:spPr>
        <p:txBody>
          <a:bodyPr>
            <a:normAutofit/>
          </a:bodyPr>
          <a:lstStyle/>
          <a:p>
            <a:r>
              <a:rPr lang="en-US" dirty="0"/>
              <a:t>- Distribution of 2017 Netflix Stock Prices by Quarter</a:t>
            </a:r>
          </a:p>
          <a:p>
            <a:r>
              <a:rPr lang="en-US" dirty="0"/>
              <a:t>- Earnings Per Share in Cents</a:t>
            </a:r>
          </a:p>
          <a:p>
            <a:r>
              <a:rPr lang="en-US" dirty="0"/>
              <a:t>- Revenue vs. Earnings</a:t>
            </a:r>
          </a:p>
          <a:p>
            <a:r>
              <a:rPr lang="en-US" dirty="0"/>
              <a:t>- Comparison of Netflix and DJI Performances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358692-1E49-4806-8162-B8952921BF32}"/>
              </a:ext>
            </a:extLst>
          </p:cNvPr>
          <p:cNvSpPr txBox="1"/>
          <p:nvPr/>
        </p:nvSpPr>
        <p:spPr>
          <a:xfrm>
            <a:off x="10515600" y="6162675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@cnucup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234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5C3FE1E-0A7F-41BE-A568-1BF85E2E8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0840" y="0"/>
            <a:ext cx="5471160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ABF3F-1180-42EC-B2B8-3A0D6A95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213" y="499533"/>
            <a:ext cx="4345858" cy="16581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Distribution of 2017 Netflix Stock Prices by Quarter</a:t>
            </a:r>
          </a:p>
        </p:txBody>
      </p:sp>
      <p:pic>
        <p:nvPicPr>
          <p:cNvPr id="8" name="Content Placeholder 7" descr="Shape&#10;&#10;Description automatically generated">
            <a:extLst>
              <a:ext uri="{FF2B5EF4-FFF2-40B4-BE49-F238E27FC236}">
                <a16:creationId xmlns:a16="http://schemas.microsoft.com/office/drawing/2014/main" id="{C929B7D9-FEEB-4057-99DD-5DE629919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320968"/>
            <a:ext cx="5451627" cy="38960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E1C97E-3A9E-424E-8EBE-6E546120CD2B}"/>
              </a:ext>
            </a:extLst>
          </p:cNvPr>
          <p:cNvSpPr txBox="1"/>
          <p:nvPr/>
        </p:nvSpPr>
        <p:spPr>
          <a:xfrm>
            <a:off x="7197213" y="2011680"/>
            <a:ext cx="4345858" cy="3864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Netflix stock price has increased each quarter during 2017.</a:t>
            </a:r>
          </a:p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The lowest price was a little bit higher than $120 and the highest price was around $210 for the same period.</a:t>
            </a:r>
          </a:p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8B414-4001-40B6-B355-873FDE4C3A3F}"/>
              </a:ext>
            </a:extLst>
          </p:cNvPr>
          <p:cNvSpPr txBox="1"/>
          <p:nvPr/>
        </p:nvSpPr>
        <p:spPr>
          <a:xfrm>
            <a:off x="10515600" y="6162675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@cnucup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961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5C3FE1E-0A7F-41BE-A568-1BF85E2E8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0840" y="0"/>
            <a:ext cx="5471160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594C0-1DB0-40B9-B310-22FD373F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213" y="499533"/>
            <a:ext cx="4345858" cy="16581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Earnings Per Share in Cents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7299B306-1B07-4D58-A7B4-5C85129E7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390090"/>
            <a:ext cx="5451627" cy="37577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D3B618-F2D9-4B58-9C15-202ABC15DEB7}"/>
              </a:ext>
            </a:extLst>
          </p:cNvPr>
          <p:cNvSpPr txBox="1"/>
          <p:nvPr/>
        </p:nvSpPr>
        <p:spPr>
          <a:xfrm>
            <a:off x="7197213" y="2011680"/>
            <a:ext cx="4345858" cy="3864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In the second and the fourth quarters, actual and estimate earning points overlap indicating that the estimations for these quarters were accurate.</a:t>
            </a:r>
          </a:p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Netflix stock performed poorly in the third quarter comparing to the expectation.</a:t>
            </a:r>
          </a:p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59589B-509E-4E37-A44A-5F43B7960DEF}"/>
              </a:ext>
            </a:extLst>
          </p:cNvPr>
          <p:cNvSpPr txBox="1"/>
          <p:nvPr/>
        </p:nvSpPr>
        <p:spPr>
          <a:xfrm>
            <a:off x="10515600" y="6162675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@cnucup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6201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5C3FE1E-0A7F-41BE-A568-1BF85E2E8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0840" y="0"/>
            <a:ext cx="5471160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7BA8A-841A-499F-B633-59149473D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213" y="499533"/>
            <a:ext cx="4345858" cy="16581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Revenue vs. Earnings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017DB6D1-67BF-41C3-AA3D-FB0D134F6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334531"/>
            <a:ext cx="5451627" cy="38688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7DBF21-7125-42D8-B0F6-DDA3A9BD2B8F}"/>
              </a:ext>
            </a:extLst>
          </p:cNvPr>
          <p:cNvSpPr txBox="1"/>
          <p:nvPr/>
        </p:nvSpPr>
        <p:spPr>
          <a:xfrm>
            <a:off x="7197213" y="2011680"/>
            <a:ext cx="4345858" cy="3864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Both revenue and earnings increased each quarter during 2017.</a:t>
            </a:r>
          </a:p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Percentage of the earnings in revenue has increased from 2% to 8%.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22313-20E0-4DD3-8C62-2BBC4ADA01D7}"/>
              </a:ext>
            </a:extLst>
          </p:cNvPr>
          <p:cNvSpPr txBox="1"/>
          <p:nvPr/>
        </p:nvSpPr>
        <p:spPr>
          <a:xfrm>
            <a:off x="10515600" y="6162675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@cnucup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703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5C3FE1E-0A7F-41BE-A568-1BF85E2E8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0840" y="0"/>
            <a:ext cx="5471160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44CA9-759C-418B-9B72-750192B1C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213" y="499533"/>
            <a:ext cx="4345858" cy="16581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Comparison of Netflix and DJI Performances</a:t>
            </a:r>
          </a:p>
        </p:txBody>
      </p:sp>
      <p:pic>
        <p:nvPicPr>
          <p:cNvPr id="6" name="Content Placeholder 5" descr="Icon&#10;&#10;Description automatically generated with medium confidence">
            <a:extLst>
              <a:ext uri="{FF2B5EF4-FFF2-40B4-BE49-F238E27FC236}">
                <a16:creationId xmlns:a16="http://schemas.microsoft.com/office/drawing/2014/main" id="{5C639B91-76C4-456A-8DA3-ACEAF4D65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977614"/>
            <a:ext cx="5451627" cy="45827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27DE3B-BD81-4596-943A-6F0EEEC29AEE}"/>
              </a:ext>
            </a:extLst>
          </p:cNvPr>
          <p:cNvSpPr txBox="1"/>
          <p:nvPr/>
        </p:nvSpPr>
        <p:spPr>
          <a:xfrm>
            <a:off x="7197213" y="2011680"/>
            <a:ext cx="4345858" cy="3864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Netflix stock price has increased 37% in 2017 while Dow Jones Industrial Average stock price has increased 24%.</a:t>
            </a:r>
          </a:p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However, Netflix stock price seemed to be more volatile with more fluctuations compared to DJI.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4D9620-60FD-4984-8D5A-091C4E05399C}"/>
              </a:ext>
            </a:extLst>
          </p:cNvPr>
          <p:cNvSpPr txBox="1"/>
          <p:nvPr/>
        </p:nvSpPr>
        <p:spPr>
          <a:xfrm>
            <a:off x="10515600" y="6162675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Bahnschrift Light" panose="020B0502040204020203" pitchFamily="34" charset="0"/>
              </a:rPr>
              <a:t>@cnucup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583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1D7566-19B0-4402-9B7D-4F70BD1CF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EF3976A-481B-4B0E-8AD5-00302A4C12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FB854-3B1B-45E0-9C84-3DC737FCD36F}"/>
              </a:ext>
            </a:extLst>
          </p:cNvPr>
          <p:cNvSpPr txBox="1"/>
          <p:nvPr/>
        </p:nvSpPr>
        <p:spPr>
          <a:xfrm>
            <a:off x="10515600" y="6162675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@cnucup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99882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230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Bahnschrift Light</vt:lpstr>
      <vt:lpstr>Calibri Light</vt:lpstr>
      <vt:lpstr>Metropolitan</vt:lpstr>
      <vt:lpstr>NETFLIX STOCK PRICE ANALYSIS FOR 2017</vt:lpstr>
      <vt:lpstr>Visualization List</vt:lpstr>
      <vt:lpstr>Distribution of 2017 Netflix Stock Prices by Quarter</vt:lpstr>
      <vt:lpstr>Earnings Per Share in Cents</vt:lpstr>
      <vt:lpstr>Revenue vs. Earnings</vt:lpstr>
      <vt:lpstr>Comparison of Netflix and DJI Performances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STOCK PRICE ANALYSIS FOR 2017</dc:title>
  <dc:creator>Cihat Uğurlu</dc:creator>
  <cp:lastModifiedBy>Cihat Uğurlu</cp:lastModifiedBy>
  <cp:revision>2</cp:revision>
  <dcterms:created xsi:type="dcterms:W3CDTF">2021-01-23T11:32:00Z</dcterms:created>
  <dcterms:modified xsi:type="dcterms:W3CDTF">2021-01-23T11:40:28Z</dcterms:modified>
</cp:coreProperties>
</file>