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Merging algorithms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err="1"/>
              <a:t>MetaSearch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U4959060 </a:t>
            </a:r>
            <a:r>
              <a:rPr lang="en-US" dirty="0" err="1"/>
              <a:t>PengFei</a:t>
            </a:r>
            <a:r>
              <a:rPr lang="en-US" dirty="0"/>
              <a:t> Li</a:t>
            </a:r>
          </a:p>
          <a:p>
            <a:r>
              <a:rPr lang="en-US" dirty="0" smtClean="0"/>
              <a:t>Supervisors: </a:t>
            </a:r>
            <a:r>
              <a:rPr lang="en-US" dirty="0"/>
              <a:t>Paul Thomas, David Hawking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4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Hidden Web</a:t>
            </a:r>
          </a:p>
          <a:p>
            <a:r>
              <a:rPr lang="en-US" dirty="0" smtClean="0"/>
              <a:t>Distributed Information</a:t>
            </a:r>
          </a:p>
          <a:p>
            <a:pPr marL="0" indent="0">
              <a:buNone/>
            </a:pPr>
            <a:r>
              <a:rPr lang="en-US" dirty="0" smtClean="0"/>
              <a:t>     Retrieval (</a:t>
            </a:r>
            <a:r>
              <a:rPr lang="en-US" dirty="0" smtClean="0"/>
              <a:t>Federated </a:t>
            </a:r>
            <a:r>
              <a:rPr lang="en-US" dirty="0" smtClean="0"/>
              <a:t>Search)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 smtClean="0"/>
              <a:t>Representation</a:t>
            </a:r>
            <a:endParaRPr lang="en-US" dirty="0" smtClean="0"/>
          </a:p>
          <a:p>
            <a:pPr lvl="1"/>
            <a:r>
              <a:rPr lang="en-US" dirty="0" smtClean="0"/>
              <a:t>Collection Selection</a:t>
            </a:r>
          </a:p>
          <a:p>
            <a:pPr lvl="1"/>
            <a:r>
              <a:rPr lang="en-US" dirty="0" smtClean="0"/>
              <a:t>Result Merging</a:t>
            </a:r>
          </a:p>
          <a:p>
            <a:pPr lvl="1"/>
            <a:r>
              <a:rPr lang="en-US" dirty="0" smtClean="0"/>
              <a:t>Evaluation</a:t>
            </a:r>
          </a:p>
          <a:p>
            <a:r>
              <a:rPr lang="en-US" dirty="0" smtClean="0"/>
              <a:t>Result Merging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33" r="8374"/>
          <a:stretch/>
        </p:blipFill>
        <p:spPr>
          <a:xfrm>
            <a:off x="4500391" y="2582747"/>
            <a:ext cx="4600560" cy="34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Gap</a:t>
            </a:r>
          </a:p>
          <a:p>
            <a:pPr lvl="1"/>
            <a:r>
              <a:rPr lang="en-US" dirty="0"/>
              <a:t>Reality </a:t>
            </a:r>
            <a:r>
              <a:rPr lang="en-US" dirty="0" smtClean="0"/>
              <a:t>World and TREC</a:t>
            </a:r>
            <a:endParaRPr lang="en-US" dirty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Implementation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Performance Various</a:t>
            </a:r>
            <a:endParaRPr lang="en-US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Characteristic of ANU Repositories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dirty="0" smtClean="0"/>
              <a:t>Multimedia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dirty="0" smtClean="0"/>
              <a:t>Multi-Structure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dirty="0" smtClean="0"/>
              <a:t>Limited Overlap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dirty="0" smtClean="0"/>
              <a:t>Small Scale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Score Based</a:t>
            </a:r>
          </a:p>
          <a:p>
            <a:r>
              <a:rPr lang="en-US" dirty="0" smtClean="0"/>
              <a:t>Document Surrogate</a:t>
            </a:r>
          </a:p>
          <a:p>
            <a:r>
              <a:rPr lang="en-US" dirty="0" smtClean="0"/>
              <a:t>Probabilistic Model</a:t>
            </a:r>
          </a:p>
          <a:p>
            <a:r>
              <a:rPr lang="en-US" dirty="0" smtClean="0"/>
              <a:t>SRRs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Snippet</a:t>
            </a:r>
          </a:p>
          <a:p>
            <a:pPr lvl="1"/>
            <a:r>
              <a:rPr lang="en-US" dirty="0" smtClean="0"/>
              <a:t>And more…</a:t>
            </a:r>
          </a:p>
          <a:p>
            <a:pPr lvl="1"/>
            <a:r>
              <a:rPr lang="en-US" dirty="0" smtClean="0"/>
              <a:t>SRRs as SE Score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6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Data Collection</a:t>
            </a:r>
          </a:p>
          <a:p>
            <a:r>
              <a:rPr lang="zh-CN" altLang="zh-CN" dirty="0" smtClean="0"/>
              <a:t>S</a:t>
            </a:r>
            <a:r>
              <a:rPr lang="en-US" altLang="zh-CN" dirty="0" err="1" smtClean="0"/>
              <a:t>ystem</a:t>
            </a:r>
            <a:r>
              <a:rPr lang="en-US" altLang="zh-CN" dirty="0" smtClean="0"/>
              <a:t> Architecture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Algorithm Implementation</a:t>
            </a:r>
          </a:p>
          <a:p>
            <a:r>
              <a:rPr lang="en-US" altLang="zh-CN" dirty="0" smtClean="0"/>
              <a:t>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154"/>
            <a:ext cx="9144000" cy="20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5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Framework Building</a:t>
            </a:r>
          </a:p>
          <a:p>
            <a:r>
              <a:rPr lang="en-US" dirty="0" smtClean="0"/>
              <a:t>Algorithm Implementation</a:t>
            </a:r>
          </a:p>
          <a:p>
            <a:r>
              <a:rPr lang="en-US" dirty="0" smtClean="0"/>
              <a:t>Algorithm </a:t>
            </a:r>
            <a:r>
              <a:rPr lang="en-US" dirty="0" smtClean="0"/>
              <a:t>Developing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Evaluation</a:t>
            </a:r>
            <a:endParaRPr lang="en-US" dirty="0" smtClean="0"/>
          </a:p>
          <a:p>
            <a:r>
              <a:rPr lang="en-US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5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675</TotalTime>
  <Words>96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Merging algorithms for MetaSearch</vt:lpstr>
      <vt:lpstr>Background</vt:lpstr>
      <vt:lpstr>Motivation</vt:lpstr>
      <vt:lpstr>Related Work</vt:lpstr>
      <vt:lpstr>Problems</vt:lpstr>
      <vt:lpstr>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algorithms of MetaSearch</dc:title>
  <dc:creator>user</dc:creator>
  <cp:lastModifiedBy>user</cp:lastModifiedBy>
  <cp:revision>22</cp:revision>
  <dcterms:created xsi:type="dcterms:W3CDTF">2013-03-04T04:31:20Z</dcterms:created>
  <dcterms:modified xsi:type="dcterms:W3CDTF">2013-03-06T01:54:15Z</dcterms:modified>
</cp:coreProperties>
</file>