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B963C-E4C8-DA41-8337-5E8349C7C6BE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BB6B-6A35-344A-AB6A-AB05F079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7BB6B-6A35-344A-AB6A-AB05F079AA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metasearch</a:t>
            </a:r>
            <a:r>
              <a:rPr lang="en-US" dirty="0" smtClean="0"/>
              <a:t> engine is a search tool that sends user requests to several other search engines and/or databases and aggregates the results into a single list or displays them according to their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7BB6B-6A35-344A-AB6A-AB05F079A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Merging algorithms </a:t>
            </a:r>
            <a:r>
              <a:rPr lang="en-US" dirty="0" smtClean="0"/>
              <a:t>for </a:t>
            </a:r>
            <a:r>
              <a:rPr lang="en-US" dirty="0" err="1"/>
              <a:t>MetaSearch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U4959060 </a:t>
            </a:r>
            <a:r>
              <a:rPr lang="en-US" dirty="0" err="1"/>
              <a:t>PengFei</a:t>
            </a:r>
            <a:r>
              <a:rPr lang="en-US" dirty="0"/>
              <a:t> Li</a:t>
            </a:r>
          </a:p>
          <a:p>
            <a:r>
              <a:rPr lang="en-US" dirty="0" smtClean="0"/>
              <a:t>Supervisors: </a:t>
            </a:r>
            <a:r>
              <a:rPr lang="en-US" dirty="0"/>
              <a:t>Paul Thomas, David Hawking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4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5" y="2452556"/>
            <a:ext cx="7662864" cy="3267169"/>
          </a:xfrm>
        </p:spPr>
        <p:txBody>
          <a:bodyPr/>
          <a:lstStyle/>
          <a:p>
            <a:r>
              <a:rPr lang="en-US" dirty="0" smtClean="0"/>
              <a:t>Search information about </a:t>
            </a:r>
            <a:r>
              <a:rPr lang="en-US" dirty="0" smtClean="0"/>
              <a:t>Paul </a:t>
            </a:r>
            <a:r>
              <a:rPr lang="en-US" dirty="0" err="1" smtClean="0"/>
              <a:t>Thmoas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tud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2913004"/>
            <a:ext cx="2481191" cy="1491026"/>
          </a:xfrm>
          <a:prstGeom prst="rect">
            <a:avLst/>
          </a:prstGeom>
        </p:spPr>
      </p:pic>
      <p:pic>
        <p:nvPicPr>
          <p:cNvPr id="9" name="Picture 8" descr="contac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35" y="2913003"/>
            <a:ext cx="2481193" cy="1491027"/>
          </a:xfrm>
          <a:prstGeom prst="rect">
            <a:avLst/>
          </a:prstGeom>
        </p:spPr>
      </p:pic>
      <p:pic>
        <p:nvPicPr>
          <p:cNvPr id="10" name="Picture 9" descr="lib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4702813"/>
            <a:ext cx="2622925" cy="1576198"/>
          </a:xfrm>
          <a:prstGeom prst="rect">
            <a:avLst/>
          </a:prstGeom>
        </p:spPr>
      </p:pic>
      <p:pic>
        <p:nvPicPr>
          <p:cNvPr id="11" name="Picture 10" descr="youtub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14" y="4723776"/>
            <a:ext cx="2515334" cy="15115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9507" y="5977884"/>
            <a:ext cx="150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More….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2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0601" r="10601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MetaSearch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451" b="4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555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of </a:t>
            </a:r>
            <a:r>
              <a:rPr lang="en-US" dirty="0" err="1" smtClean="0"/>
              <a:t>MetaSearch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3281248"/>
            <a:ext cx="5030660" cy="348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Data Collection</a:t>
            </a:r>
          </a:p>
          <a:p>
            <a:r>
              <a:rPr lang="zh-CN" altLang="zh-CN" dirty="0" smtClean="0"/>
              <a:t>S</a:t>
            </a:r>
            <a:r>
              <a:rPr lang="en-US" altLang="zh-CN" dirty="0" err="1" smtClean="0"/>
              <a:t>ystem</a:t>
            </a:r>
            <a:r>
              <a:rPr lang="en-US" altLang="zh-CN" dirty="0" smtClean="0"/>
              <a:t> Architecture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Algorithm Implementation</a:t>
            </a:r>
          </a:p>
          <a:p>
            <a:r>
              <a:rPr lang="en-US" altLang="zh-CN" dirty="0" smtClean="0"/>
              <a:t>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2154"/>
            <a:ext cx="9144000" cy="20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5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Score Based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Normalization, </a:t>
            </a:r>
            <a:r>
              <a:rPr lang="en-US" altLang="zh-CN" dirty="0" smtClean="0"/>
              <a:t>Voting</a:t>
            </a:r>
            <a:r>
              <a:rPr lang="zh-CN" altLang="en-US" dirty="0" smtClean="0"/>
              <a:t>）</a:t>
            </a:r>
            <a:endParaRPr lang="en-US" dirty="0" smtClean="0"/>
          </a:p>
          <a:p>
            <a:r>
              <a:rPr lang="en-US" dirty="0" smtClean="0"/>
              <a:t>Document Surrogate</a:t>
            </a:r>
          </a:p>
          <a:p>
            <a:r>
              <a:rPr lang="en-US" dirty="0"/>
              <a:t>SRRs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Snippet</a:t>
            </a:r>
          </a:p>
          <a:p>
            <a:pPr lvl="1"/>
            <a:r>
              <a:rPr lang="en-US" dirty="0"/>
              <a:t>And more…</a:t>
            </a:r>
          </a:p>
          <a:p>
            <a:pPr lvl="1"/>
            <a:r>
              <a:rPr lang="en-US" dirty="0"/>
              <a:t>SRRs as SE </a:t>
            </a:r>
            <a:r>
              <a:rPr lang="en-US" dirty="0" smtClean="0"/>
              <a:t>Score</a:t>
            </a:r>
          </a:p>
          <a:p>
            <a:r>
              <a:rPr lang="en-US" altLang="zh-CN" dirty="0" smtClean="0"/>
              <a:t>Machine Learning </a:t>
            </a:r>
            <a:r>
              <a:rPr lang="zh-CN" altLang="zh-CN" dirty="0" smtClean="0"/>
              <a:t>A</a:t>
            </a:r>
            <a:r>
              <a:rPr lang="en-US" altLang="zh-CN" dirty="0" err="1" smtClean="0"/>
              <a:t>pproaches</a:t>
            </a:r>
            <a:endParaRPr lang="en-US" altLang="zh-CN" dirty="0" smtClean="0"/>
          </a:p>
          <a:p>
            <a:pPr lvl="1"/>
            <a:r>
              <a:rPr lang="en-US" dirty="0" smtClean="0"/>
              <a:t>Probabilistic Model </a:t>
            </a:r>
          </a:p>
          <a:p>
            <a:pPr lvl="1"/>
            <a:r>
              <a:rPr lang="en-US" altLang="zh-CN" dirty="0" smtClean="0"/>
              <a:t>Clustering (based on training queries)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6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Framework Building</a:t>
            </a:r>
          </a:p>
          <a:p>
            <a:r>
              <a:rPr lang="en-US" dirty="0" smtClean="0"/>
              <a:t>Algorithm Implementation</a:t>
            </a:r>
          </a:p>
          <a:p>
            <a:r>
              <a:rPr lang="en-US" dirty="0" smtClean="0"/>
              <a:t>Algorithm Developing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5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6535" y="2512644"/>
            <a:ext cx="3014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 you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2945</TotalTime>
  <Words>126</Words>
  <Application>Microsoft Macintosh PowerPoint</Application>
  <PresentationFormat>On-screen Show (4:3)</PresentationFormat>
  <Paragraphs>48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Merging algorithms for MetaSearch</vt:lpstr>
      <vt:lpstr>Problem</vt:lpstr>
      <vt:lpstr>Solution</vt:lpstr>
      <vt:lpstr>Solution</vt:lpstr>
      <vt:lpstr>Introduction</vt:lpstr>
      <vt:lpstr>Related Work</vt:lpstr>
      <vt:lpstr>Plan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algorithms of MetaSearch</dc:title>
  <dc:creator>user</dc:creator>
  <cp:lastModifiedBy>user</cp:lastModifiedBy>
  <cp:revision>51</cp:revision>
  <dcterms:created xsi:type="dcterms:W3CDTF">2013-03-04T04:31:20Z</dcterms:created>
  <dcterms:modified xsi:type="dcterms:W3CDTF">2013-03-12T00:10:20Z</dcterms:modified>
</cp:coreProperties>
</file>