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7" r:id="rId5"/>
    <p:sldId id="278" r:id="rId6"/>
    <p:sldId id="279" r:id="rId7"/>
    <p:sldId id="258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lsevaluation.appspot.com" TargetMode="Externa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Merging algorithms for </a:t>
            </a:r>
            <a:r>
              <a:rPr kumimoji="1" lang="en-US" altLang="zh-CN" dirty="0" err="1" smtClean="0"/>
              <a:t>MetaSearch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U4959060 </a:t>
            </a:r>
            <a:r>
              <a:rPr kumimoji="1" lang="en-US" altLang="zh-CN" dirty="0" err="1" smtClean="0"/>
              <a:t>PengFei</a:t>
            </a:r>
            <a:r>
              <a:rPr kumimoji="1" lang="en-US" altLang="zh-CN" dirty="0" smtClean="0"/>
              <a:t> Li</a:t>
            </a:r>
          </a:p>
          <a:p>
            <a:r>
              <a:rPr kumimoji="1" lang="en-US" altLang="zh-CN" dirty="0" smtClean="0"/>
              <a:t>Supervisors: David Hawking, Paul Thomas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95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Previous Works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Aggregated-Meta-Search-Specific Methods</a:t>
            </a:r>
          </a:p>
          <a:p>
            <a:pPr lvl="1"/>
            <a:r>
              <a:rPr kumimoji="1" lang="en-US" altLang="zh-CN" dirty="0" smtClean="0"/>
              <a:t>Linear Combination</a:t>
            </a:r>
          </a:p>
          <a:p>
            <a:pPr lvl="2"/>
            <a:r>
              <a:rPr kumimoji="1" lang="en-US" altLang="zh-CN" dirty="0" err="1" smtClean="0"/>
              <a:t>CombXX</a:t>
            </a:r>
            <a:r>
              <a:rPr kumimoji="1" lang="en-US" altLang="zh-CN" dirty="0" smtClean="0"/>
              <a:t> (Fox &amp; Shaw 1994)</a:t>
            </a:r>
          </a:p>
          <a:p>
            <a:pPr lvl="2"/>
            <a:r>
              <a:rPr kumimoji="1" lang="en-US" altLang="zh-CN" dirty="0" smtClean="0"/>
              <a:t>LC model</a:t>
            </a:r>
          </a:p>
          <a:p>
            <a:pPr lvl="1"/>
            <a:r>
              <a:rPr kumimoji="1" lang="en-US" altLang="zh-CN" dirty="0" smtClean="0"/>
              <a:t>Voting Algorithm</a:t>
            </a:r>
          </a:p>
          <a:p>
            <a:pPr lvl="2"/>
            <a:r>
              <a:rPr kumimoji="1" lang="en-US" altLang="zh-CN" dirty="0" err="1" smtClean="0"/>
              <a:t>Borda</a:t>
            </a:r>
            <a:r>
              <a:rPr kumimoji="1" lang="en-US" altLang="zh-CN" dirty="0" smtClean="0"/>
              <a:t>-fuse</a:t>
            </a:r>
          </a:p>
          <a:p>
            <a:pPr lvl="2"/>
            <a:r>
              <a:rPr kumimoji="1" lang="en-US" altLang="zh-CN" dirty="0" smtClean="0"/>
              <a:t>Condorcet </a:t>
            </a:r>
            <a:r>
              <a:rPr kumimoji="1" lang="en-US" altLang="zh-CN" dirty="0" smtClean="0"/>
              <a:t>Fusion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5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034"/>
            <a:ext cx="9144000" cy="46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 Shot 2013-06-08 at 2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968"/>
            <a:ext cx="9144000" cy="49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Algorithm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Round-Robin</a:t>
            </a:r>
          </a:p>
          <a:p>
            <a:r>
              <a:rPr kumimoji="1" lang="en-US" altLang="zh-CN" dirty="0" smtClean="0"/>
              <a:t>Weighted Round-Robin</a:t>
            </a:r>
          </a:p>
          <a:p>
            <a:r>
              <a:rPr kumimoji="1" lang="en-US" altLang="zh-CN" dirty="0" smtClean="0"/>
              <a:t>Generic document score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LMS</a:t>
            </a:r>
            <a:endParaRPr kumimoji="1" lang="zh-CN" altLang="en-US" dirty="0"/>
          </a:p>
        </p:txBody>
      </p:sp>
      <p:pic>
        <p:nvPicPr>
          <p:cNvPr id="5" name="图片 4" descr="Screen Shot 2013-06-08 at 3.04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68" y="4285135"/>
            <a:ext cx="4064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3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Evaluation Methods</a:t>
            </a:r>
          </a:p>
          <a:p>
            <a:r>
              <a:rPr kumimoji="1" lang="en-US" altLang="zh-CN" dirty="0" smtClean="0"/>
              <a:t>Document Score Gathering</a:t>
            </a:r>
          </a:p>
          <a:p>
            <a:pPr lvl="1"/>
            <a:r>
              <a:rPr kumimoji="1" lang="en-US" altLang="zh-CN" dirty="0"/>
              <a:t>Source of Queries</a:t>
            </a:r>
          </a:p>
          <a:p>
            <a:pPr lvl="1"/>
            <a:r>
              <a:rPr kumimoji="1" lang="en-US" altLang="zh-CN" dirty="0"/>
              <a:t>Source of </a:t>
            </a:r>
            <a:r>
              <a:rPr kumimoji="1" lang="en-US" altLang="zh-CN" dirty="0" smtClean="0"/>
              <a:t>Assessors</a:t>
            </a:r>
          </a:p>
          <a:p>
            <a:pPr lvl="1"/>
            <a:r>
              <a:rPr kumimoji="1" lang="en-US" altLang="zh-CN" dirty="0" smtClean="0"/>
              <a:t>Query Allocation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User </a:t>
            </a:r>
            <a:r>
              <a:rPr kumimoji="1" lang="en-US" altLang="zh-CN" dirty="0" smtClean="0"/>
              <a:t>Interface</a:t>
            </a:r>
          </a:p>
          <a:p>
            <a:r>
              <a:rPr kumimoji="1" lang="en-US" altLang="zh-CN" dirty="0" smtClean="0"/>
              <a:t>Evaluation Process</a:t>
            </a: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48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relsevaluation.appspot.com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 descr="Screen Shot 2013-06-10 at 1.3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61" y="3333793"/>
            <a:ext cx="5643563" cy="29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4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 Step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Executing Evaluation</a:t>
            </a:r>
          </a:p>
          <a:p>
            <a:r>
              <a:rPr kumimoji="1" lang="en-US" altLang="zh-CN" dirty="0" smtClean="0"/>
              <a:t>Implementing Previous Algorithms</a:t>
            </a:r>
          </a:p>
          <a:p>
            <a:r>
              <a:rPr kumimoji="1" lang="en-US" altLang="zh-CN" dirty="0" smtClean="0"/>
              <a:t>Evaluation cycle</a:t>
            </a:r>
          </a:p>
          <a:p>
            <a:r>
              <a:rPr kumimoji="1" lang="en-US" altLang="zh-CN" dirty="0" smtClean="0"/>
              <a:t>New </a:t>
            </a:r>
            <a:r>
              <a:rPr kumimoji="1" lang="en-US" altLang="zh-CN" dirty="0" smtClean="0"/>
              <a:t>idea </a:t>
            </a:r>
            <a:r>
              <a:rPr kumimoji="1" lang="en-US" altLang="zh-CN" dirty="0" smtClean="0"/>
              <a:t>(Extending </a:t>
            </a:r>
            <a:r>
              <a:rPr kumimoji="1" lang="en-US" altLang="zh-CN" dirty="0" smtClean="0"/>
              <a:t>SSL?)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Thesis Writing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00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Question?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 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5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1757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Topic Review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0" y="1339157"/>
            <a:ext cx="9144000" cy="4698106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lang="en-US" altLang="zh-CN" dirty="0" smtClean="0"/>
              <a:t>Search Information about the Nobel Prize Winner </a:t>
            </a:r>
            <a:r>
              <a:rPr lang="en-US" altLang="zh-CN" dirty="0" smtClean="0"/>
              <a:t>Brian Schmidt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10" name="图片 9" descr="Screen Shot 2013-06-14 at 3.1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9" y="2482186"/>
            <a:ext cx="3475605" cy="1977065"/>
          </a:xfrm>
          <a:prstGeom prst="rect">
            <a:avLst/>
          </a:prstGeom>
        </p:spPr>
      </p:pic>
      <p:pic>
        <p:nvPicPr>
          <p:cNvPr id="11" name="图片 10" descr="Screen Shot 2013-06-14 at 3.1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42" y="2482186"/>
            <a:ext cx="3672641" cy="1977065"/>
          </a:xfrm>
          <a:prstGeom prst="rect">
            <a:avLst/>
          </a:prstGeom>
        </p:spPr>
      </p:pic>
      <p:pic>
        <p:nvPicPr>
          <p:cNvPr id="13" name="图片 12" descr="Screen Shot 2013-06-14 at 3.17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2" y="4707756"/>
            <a:ext cx="3350812" cy="189866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52242" y="49562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32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1757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Topic Review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0" y="1339157"/>
            <a:ext cx="9144000" cy="4698106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lang="en-US" altLang="zh-CN" dirty="0" smtClean="0"/>
              <a:t>Search Information about the Nobel Prize Winner </a:t>
            </a:r>
            <a:r>
              <a:rPr lang="en-US" altLang="zh-CN" dirty="0" smtClean="0"/>
              <a:t>Brian Schmidt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10" name="图片 9" descr="Screen Shot 2013-06-14 at 3.1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38" y="3033367"/>
            <a:ext cx="3475605" cy="1977065"/>
          </a:xfrm>
          <a:prstGeom prst="rect">
            <a:avLst/>
          </a:prstGeom>
        </p:spPr>
      </p:pic>
      <p:pic>
        <p:nvPicPr>
          <p:cNvPr id="11" name="图片 10" descr="Screen Shot 2013-06-14 at 3.1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93" y="2242271"/>
            <a:ext cx="3672641" cy="1977065"/>
          </a:xfrm>
          <a:prstGeom prst="rect">
            <a:avLst/>
          </a:prstGeom>
        </p:spPr>
      </p:pic>
      <p:pic>
        <p:nvPicPr>
          <p:cNvPr id="13" name="图片 12" descr="Screen Shot 2013-06-14 at 3.17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5" y="2501916"/>
            <a:ext cx="3350812" cy="1898662"/>
          </a:xfrm>
          <a:prstGeom prst="rect">
            <a:avLst/>
          </a:prstGeom>
        </p:spPr>
      </p:pic>
      <p:pic>
        <p:nvPicPr>
          <p:cNvPr id="4" name="图片 3" descr="Screen Shot 2013-06-14 at 3.22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19" y="5797142"/>
            <a:ext cx="3830578" cy="480242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3978468" y="5204762"/>
            <a:ext cx="822960" cy="590955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操作按钮: 帮助 13"/>
          <p:cNvSpPr/>
          <p:nvPr/>
        </p:nvSpPr>
        <p:spPr>
          <a:xfrm>
            <a:off x="683615" y="5701770"/>
            <a:ext cx="822960" cy="822960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2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1757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Topic Review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0" y="1339157"/>
            <a:ext cx="9144000" cy="4698106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lang="en-US" altLang="zh-CN" dirty="0" smtClean="0"/>
              <a:t>Search Information about the Nobel Prize Winner </a:t>
            </a:r>
            <a:r>
              <a:rPr lang="en-US" altLang="zh-CN" dirty="0" smtClean="0"/>
              <a:t>Brian Schmidt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10" name="图片 9" descr="Screen Shot 2013-06-14 at 3.1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38" y="3033367"/>
            <a:ext cx="3475605" cy="1977065"/>
          </a:xfrm>
          <a:prstGeom prst="rect">
            <a:avLst/>
          </a:prstGeom>
        </p:spPr>
      </p:pic>
      <p:pic>
        <p:nvPicPr>
          <p:cNvPr id="11" name="图片 10" descr="Screen Shot 2013-06-14 at 3.1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93" y="2242271"/>
            <a:ext cx="3672641" cy="1977065"/>
          </a:xfrm>
          <a:prstGeom prst="rect">
            <a:avLst/>
          </a:prstGeom>
        </p:spPr>
      </p:pic>
      <p:pic>
        <p:nvPicPr>
          <p:cNvPr id="13" name="图片 12" descr="Screen Shot 2013-06-14 at 3.17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5" y="2501916"/>
            <a:ext cx="3350812" cy="1898662"/>
          </a:xfrm>
          <a:prstGeom prst="rect">
            <a:avLst/>
          </a:prstGeom>
        </p:spPr>
      </p:pic>
      <p:pic>
        <p:nvPicPr>
          <p:cNvPr id="3" name="图片 2" descr="Screen Shot 2013-06-14 at 3.24.4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5751513"/>
            <a:ext cx="5740400" cy="57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68047" y="53821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Meta-search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50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1757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Topic Review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89" y="1170618"/>
            <a:ext cx="6979206" cy="56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1757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Topic Review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7" y="1605224"/>
            <a:ext cx="5778500" cy="4711700"/>
          </a:xfrm>
          <a:prstGeom prst="rect">
            <a:avLst/>
          </a:prstGeom>
        </p:spPr>
      </p:pic>
      <p:sp>
        <p:nvSpPr>
          <p:cNvPr id="5" name="操作按钮: 帮助 4"/>
          <p:cNvSpPr/>
          <p:nvPr/>
        </p:nvSpPr>
        <p:spPr>
          <a:xfrm>
            <a:off x="5808777" y="3165404"/>
            <a:ext cx="822960" cy="822960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59571" y="3398335"/>
            <a:ext cx="7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How?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41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0332" y="2575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Plan 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22778"/>
            <a:ext cx="7662863" cy="441448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Literature Review </a:t>
            </a:r>
            <a:r>
              <a:rPr lang="en-US" altLang="zh-CN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altLang="zh-CN" dirty="0"/>
          </a:p>
          <a:p>
            <a:r>
              <a:rPr lang="en-US" altLang="zh-CN" dirty="0"/>
              <a:t>Data Collection </a:t>
            </a:r>
            <a:r>
              <a:rPr lang="zh-CN" altLang="en-US" dirty="0">
                <a:latin typeface="Zapf Dingbats"/>
                <a:ea typeface="Zapf Dingbats"/>
                <a:cs typeface="Zapf Dingbats"/>
              </a:rPr>
              <a:t>✔</a:t>
            </a:r>
            <a:endParaRPr lang="en-US" altLang="zh-CN" dirty="0"/>
          </a:p>
          <a:p>
            <a:r>
              <a:rPr lang="en-US" altLang="zh-CN" dirty="0"/>
              <a:t>Framework Building </a:t>
            </a:r>
            <a:r>
              <a:rPr lang="zh-CN" altLang="en-US" dirty="0">
                <a:latin typeface="Zapf Dingbats"/>
                <a:ea typeface="Zapf Dingbats"/>
                <a:cs typeface="Zapf Dingbats"/>
              </a:rPr>
              <a:t>✔</a:t>
            </a:r>
            <a:endParaRPr lang="en-US" altLang="zh-CN" dirty="0"/>
          </a:p>
          <a:p>
            <a:r>
              <a:rPr lang="en-US" altLang="zh-CN" dirty="0"/>
              <a:t>Algorithm Implementation </a:t>
            </a:r>
            <a:r>
              <a:rPr lang="en-US" altLang="zh-CN" dirty="0" smtClean="0"/>
              <a:t>(4 Implemented)</a:t>
            </a:r>
            <a:endParaRPr lang="en-US" altLang="zh-CN" dirty="0"/>
          </a:p>
          <a:p>
            <a:r>
              <a:rPr lang="en-US" altLang="zh-CN" dirty="0"/>
              <a:t>Algorithm Developing </a:t>
            </a:r>
          </a:p>
          <a:p>
            <a:r>
              <a:rPr lang="en-US" altLang="zh-CN" dirty="0"/>
              <a:t>Testing </a:t>
            </a:r>
          </a:p>
          <a:p>
            <a:r>
              <a:rPr lang="en-US" altLang="zh-CN" dirty="0"/>
              <a:t>Evaluation </a:t>
            </a:r>
            <a:r>
              <a:rPr lang="en-US" altLang="zh-CN" dirty="0" smtClean="0"/>
              <a:t>(On going)</a:t>
            </a:r>
            <a:endParaRPr lang="en-US" altLang="zh-CN" dirty="0"/>
          </a:p>
          <a:p>
            <a:r>
              <a:rPr lang="en-US" altLang="zh-CN" dirty="0"/>
              <a:t>Writing </a:t>
            </a:r>
            <a:r>
              <a:rPr lang="en-US" altLang="zh-CN" dirty="0" smtClean="0"/>
              <a:t>(On going)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03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8667" y="19932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Previous Works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1470025"/>
            <a:ext cx="3767138" cy="762000"/>
          </a:xfrm>
        </p:spPr>
        <p:txBody>
          <a:bodyPr/>
          <a:lstStyle/>
          <a:p>
            <a:r>
              <a:rPr kumimoji="1" lang="en-US" altLang="zh-CN" dirty="0" smtClean="0"/>
              <a:t>Aggregated Meta-search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l="-12738" r="-12738"/>
          <a:stretch>
            <a:fillRect/>
          </a:stretch>
        </p:blipFill>
        <p:spPr>
          <a:xfrm>
            <a:off x="4746625" y="2568223"/>
            <a:ext cx="4397375" cy="3910366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4886325" y="1470025"/>
            <a:ext cx="4257675" cy="762000"/>
          </a:xfrm>
        </p:spPr>
        <p:txBody>
          <a:bodyPr/>
          <a:lstStyle/>
          <a:p>
            <a:r>
              <a:rPr kumimoji="1" lang="en-US" altLang="zh-CN" dirty="0" smtClean="0"/>
              <a:t>Non-aggregated Meta-search</a:t>
            </a:r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rcRect l="-8046" r="-8046"/>
          <a:stretch>
            <a:fillRect/>
          </a:stretch>
        </p:blipFill>
        <p:spPr>
          <a:xfrm>
            <a:off x="0" y="2568222"/>
            <a:ext cx="4575175" cy="4046891"/>
          </a:xfrm>
        </p:spPr>
      </p:pic>
      <p:sp>
        <p:nvSpPr>
          <p:cNvPr id="8" name="文本框 7"/>
          <p:cNvSpPr txBox="1"/>
          <p:nvPr/>
        </p:nvSpPr>
        <p:spPr>
          <a:xfrm>
            <a:off x="2811343" y="36100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93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777" y="19932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Previous Works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7662863" cy="4513263"/>
          </a:xfrm>
        </p:spPr>
        <p:txBody>
          <a:bodyPr/>
          <a:lstStyle/>
          <a:p>
            <a:r>
              <a:rPr kumimoji="1" lang="en-US" altLang="zh-CN" dirty="0" smtClean="0"/>
              <a:t>General Methods</a:t>
            </a:r>
          </a:p>
          <a:p>
            <a:pPr lvl="1"/>
            <a:r>
              <a:rPr kumimoji="1" lang="en-US" altLang="zh-CN" dirty="0" smtClean="0"/>
              <a:t>Round-Robin</a:t>
            </a:r>
          </a:p>
          <a:p>
            <a:pPr lvl="1"/>
            <a:r>
              <a:rPr kumimoji="1" lang="en-US" altLang="zh-CN" dirty="0" smtClean="0"/>
              <a:t>Raw-Score </a:t>
            </a:r>
            <a:r>
              <a:rPr kumimoji="1" lang="en-US" altLang="zh-CN" dirty="0" smtClean="0"/>
              <a:t>Algorithms</a:t>
            </a:r>
          </a:p>
          <a:p>
            <a:pPr lvl="2"/>
            <a:r>
              <a:rPr kumimoji="1" lang="en-US" altLang="zh-CN" dirty="0" smtClean="0"/>
              <a:t>Original Score</a:t>
            </a:r>
          </a:p>
          <a:p>
            <a:pPr lvl="2"/>
            <a:r>
              <a:rPr kumimoji="1" lang="en-US" altLang="zh-CN" dirty="0" smtClean="0"/>
              <a:t>Estimated Score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Collection Weight</a:t>
            </a:r>
          </a:p>
          <a:p>
            <a:pPr lvl="1"/>
            <a:r>
              <a:rPr kumimoji="1" lang="en-US" altLang="zh-CN" dirty="0" smtClean="0"/>
              <a:t>Machine </a:t>
            </a:r>
            <a:r>
              <a:rPr kumimoji="1" lang="en-US" altLang="zh-CN" dirty="0" smtClean="0"/>
              <a:t>Learning </a:t>
            </a:r>
            <a:r>
              <a:rPr kumimoji="1" lang="en-US" altLang="zh-CN" dirty="0" smtClean="0"/>
              <a:t>Approaches</a:t>
            </a:r>
          </a:p>
          <a:p>
            <a:pPr lvl="2"/>
            <a:r>
              <a:rPr kumimoji="1" lang="en-US" altLang="zh-CN" dirty="0" smtClean="0"/>
              <a:t>SSL</a:t>
            </a:r>
          </a:p>
          <a:p>
            <a:pPr lvl="2"/>
            <a:r>
              <a:rPr kumimoji="1" lang="en-US" altLang="zh-CN" dirty="0" smtClean="0"/>
              <a:t>Document Distribution</a:t>
            </a:r>
          </a:p>
          <a:p>
            <a:pPr lvl="2"/>
            <a:r>
              <a:rPr kumimoji="1" lang="en-US" altLang="zh-CN" dirty="0" smtClean="0"/>
              <a:t>Clustering</a:t>
            </a:r>
          </a:p>
          <a:p>
            <a:pPr lvl="2"/>
            <a:r>
              <a:rPr kumimoji="1" lang="en-US" altLang="zh-CN" dirty="0" err="1" smtClean="0"/>
              <a:t>Bayes’s</a:t>
            </a:r>
            <a:r>
              <a:rPr kumimoji="1" lang="en-US" altLang="zh-CN" dirty="0" smtClean="0"/>
              <a:t> theorem.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503</TotalTime>
  <Words>215</Words>
  <Application>Microsoft Macintosh PowerPoint</Application>
  <PresentationFormat>全屏显示(4:3)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起源</vt:lpstr>
      <vt:lpstr>Merging algorithms for MetaSearch</vt:lpstr>
      <vt:lpstr>Topic Review</vt:lpstr>
      <vt:lpstr>Topic Review</vt:lpstr>
      <vt:lpstr>Topic Review</vt:lpstr>
      <vt:lpstr>Topic Review</vt:lpstr>
      <vt:lpstr>Topic Review</vt:lpstr>
      <vt:lpstr>Plan Review</vt:lpstr>
      <vt:lpstr>Previous Works</vt:lpstr>
      <vt:lpstr>Previous Works</vt:lpstr>
      <vt:lpstr>Previous Works</vt:lpstr>
      <vt:lpstr>Architecture</vt:lpstr>
      <vt:lpstr>PowerPoint 演示文稿</vt:lpstr>
      <vt:lpstr>Algorithm Implementation</vt:lpstr>
      <vt:lpstr>Evaluation</vt:lpstr>
      <vt:lpstr>Evaluation</vt:lpstr>
      <vt:lpstr>Next Step</vt:lpstr>
      <vt:lpstr>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algorithms for MetaSearch</dc:title>
  <dc:creator>user</dc:creator>
  <cp:lastModifiedBy>user</cp:lastModifiedBy>
  <cp:revision>121</cp:revision>
  <dcterms:created xsi:type="dcterms:W3CDTF">2013-06-06T04:15:09Z</dcterms:created>
  <dcterms:modified xsi:type="dcterms:W3CDTF">2013-06-14T06:08:03Z</dcterms:modified>
</cp:coreProperties>
</file>