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22D667-3773-447D-82D1-C5B4B3FAA5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32D82-E5C1-46C2-9976-37F0E6CBB4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667F66-0BB7-46CC-9FEA-B427072FBE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4310B-76B6-4950-8BC5-C6DB620049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001C17-81A2-49E7-B0B1-DE90751D87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AEF3C-03B8-4979-B202-445BF81AA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B25675-D15A-453B-BD57-843A7BFC8D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82617-2BBC-4B39-91EF-4BCDDF52A1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F5D87-1A7C-4B23-B9E7-B9499A139A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510583-A855-406F-AED6-E9A49FE6BE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8582A-AD7C-4DF8-BAE5-BB92919D5B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2D3645-8FA6-4E4A-A6AC-0387747989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4FEC339-9D10-4DA8-9E11-72CAA5C7FD2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Description and Contribution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Sleep Apnea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Testing in Children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At-home Viability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ECG and SpO2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Transformer-based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-20592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Training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505800"/>
            <a:ext cx="9071640" cy="54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-Hyperparameters: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Learning rate – 0.001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Batch size – 256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Dropout rate – 0.25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-Computational Requirements: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Num. Of training epochs: 100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Avg. runtime for each epoch: 15 minutes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Suggested RAM – minimum 16GB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-Loss function: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Binary cross entropy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BCE(y, ŷ) = -[y·log(ŷ) + (1-y)·log(1-ŷ)]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Evaluation Metrics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F1 Score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Area Under Curve Score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Accuracy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Precision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Recall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Specificity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Additional Extension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38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Focal Loss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Combined Focal Loss and BCE Loss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43200" y="2971800"/>
            <a:ext cx="2028600" cy="155232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810240" y="2971800"/>
            <a:ext cx="2133360" cy="15616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6820200" y="2971800"/>
            <a:ext cx="2095200" cy="15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Implication of 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ECG &amp; SpO2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Accessibility of testing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Transformer-based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Multi-modal approach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Flexibility with noise and signal quality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Recommendations for Reproduction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Detailed setup instruction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Anonymized sample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Subgroup testing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Reproducibility in different environments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2025-05-06T20:00:41Z</dcterms:created>
  <dc:creator/>
  <dc:description/>
  <dc:language>en-US</dc:language>
  <cp:lastModifiedBy/>
  <dcterms:modified xsi:type="dcterms:W3CDTF">2025-05-06T20:23:11Z</dcterms:modified>
  <cp:revision>1</cp:revision>
  <dc:subject/>
  <dc:title/>
</cp:coreProperties>
</file>