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7" r:id="rId10"/>
    <p:sldId id="28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56" r:id="rId21"/>
    <p:sldId id="257" r:id="rId22"/>
    <p:sldId id="25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6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5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774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1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4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9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27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4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8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31DB-0A4B-4CD4-9BD3-98077BCBAA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526E-2EC8-4E9A-9C52-1AD84A619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F9F538-3411-41CB-951E-374C2AE7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NOI2014</a:t>
            </a:r>
            <a:r>
              <a:rPr lang="zh-CN" altLang="en-US" dirty="0"/>
              <a:t>起床困难综合征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217632-41D9-4DE2-B386-B5F400F9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扇门，每扇门后面有一个运算符号</a:t>
            </a:r>
            <a:r>
              <a:rPr lang="en-US" altLang="zh-CN"/>
              <a:t>xor,or,and</a:t>
            </a:r>
            <a:r>
              <a:rPr lang="zh-CN" altLang="en-US"/>
              <a:t>，和一个参数</a:t>
            </a:r>
            <a:r>
              <a:rPr lang="en-US" altLang="zh-CN"/>
              <a:t>t</a:t>
            </a:r>
            <a:r>
              <a:rPr lang="zh-CN" altLang="en-US"/>
              <a:t>。</a:t>
            </a:r>
          </a:p>
          <a:p>
            <a:r>
              <a:rPr lang="zh-CN" altLang="en-US"/>
              <a:t>一开始可以选择一个不超过</a:t>
            </a:r>
            <a:r>
              <a:rPr lang="en-US" altLang="zh-CN"/>
              <a:t>m</a:t>
            </a:r>
            <a:r>
              <a:rPr lang="zh-CN" altLang="en-US"/>
              <a:t>的非负整数，使得经过这</a:t>
            </a:r>
            <a:r>
              <a:rPr lang="en-US" altLang="zh-CN"/>
              <a:t>n</a:t>
            </a:r>
            <a:r>
              <a:rPr lang="zh-CN" altLang="en-US"/>
              <a:t>扇门经过运算后数字最大。</a:t>
            </a:r>
          </a:p>
          <a:p>
            <a:r>
              <a:rPr lang="en-US" altLang="zh-CN"/>
              <a:t>n&lt;=100000</a:t>
            </a:r>
          </a:p>
          <a:p>
            <a:r>
              <a:rPr lang="en-US" altLang="zh-CN"/>
              <a:t>0&lt;=m,t&lt;=10^9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6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7CCDFF-EB14-4B56-9738-8C7A69DA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FF18F9-E7FA-491C-99D0-272975F2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考虑状压</a:t>
            </a:r>
            <a:r>
              <a:rPr lang="en-US" altLang="zh-CN" dirty="0" err="1"/>
              <a:t>dp</a:t>
            </a:r>
            <a:r>
              <a:rPr lang="zh-CN" altLang="en-US" dirty="0"/>
              <a:t>。令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表示对于</a:t>
            </a:r>
            <a:r>
              <a:rPr lang="en-US" altLang="zh-CN" dirty="0" err="1"/>
              <a:t>i</a:t>
            </a:r>
            <a:r>
              <a:rPr lang="zh-CN" altLang="en-US" dirty="0"/>
              <a:t>这个状态的麋鹿经过至少几次交换才能符合条件。</a:t>
            </a:r>
          </a:p>
          <a:p>
            <a:pPr>
              <a:defRPr/>
            </a:pPr>
            <a:r>
              <a:rPr lang="zh-CN" altLang="en-US" dirty="0"/>
              <a:t>一个显然的初始值：将</a:t>
            </a:r>
            <a:r>
              <a:rPr lang="en-US" altLang="zh-CN" dirty="0" err="1"/>
              <a:t>i</a:t>
            </a:r>
            <a:r>
              <a:rPr lang="zh-CN" altLang="en-US" dirty="0"/>
              <a:t>这个状态上的麋鹿的角从小到大排序后，对于所有偶数</a:t>
            </a:r>
            <a:r>
              <a:rPr lang="en-US" altLang="zh-CN" dirty="0"/>
              <a:t>j</a:t>
            </a:r>
            <a:r>
              <a:rPr lang="zh-CN" altLang="en-US" dirty="0"/>
              <a:t>都存在</a:t>
            </a:r>
            <a:r>
              <a:rPr lang="en-US" altLang="zh-CN" dirty="0"/>
              <a:t>h[j]-h[</a:t>
            </a:r>
            <a:r>
              <a:rPr lang="en-US" altLang="zh-CN" dirty="0" err="1"/>
              <a:t>i</a:t>
            </a:r>
            <a:r>
              <a:rPr lang="en-US" altLang="zh-CN" dirty="0"/>
              <a:t>]&lt;=c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]=sum-1</a:t>
            </a:r>
            <a:r>
              <a:rPr lang="zh-CN" altLang="en-US" dirty="0"/>
              <a:t>，否则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inf</a:t>
            </a:r>
            <a:r>
              <a:rPr lang="zh-CN" altLang="en-US" dirty="0"/>
              <a:t>。其中</a:t>
            </a:r>
            <a:r>
              <a:rPr lang="en-US" altLang="zh-CN" dirty="0"/>
              <a:t>sum</a:t>
            </a:r>
            <a:r>
              <a:rPr lang="zh-CN" altLang="en-US" dirty="0"/>
              <a:t>表示麋鹿的总数。</a:t>
            </a:r>
          </a:p>
          <a:p>
            <a:pPr>
              <a:defRPr/>
            </a:pPr>
            <a:r>
              <a:rPr lang="zh-CN" altLang="en-US" dirty="0"/>
              <a:t>一种转移：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]=min{</a:t>
            </a:r>
            <a:r>
              <a:rPr lang="en-US" altLang="zh-CN" dirty="0" err="1"/>
              <a:t>dp</a:t>
            </a:r>
            <a:r>
              <a:rPr lang="en-US" altLang="zh-CN" dirty="0"/>
              <a:t>[j]+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i^j</a:t>
            </a:r>
            <a:r>
              <a:rPr lang="en-US" altLang="zh-CN" dirty="0"/>
              <a:t>]}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时间复杂度为</a:t>
            </a:r>
            <a:r>
              <a:rPr lang="en-US" altLang="zh-CN" dirty="0"/>
              <a:t>3^n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2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鹰蛋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个鹰蛋，</a:t>
            </a:r>
            <a:r>
              <a:rPr lang="en-US" altLang="zh-CN" dirty="0"/>
              <a:t>N</a:t>
            </a:r>
            <a:r>
              <a:rPr lang="zh-CN" altLang="en-US" dirty="0"/>
              <a:t>层楼，鹰蛋的硬度是</a:t>
            </a:r>
            <a:r>
              <a:rPr lang="en-US" altLang="zh-CN" dirty="0"/>
              <a:t>E</a:t>
            </a:r>
            <a:r>
              <a:rPr lang="zh-CN" altLang="en-US" dirty="0"/>
              <a:t>，也就是说在</a:t>
            </a:r>
            <a:r>
              <a:rPr lang="en-US" altLang="zh-CN" dirty="0"/>
              <a:t>1~E</a:t>
            </a:r>
            <a:r>
              <a:rPr lang="zh-CN" altLang="en-US" dirty="0"/>
              <a:t>层楼扔下去不会碎，</a:t>
            </a:r>
            <a:r>
              <a:rPr lang="en-US" altLang="zh-CN" dirty="0"/>
              <a:t>E+1</a:t>
            </a:r>
            <a:r>
              <a:rPr lang="zh-CN" altLang="en-US" dirty="0"/>
              <a:t>层楼扔下去会碎。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M,N</a:t>
            </a:r>
            <a:r>
              <a:rPr lang="zh-CN" altLang="en-US" dirty="0"/>
              <a:t>，问至少几次能得到</a:t>
            </a:r>
            <a:r>
              <a:rPr lang="en-US" altLang="zh-CN" dirty="0"/>
              <a:t>E</a:t>
            </a:r>
            <a:r>
              <a:rPr lang="zh-CN" altLang="en-US" dirty="0"/>
              <a:t>的具体的值。 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n&lt;=100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n&lt;=1000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n&lt;=100000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④</a:t>
            </a:r>
            <a:r>
              <a:rPr lang="en-US" altLang="zh-CN" dirty="0"/>
              <a:t>n&lt;=1000000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⑤</a:t>
            </a:r>
            <a:r>
              <a:rPr lang="en-US" altLang="zh-CN" dirty="0"/>
              <a:t>n&lt;=1000000000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29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个蛋</a:t>
            </a:r>
            <a:r>
              <a:rPr lang="en-US" altLang="zh-CN" dirty="0"/>
              <a:t>j</a:t>
            </a:r>
            <a:r>
              <a:rPr lang="zh-CN" altLang="en-US" dirty="0"/>
              <a:t>层楼确定</a:t>
            </a:r>
            <a:r>
              <a:rPr lang="en-US" altLang="zh-CN" dirty="0"/>
              <a:t>E</a:t>
            </a:r>
            <a:r>
              <a:rPr lang="zh-CN" altLang="en-US" dirty="0"/>
              <a:t>的最少次数。</a:t>
            </a:r>
            <a:endParaRPr lang="en-US" altLang="zh-CN" dirty="0"/>
          </a:p>
          <a:p>
            <a:r>
              <a:rPr lang="zh-CN" altLang="en-US" dirty="0"/>
              <a:t>显然有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][0]=0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[1][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假设我们在</a:t>
            </a:r>
            <a:r>
              <a:rPr lang="en-US" altLang="zh-CN" dirty="0"/>
              <a:t>w</a:t>
            </a:r>
            <a:r>
              <a:rPr lang="zh-CN" altLang="en-US" dirty="0"/>
              <a:t>层扔下蛋，有两种可能</a:t>
            </a:r>
            <a:r>
              <a:rPr lang="en-US" altLang="zh-CN" dirty="0" err="1"/>
              <a:t>dp</a:t>
            </a:r>
            <a:r>
              <a:rPr lang="en-US" altLang="zh-CN" dirty="0"/>
              <a:t>[i-1][w-1]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，因此有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][j]=min{max{</a:t>
            </a:r>
            <a:r>
              <a:rPr lang="en-US" altLang="zh-CN" dirty="0" err="1"/>
              <a:t>dp</a:t>
            </a:r>
            <a:r>
              <a:rPr lang="en-US" altLang="zh-CN" dirty="0"/>
              <a:t>[i-1][w-1],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][j-w]}+1}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87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当蛋的个数超过</a:t>
            </a:r>
            <a:r>
              <a:rPr lang="en-US" altLang="zh-CN" dirty="0" err="1"/>
              <a:t>lgn</a:t>
            </a:r>
            <a:r>
              <a:rPr lang="zh-CN" altLang="en-US" dirty="0"/>
              <a:t>时，我们可以通过二分来解决该问题。此时蛋的个数无关紧要。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 err="1"/>
              <a:t>dp</a:t>
            </a:r>
            <a:r>
              <a:rPr lang="zh-CN" altLang="en-US" dirty="0"/>
              <a:t>的条件当且仅当蛋的个数</a:t>
            </a:r>
            <a:r>
              <a:rPr lang="en-US" altLang="zh-CN" dirty="0"/>
              <a:t>&lt;=</a:t>
            </a:r>
            <a:r>
              <a:rPr lang="en-US" altLang="zh-CN" dirty="0" err="1"/>
              <a:t>lgn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状态变成</a:t>
            </a:r>
            <a:r>
              <a:rPr lang="en-US" altLang="zh-CN" dirty="0" err="1"/>
              <a:t>nlgn</a:t>
            </a:r>
            <a:r>
              <a:rPr lang="zh-CN" altLang="en-US" dirty="0"/>
              <a:t>，转移仍然是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n^2lgn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事实上转移的</a:t>
            </a:r>
            <a:r>
              <a:rPr lang="en-US" altLang="zh-CN" dirty="0"/>
              <a:t>w</a:t>
            </a:r>
            <a:r>
              <a:rPr lang="zh-CN" altLang="en-US" dirty="0"/>
              <a:t>是可以通过二分来得到的。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][j-1](j&gt;=1)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比较显然的结论。</a:t>
            </a:r>
            <a:endParaRPr lang="en-US" altLang="zh-CN" dirty="0"/>
          </a:p>
          <a:p>
            <a:r>
              <a:rPr lang="zh-CN" altLang="en-US" dirty="0"/>
              <a:t>可以通过数学归纳法证明。</a:t>
            </a:r>
            <a:endParaRPr lang="en-US" altLang="zh-CN" dirty="0"/>
          </a:p>
          <a:p>
            <a:r>
              <a:rPr lang="zh-CN" altLang="en-US" dirty="0"/>
              <a:t>此略。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5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[i-1][w-1]&lt;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，则对于所有的</a:t>
            </a:r>
            <a:r>
              <a:rPr lang="en-US" altLang="zh-CN" dirty="0"/>
              <a:t>w’&lt;w</a:t>
            </a:r>
            <a:r>
              <a:rPr lang="zh-CN" altLang="en-US" dirty="0"/>
              <a:t>。有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][j-w’]&gt;=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，因此决策</a:t>
            </a:r>
            <a:r>
              <a:rPr lang="en-US" altLang="zh-CN" dirty="0"/>
              <a:t>w</a:t>
            </a:r>
            <a:r>
              <a:rPr lang="zh-CN" altLang="en-US" dirty="0"/>
              <a:t>一定比</a:t>
            </a:r>
            <a:r>
              <a:rPr lang="en-US" altLang="zh-CN" dirty="0"/>
              <a:t>w’</a:t>
            </a:r>
            <a:r>
              <a:rPr lang="zh-CN" altLang="en-US" dirty="0"/>
              <a:t>好。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[i-1][w-1]&gt;=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，对于所有的</a:t>
            </a:r>
            <a:r>
              <a:rPr lang="en-US" altLang="zh-CN" dirty="0"/>
              <a:t>w’&gt;w</a:t>
            </a:r>
            <a:r>
              <a:rPr lang="zh-CN" altLang="en-US" dirty="0"/>
              <a:t>，有</a:t>
            </a:r>
            <a:r>
              <a:rPr lang="en-US" altLang="zh-CN" dirty="0" err="1"/>
              <a:t>dp</a:t>
            </a:r>
            <a:r>
              <a:rPr lang="en-US" altLang="zh-CN" dirty="0"/>
              <a:t>[i-1][w’-1]&gt;=</a:t>
            </a:r>
            <a:r>
              <a:rPr lang="en-US" altLang="zh-CN" dirty="0" err="1"/>
              <a:t>dp</a:t>
            </a:r>
            <a:r>
              <a:rPr lang="en-US" altLang="zh-CN" dirty="0"/>
              <a:t>[i-1][w-1]</a:t>
            </a:r>
            <a:r>
              <a:rPr lang="zh-CN" altLang="en-US" dirty="0"/>
              <a:t>，因此决策</a:t>
            </a:r>
            <a:r>
              <a:rPr lang="en-US" altLang="zh-CN" dirty="0"/>
              <a:t>w</a:t>
            </a:r>
            <a:r>
              <a:rPr lang="zh-CN" altLang="en-US" dirty="0"/>
              <a:t>一定比</a:t>
            </a:r>
            <a:r>
              <a:rPr lang="en-US" altLang="zh-CN" dirty="0"/>
              <a:t>w’</a:t>
            </a:r>
            <a:r>
              <a:rPr lang="zh-CN" altLang="en-US" dirty="0"/>
              <a:t>好。</a:t>
            </a:r>
            <a:endParaRPr lang="en-US" altLang="zh-CN" dirty="0"/>
          </a:p>
          <a:p>
            <a:r>
              <a:rPr lang="zh-CN" altLang="en-US" dirty="0"/>
              <a:t>可以根据这个二分</a:t>
            </a:r>
            <a:r>
              <a:rPr lang="en-US" altLang="zh-CN" dirty="0"/>
              <a:t>w</a:t>
            </a:r>
            <a:r>
              <a:rPr lang="zh-CN" altLang="en-US" dirty="0"/>
              <a:t>的位置。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nlg2n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r>
              <a:rPr lang="zh-CN" altLang="en-US" dirty="0"/>
              <a:t>值，显然有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][j]&lt;=max{</a:t>
            </a:r>
            <a:r>
              <a:rPr lang="en-US" altLang="zh-CN" dirty="0" err="1"/>
              <a:t>dp</a:t>
            </a:r>
            <a:r>
              <a:rPr lang="en-US" altLang="zh-CN" dirty="0"/>
              <a:t>[i-1][w-1],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][j-w]+1}</a:t>
            </a:r>
            <a:r>
              <a:rPr lang="zh-CN" altLang="en-US" dirty="0"/>
              <a:t>，当</a:t>
            </a:r>
            <a:r>
              <a:rPr lang="en-US" altLang="zh-CN" dirty="0"/>
              <a:t>w=1</a:t>
            </a:r>
            <a:r>
              <a:rPr lang="zh-CN" altLang="en-US" dirty="0"/>
              <a:t>时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][j]&lt;=max{</a:t>
            </a:r>
            <a:r>
              <a:rPr lang="en-US" altLang="zh-CN" dirty="0" err="1"/>
              <a:t>dp</a:t>
            </a:r>
            <a:r>
              <a:rPr lang="en-US" altLang="zh-CN" dirty="0"/>
              <a:t>[i-1][0],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][j-1]}+1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得到推论，若存在</a:t>
            </a:r>
            <a:r>
              <a:rPr lang="en-US" altLang="zh-CN" dirty="0"/>
              <a:t>w</a:t>
            </a:r>
            <a:r>
              <a:rPr lang="zh-CN" altLang="en-US" dirty="0"/>
              <a:t>，使得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，否则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][j-1]+1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4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维护一个指针</a:t>
            </a:r>
            <a:r>
              <a:rPr lang="en-US" altLang="zh-CN" dirty="0"/>
              <a:t>p</a:t>
            </a:r>
            <a:r>
              <a:rPr lang="zh-CN" altLang="en-US" dirty="0"/>
              <a:t>，使得</a:t>
            </a:r>
            <a:r>
              <a:rPr lang="en-US" altLang="zh-CN" dirty="0"/>
              <a:t>p</a:t>
            </a:r>
            <a:r>
              <a:rPr lang="zh-CN" altLang="en-US" dirty="0"/>
              <a:t>满足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][p]&lt;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，且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][p+1]=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w=j-p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</a:t>
            </a:r>
            <a:r>
              <a:rPr lang="en-US" altLang="zh-CN" dirty="0" err="1"/>
              <a:t>dp</a:t>
            </a:r>
            <a:r>
              <a:rPr lang="en-US" altLang="zh-CN" dirty="0"/>
              <a:t>[i-1][j-p-1],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][p]}+1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这个证明非常容易，略。</a:t>
            </a:r>
            <a:endParaRPr lang="en-US" altLang="zh-CN" dirty="0"/>
          </a:p>
          <a:p>
            <a:r>
              <a:rPr lang="zh-CN" altLang="en-US" dirty="0"/>
              <a:t>维护指针</a:t>
            </a:r>
            <a:r>
              <a:rPr lang="en-US" altLang="zh-CN" dirty="0"/>
              <a:t>p</a:t>
            </a:r>
            <a:r>
              <a:rPr lang="zh-CN" altLang="en-US" dirty="0"/>
              <a:t>的复杂度是线性的。</a:t>
            </a:r>
            <a:endParaRPr lang="en-US" altLang="zh-CN" dirty="0"/>
          </a:p>
          <a:p>
            <a:r>
              <a:rPr lang="zh-CN" altLang="en-US" dirty="0"/>
              <a:t>因此总复杂度为</a:t>
            </a:r>
            <a:r>
              <a:rPr lang="en-US" altLang="zh-CN" dirty="0" err="1"/>
              <a:t>nlgn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0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我们发现状态已经再也优化不下去了。</a:t>
            </a:r>
            <a:endParaRPr lang="en-US" altLang="zh-CN" dirty="0"/>
          </a:p>
          <a:p>
            <a:r>
              <a:rPr lang="zh-CN" altLang="en-US" dirty="0"/>
              <a:t>考虑改变状态定义。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j</a:t>
            </a:r>
            <a:r>
              <a:rPr lang="zh-CN" altLang="en-US" dirty="0"/>
              <a:t>个蛋尝试</a:t>
            </a:r>
            <a:r>
              <a:rPr lang="en-US" altLang="zh-CN" dirty="0" err="1"/>
              <a:t>i</a:t>
            </a:r>
            <a:r>
              <a:rPr lang="zh-CN" altLang="en-US" dirty="0"/>
              <a:t>次能确定楼层的最大</a:t>
            </a:r>
            <a:r>
              <a:rPr lang="en-US" altLang="zh-CN" dirty="0"/>
              <a:t>n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g[1][j]=1</a:t>
            </a:r>
            <a:r>
              <a:rPr lang="zh-CN" altLang="en-US" dirty="0"/>
              <a:t>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][1]=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假设我们在某个位置扔下一颗蛋。</a:t>
            </a:r>
            <a:endParaRPr lang="en-US" altLang="zh-CN" dirty="0"/>
          </a:p>
          <a:p>
            <a:r>
              <a:rPr lang="zh-CN" altLang="en-US" dirty="0"/>
              <a:t>若这颗蛋碎了，则还能确定的层数为</a:t>
            </a:r>
            <a:r>
              <a:rPr lang="en-US" altLang="zh-CN" dirty="0"/>
              <a:t>g[i-1][j-1]</a:t>
            </a:r>
            <a:r>
              <a:rPr lang="zh-CN" altLang="en-US" dirty="0"/>
              <a:t>，否则还能确定的层数为</a:t>
            </a:r>
            <a:r>
              <a:rPr lang="en-US" altLang="zh-CN" dirty="0"/>
              <a:t>g[i-1][j]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因此有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][j]=g[i-1][j-1]+g[i-1][j]+1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的个数只有</a:t>
            </a:r>
            <a:r>
              <a:rPr lang="en-US" altLang="zh-CN" dirty="0" err="1"/>
              <a:t>lgn</a:t>
            </a:r>
            <a:r>
              <a:rPr lang="zh-CN" altLang="en-US" dirty="0"/>
              <a:t>个，因此时间复杂度为</a:t>
            </a:r>
            <a:r>
              <a:rPr lang="en-US" altLang="zh-CN" dirty="0" err="1"/>
              <a:t>nlgn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34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然而事实上，</a:t>
            </a:r>
            <a:r>
              <a:rPr lang="en-US" altLang="zh-CN" dirty="0"/>
              <a:t>j</a:t>
            </a:r>
            <a:r>
              <a:rPr lang="zh-CN" altLang="en-US" dirty="0"/>
              <a:t>的个数是与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次方根同阶的。（证明非常繁琐，略，可以打表求证）</a:t>
            </a:r>
            <a:endParaRPr lang="en-US" altLang="zh-CN" dirty="0"/>
          </a:p>
          <a:p>
            <a:r>
              <a:rPr lang="zh-CN" altLang="en-US" dirty="0"/>
              <a:t>因此当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时直接返回答案，求出</a:t>
            </a:r>
            <a:r>
              <a:rPr lang="en-US" altLang="zh-CN" dirty="0" err="1"/>
              <a:t>i</a:t>
            </a:r>
            <a:r>
              <a:rPr lang="en-US" altLang="zh-CN" dirty="0"/>
              <a:t>&gt;1</a:t>
            </a:r>
            <a:r>
              <a:rPr lang="zh-CN" altLang="en-US" dirty="0"/>
              <a:t>时的</a:t>
            </a:r>
            <a:r>
              <a:rPr lang="en-US" altLang="zh-CN" dirty="0"/>
              <a:t>g</a:t>
            </a:r>
            <a:r>
              <a:rPr lang="zh-CN" altLang="en-US" dirty="0"/>
              <a:t>值，就能求出答案了。</a:t>
            </a:r>
            <a:endParaRPr lang="en-US" altLang="zh-CN" dirty="0"/>
          </a:p>
          <a:p>
            <a:r>
              <a:rPr lang="zh-CN" altLang="en-US" dirty="0"/>
              <a:t>时间复杂度为根号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F9F538-3411-41CB-951E-374C2AE7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217632-41D9-4DE2-B386-B5F400F9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我们发现每一位都是相互独立的。</a:t>
            </a:r>
          </a:p>
          <a:p>
            <a:pPr>
              <a:defRPr/>
            </a:pPr>
            <a:r>
              <a:rPr lang="zh-CN" altLang="en-US" noProof="1"/>
              <a:t>从大到小枚举每一位，观察是否可以作为最优解，并计算经过</a:t>
            </a:r>
            <a:r>
              <a:rPr lang="en-US" altLang="zh-CN" noProof="1"/>
              <a:t>n</a:t>
            </a:r>
            <a:r>
              <a:rPr lang="zh-CN" altLang="en-US" noProof="1"/>
              <a:t>扇门后的值，求出最大值即可。</a:t>
            </a:r>
          </a:p>
          <a:p>
            <a:pPr>
              <a:defRPr/>
            </a:pPr>
            <a:r>
              <a:rPr lang="zh-CN" altLang="en-US" noProof="1"/>
              <a:t>复杂度</a:t>
            </a:r>
            <a:r>
              <a:rPr lang="en-US" altLang="zh-CN" noProof="1"/>
              <a:t>n*</a:t>
            </a:r>
            <a:r>
              <a:rPr lang="zh-CN" altLang="en-US" noProof="1"/>
              <a:t>位数。</a:t>
            </a:r>
          </a:p>
          <a:p>
            <a:pPr marL="635" indent="0">
              <a:buNone/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6972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个人排成一排投票选总统，要求相邻两个人不能投同样的票，被投最高的票的人全部当选总统，求期望的总统个数。</a:t>
            </a:r>
            <a:endParaRPr lang="en-US" altLang="zh-CN" dirty="0"/>
          </a:p>
          <a:p>
            <a:r>
              <a:rPr lang="en-US" altLang="zh-CN" dirty="0"/>
              <a:t>n&lt;=36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91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在不考虑限制的情况下。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][j][k][l]</a:t>
            </a:r>
            <a:r>
              <a:rPr lang="zh-CN" altLang="en-US" dirty="0"/>
              <a:t>表示考虑了前</a:t>
            </a:r>
            <a:r>
              <a:rPr lang="en-US" altLang="zh-CN" dirty="0" err="1"/>
              <a:t>i</a:t>
            </a:r>
            <a:r>
              <a:rPr lang="zh-CN" altLang="en-US" dirty="0"/>
              <a:t>个人被投票的情况，此时最高票是</a:t>
            </a:r>
            <a:r>
              <a:rPr lang="en-US" altLang="zh-CN" dirty="0"/>
              <a:t>j</a:t>
            </a:r>
            <a:r>
              <a:rPr lang="zh-CN" altLang="en-US" dirty="0"/>
              <a:t>，共有</a:t>
            </a:r>
            <a:r>
              <a:rPr lang="en-US" altLang="zh-CN" dirty="0"/>
              <a:t>k</a:t>
            </a:r>
            <a:r>
              <a:rPr lang="zh-CN" altLang="en-US" dirty="0"/>
              <a:t>个最高票，且有</a:t>
            </a:r>
            <a:r>
              <a:rPr lang="en-US" altLang="zh-CN" dirty="0"/>
              <a:t>l</a:t>
            </a:r>
            <a:r>
              <a:rPr lang="zh-CN" altLang="en-US" dirty="0"/>
              <a:t>个人已经投票了。</a:t>
            </a:r>
            <a:endParaRPr lang="en-US" altLang="zh-CN" dirty="0"/>
          </a:p>
          <a:p>
            <a:r>
              <a:rPr lang="zh-CN" altLang="en-US" dirty="0"/>
              <a:t>枚举第</a:t>
            </a:r>
            <a:r>
              <a:rPr lang="en-US" altLang="zh-CN" dirty="0"/>
              <a:t>i+1</a:t>
            </a:r>
            <a:r>
              <a:rPr lang="zh-CN" altLang="en-US" dirty="0"/>
              <a:t>个人被几个人投票即可。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j*k&lt;=l</a:t>
            </a:r>
            <a:r>
              <a:rPr lang="zh-CN" altLang="en-US" dirty="0"/>
              <a:t>，时间复杂度为</a:t>
            </a:r>
            <a:r>
              <a:rPr lang="en-US" altLang="zh-CN" dirty="0"/>
              <a:t>n^4lgn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48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由于限制的存在，我们在</a:t>
            </a:r>
            <a:r>
              <a:rPr lang="en-US" altLang="zh-CN" dirty="0" err="1"/>
              <a:t>dp</a:t>
            </a:r>
            <a:r>
              <a:rPr lang="zh-CN" altLang="en-US" dirty="0"/>
              <a:t>状态里再加一维</a:t>
            </a:r>
            <a:r>
              <a:rPr lang="en-US" altLang="zh-CN" dirty="0"/>
              <a:t>h</a:t>
            </a:r>
            <a:r>
              <a:rPr lang="zh-CN" altLang="en-US" dirty="0"/>
              <a:t>，表示存在多少对投票是相邻的。</a:t>
            </a:r>
            <a:endParaRPr lang="en-US" altLang="zh-CN" dirty="0"/>
          </a:p>
          <a:p>
            <a:r>
              <a:rPr lang="zh-CN" altLang="en-US" dirty="0"/>
              <a:t>预处理出</a:t>
            </a:r>
            <a:r>
              <a:rPr lang="en-US" altLang="zh-CN" dirty="0"/>
              <a:t>g[x][y1][z][y2]</a:t>
            </a:r>
            <a:r>
              <a:rPr lang="zh-CN" altLang="en-US" dirty="0"/>
              <a:t>表示当前有</a:t>
            </a:r>
            <a:r>
              <a:rPr lang="en-US" altLang="zh-CN" dirty="0"/>
              <a:t>x</a:t>
            </a:r>
            <a:r>
              <a:rPr lang="zh-CN" altLang="en-US" dirty="0"/>
              <a:t>票，有</a:t>
            </a:r>
            <a:r>
              <a:rPr lang="en-US" altLang="zh-CN" dirty="0"/>
              <a:t>y1</a:t>
            </a:r>
            <a:r>
              <a:rPr lang="zh-CN" altLang="en-US" dirty="0"/>
              <a:t>对票在投时是相邻的，此时我要再投</a:t>
            </a:r>
            <a:r>
              <a:rPr lang="en-US" altLang="zh-CN" dirty="0"/>
              <a:t>z</a:t>
            </a:r>
            <a:r>
              <a:rPr lang="zh-CN" altLang="en-US" dirty="0"/>
              <a:t>个票，投完后有</a:t>
            </a:r>
            <a:r>
              <a:rPr lang="en-US" altLang="zh-CN" dirty="0"/>
              <a:t>y2</a:t>
            </a:r>
            <a:r>
              <a:rPr lang="zh-CN" altLang="en-US" dirty="0"/>
              <a:t>对在投时是相邻的方案总数。这可以通过枚举以及排列组合算出。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dp</a:t>
            </a:r>
            <a:r>
              <a:rPr lang="zh-CN" altLang="en-US" dirty="0"/>
              <a:t>的转移时，我们再枚举第</a:t>
            </a:r>
            <a:r>
              <a:rPr lang="en-US" altLang="zh-CN" dirty="0"/>
              <a:t>i+1</a:t>
            </a:r>
            <a:r>
              <a:rPr lang="zh-CN" altLang="en-US" dirty="0"/>
              <a:t>个人被投完后的相邻投票对数即可。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n^6lgn</a:t>
            </a:r>
            <a:r>
              <a:rPr lang="zh-CN" altLang="en-US" dirty="0"/>
              <a:t>。常数极小。</a:t>
            </a:r>
          </a:p>
        </p:txBody>
      </p:sp>
    </p:spTree>
    <p:extLst>
      <p:ext uri="{BB962C8B-B14F-4D97-AF65-F5344CB8AC3E}">
        <p14:creationId xmlns:p14="http://schemas.microsoft.com/office/powerpoint/2010/main" val="25446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设一个数的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为该数各位拆开来后的最长上升子序列。例如</a:t>
            </a:r>
            <a:r>
              <a:rPr lang="en-US" altLang="zh-CN" dirty="0">
                <a:latin typeface="Arial" charset="0"/>
              </a:rPr>
              <a:t>1324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dirty="0">
                <a:latin typeface="Arial" charset="0"/>
              </a:rPr>
              <a:t>3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求</a:t>
            </a:r>
            <a:r>
              <a:rPr lang="en-US" altLang="zh-CN" dirty="0" err="1">
                <a:latin typeface="Arial" charset="0"/>
              </a:rPr>
              <a:t>l~r</a:t>
            </a:r>
            <a:r>
              <a:rPr lang="zh-CN" altLang="en-US" dirty="0">
                <a:latin typeface="Arial" charset="0"/>
              </a:rPr>
              <a:t>中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dirty="0">
                <a:latin typeface="Arial" charset="0"/>
              </a:rPr>
              <a:t>k</a:t>
            </a:r>
            <a:r>
              <a:rPr lang="zh-CN" altLang="en-US" dirty="0">
                <a:latin typeface="Arial" charset="0"/>
              </a:rPr>
              <a:t>的数的个数。</a:t>
            </a:r>
          </a:p>
          <a:p>
            <a:r>
              <a:rPr lang="en-US" altLang="zh-CN" dirty="0">
                <a:latin typeface="Arial" charset="0"/>
              </a:rPr>
              <a:t>1&lt;=l&lt;=r&lt;=10^18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8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套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Arial" charset="0"/>
              </a:rPr>
              <a:t>考虑一个数怎么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出它的</a:t>
            </a:r>
            <a:r>
              <a:rPr lang="en-US" altLang="zh-CN" dirty="0" err="1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表示当前以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这个数结尾的最长上升子序列。</a:t>
            </a:r>
          </a:p>
          <a:p>
            <a:r>
              <a:rPr lang="zh-CN" altLang="en-US" dirty="0">
                <a:latin typeface="Arial" charset="0"/>
              </a:rPr>
              <a:t>那么从前往后枚举每一位，当枚举到数字</a:t>
            </a:r>
            <a:r>
              <a:rPr lang="en-US" altLang="zh-CN" dirty="0">
                <a:latin typeface="Arial" charset="0"/>
              </a:rPr>
              <a:t>x</a:t>
            </a:r>
            <a:r>
              <a:rPr lang="zh-CN" altLang="en-US" dirty="0">
                <a:latin typeface="Arial" charset="0"/>
              </a:rPr>
              <a:t>，有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[x]=max{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[x],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[0..x-1]+1}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对于一段区间，我们可以数位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套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！</a:t>
            </a:r>
          </a:p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>
                <a:latin typeface="Arial" charset="0"/>
              </a:rPr>
              <a:t>g[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</a:t>
            </a:r>
            <a:r>
              <a:rPr lang="zh-CN" altLang="en-US" dirty="0">
                <a:latin typeface="Arial" charset="0"/>
              </a:rPr>
              <a:t>表示当前到前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位，当前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的状态是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的方案总数。</a:t>
            </a:r>
          </a:p>
          <a:p>
            <a:r>
              <a:rPr lang="zh-CN" altLang="en-US" dirty="0">
                <a:latin typeface="Arial" charset="0"/>
              </a:rPr>
              <a:t>枚举第</a:t>
            </a:r>
            <a:r>
              <a:rPr lang="en-US" altLang="zh-CN" dirty="0">
                <a:latin typeface="Arial" charset="0"/>
              </a:rPr>
              <a:t>i+1</a:t>
            </a:r>
            <a:r>
              <a:rPr lang="zh-CN" altLang="en-US" dirty="0">
                <a:latin typeface="Arial" charset="0"/>
              </a:rPr>
              <a:t>的数是</a:t>
            </a:r>
            <a:r>
              <a:rPr lang="en-US" altLang="zh-CN" dirty="0">
                <a:latin typeface="Arial" charset="0"/>
              </a:rPr>
              <a:t>O(10)</a:t>
            </a:r>
            <a:r>
              <a:rPr lang="zh-CN" altLang="en-US" dirty="0">
                <a:latin typeface="Arial" charset="0"/>
              </a:rPr>
              <a:t>的，更新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是</a:t>
            </a:r>
            <a:r>
              <a:rPr lang="en-US" altLang="zh-CN" dirty="0">
                <a:latin typeface="Arial" charset="0"/>
              </a:rPr>
              <a:t>O(1)</a:t>
            </a:r>
            <a:r>
              <a:rPr lang="zh-CN" altLang="en-US" dirty="0">
                <a:latin typeface="Arial" charset="0"/>
              </a:rPr>
              <a:t>的，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共有</a:t>
            </a:r>
            <a:r>
              <a:rPr lang="en-US" altLang="zh-CN" dirty="0">
                <a:latin typeface="Arial" charset="0"/>
              </a:rPr>
              <a:t>10^10</a:t>
            </a:r>
            <a:r>
              <a:rPr lang="zh-CN" altLang="en-US" dirty="0">
                <a:latin typeface="Arial" charset="0"/>
              </a:rPr>
              <a:t>种可能。</a:t>
            </a: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18*10^10*10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怎么优化呢。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</a:rPr>
              <a:t>回顾一开始的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将</a:t>
            </a:r>
            <a:r>
              <a:rPr lang="en-US" altLang="zh-CN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的定义改成以</a:t>
            </a:r>
            <a:r>
              <a:rPr lang="en-US" altLang="zh-CN" dirty="0">
                <a:latin typeface="Arial" charset="0"/>
              </a:rPr>
              <a:t>0~i</a:t>
            </a:r>
            <a:r>
              <a:rPr lang="zh-CN" altLang="en-US" dirty="0">
                <a:latin typeface="Arial" charset="0"/>
              </a:rPr>
              <a:t>结尾时的最长上升子序列。</a:t>
            </a:r>
          </a:p>
          <a:p>
            <a:r>
              <a:rPr lang="zh-CN" altLang="en-US" dirty="0">
                <a:latin typeface="Arial" charset="0"/>
              </a:rPr>
              <a:t>那么有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]&gt;=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[i-1]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由于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肯定是由某个小于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通过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[j]+1</a:t>
            </a:r>
            <a:r>
              <a:rPr lang="zh-CN" altLang="en-US" dirty="0">
                <a:latin typeface="Arial" charset="0"/>
              </a:rPr>
              <a:t>转移而来。</a:t>
            </a:r>
          </a:p>
          <a:p>
            <a:r>
              <a:rPr lang="zh-CN" altLang="en-US" dirty="0">
                <a:latin typeface="Arial" charset="0"/>
              </a:rPr>
              <a:t>因此有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]&lt;=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[i-1]+1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那么我们只需要用一个二进制就可以表示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值了！</a:t>
            </a:r>
          </a:p>
          <a:p>
            <a:r>
              <a:rPr lang="zh-CN" altLang="en-US" dirty="0">
                <a:latin typeface="Arial" charset="0"/>
              </a:rPr>
              <a:t>这样就能将</a:t>
            </a:r>
            <a:r>
              <a:rPr lang="en-US" altLang="zh-CN" dirty="0">
                <a:latin typeface="Arial" charset="0"/>
              </a:rPr>
              <a:t>10^10</a:t>
            </a:r>
            <a:r>
              <a:rPr lang="zh-CN" altLang="en-US" dirty="0">
                <a:latin typeface="Arial" charset="0"/>
              </a:rPr>
              <a:t>优化成</a:t>
            </a:r>
            <a:r>
              <a:rPr lang="en-US" altLang="zh-CN" dirty="0">
                <a:latin typeface="Arial" charset="0"/>
              </a:rPr>
              <a:t>2^10</a:t>
            </a:r>
            <a:r>
              <a:rPr lang="zh-CN" altLang="en-US" dirty="0">
                <a:latin typeface="Arial" charset="0"/>
              </a:rPr>
              <a:t>可以通过本题。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8BE4A-D6C3-408F-A3C8-1E0ECFE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APIO2015</a:t>
            </a:r>
            <a:r>
              <a:rPr lang="zh-CN" altLang="en-US" dirty="0"/>
              <a:t>巴厘岛的雕塑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18A23F-E9A6-420C-A719-94225D6D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棵树，每棵树都有一个年龄，将其分为</a:t>
            </a:r>
            <a:r>
              <a:rPr lang="en-US" altLang="zh-CN" dirty="0"/>
              <a:t>m</a:t>
            </a:r>
            <a:r>
              <a:rPr lang="zh-CN" altLang="en-US" dirty="0"/>
              <a:t>组，其中</a:t>
            </a:r>
            <a:r>
              <a:rPr lang="en-US" altLang="zh-CN" dirty="0"/>
              <a:t>m</a:t>
            </a:r>
            <a:r>
              <a:rPr lang="zh-CN" altLang="en-US" dirty="0"/>
              <a:t>是介于</a:t>
            </a:r>
            <a:r>
              <a:rPr lang="en-US" altLang="zh-CN" dirty="0"/>
              <a:t>A~B</a:t>
            </a:r>
            <a:r>
              <a:rPr lang="zh-CN" altLang="en-US" dirty="0"/>
              <a:t>之间的一个数。每组至少有一棵树且所选的树是连续的，每棵树一定在某个组中。对于一组，令</a:t>
            </a:r>
            <a:r>
              <a:rPr lang="en-US" altLang="zh-CN" dirty="0" err="1"/>
              <a:t>ai</a:t>
            </a:r>
            <a:r>
              <a:rPr lang="zh-CN" altLang="en-US" dirty="0"/>
              <a:t>表示该组中树的年龄之和。合理分配使得</a:t>
            </a:r>
            <a:r>
              <a:rPr lang="en-US" altLang="zh-CN" dirty="0" err="1"/>
              <a:t>ai</a:t>
            </a:r>
            <a:r>
              <a:rPr lang="zh-CN" altLang="en-US" dirty="0"/>
              <a:t>的按位取或的值最小。</a:t>
            </a:r>
          </a:p>
          <a:p>
            <a:r>
              <a:rPr lang="en-US" altLang="zh-CN" dirty="0"/>
              <a:t>part1:n&lt;=100,1&lt;=A&lt;=B&lt;=n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part2:n&lt;=2000,A=1,1&lt;=B&lt;=n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EA1907-62E1-4097-9585-6FEC6C6D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8CE648-7403-425E-82E2-EDAF4BB8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从高到低枚举所有位，要使得对于每组该位最好都为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棵树分为</a:t>
            </a:r>
            <a:r>
              <a:rPr lang="en-US" altLang="zh-CN" dirty="0"/>
              <a:t>j</a:t>
            </a:r>
            <a:r>
              <a:rPr lang="zh-CN" altLang="en-US" dirty="0"/>
              <a:t>组是否能够满足条件。</a:t>
            </a:r>
          </a:p>
          <a:p>
            <a:r>
              <a:rPr lang="zh-CN" altLang="en-US" dirty="0"/>
              <a:t>枚举</a:t>
            </a:r>
            <a:r>
              <a:rPr lang="en-US" altLang="zh-CN" dirty="0"/>
              <a:t>k</a:t>
            </a:r>
            <a:r>
              <a:rPr lang="zh-CN" altLang="en-US" dirty="0"/>
              <a:t>，表示令</a:t>
            </a:r>
            <a:r>
              <a:rPr lang="en-US" altLang="zh-CN" dirty="0"/>
              <a:t>k+1~j</a:t>
            </a:r>
            <a:r>
              <a:rPr lang="zh-CN" altLang="en-US" dirty="0"/>
              <a:t>为一组。</a:t>
            </a:r>
          </a:p>
          <a:p>
            <a:r>
              <a:rPr lang="zh-CN" altLang="en-US" dirty="0"/>
              <a:t>满足条件当且仅当</a:t>
            </a:r>
            <a:r>
              <a:rPr lang="en-US" altLang="zh-CN" dirty="0" err="1"/>
              <a:t>dp</a:t>
            </a:r>
            <a:r>
              <a:rPr lang="en-US" altLang="zh-CN" dirty="0"/>
              <a:t>[k][j-1]</a:t>
            </a:r>
            <a:r>
              <a:rPr lang="zh-CN" altLang="en-US" dirty="0"/>
              <a:t>满足条件且</a:t>
            </a:r>
            <a:r>
              <a:rPr lang="en-US" altLang="zh-CN" dirty="0"/>
              <a:t>k+1~j</a:t>
            </a:r>
            <a:r>
              <a:rPr lang="zh-CN" altLang="en-US" dirty="0"/>
              <a:t>为一组时满足当前所有位的条件。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n^3*</a:t>
            </a:r>
            <a:r>
              <a:rPr lang="zh-CN" altLang="en-US" dirty="0"/>
              <a:t>位数。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F16880-D3DF-4911-8AEA-AF49CC93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29AFEF-EFED-46EB-9B28-5CBE0494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仍然从高到低枚举每一位。由于</a:t>
            </a:r>
            <a:r>
              <a:rPr lang="en-US" altLang="zh-CN" dirty="0"/>
              <a:t>A=1</a:t>
            </a:r>
            <a:r>
              <a:rPr lang="zh-CN" altLang="en-US" dirty="0"/>
              <a:t>的存在，我们可以令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个数在满足条件的情况下最少分为几组。</a:t>
            </a:r>
          </a:p>
          <a:p>
            <a:r>
              <a:rPr lang="zh-CN" altLang="en-US" dirty="0"/>
              <a:t>因此复杂度降为</a:t>
            </a:r>
            <a:r>
              <a:rPr lang="en-US" altLang="zh-CN" dirty="0"/>
              <a:t>n^2*</a:t>
            </a:r>
            <a:r>
              <a:rPr lang="zh-CN" altLang="en-US" dirty="0"/>
              <a:t>位数。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D27A2A-59EC-4331-AA48-BDDABA0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51nod#10</a:t>
            </a:r>
            <a:r>
              <a:rPr lang="zh-CN" altLang="en-US" dirty="0"/>
              <a:t>子集价值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930A5C-D994-45E4-8DC2-8D4CCD13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新建一个位运算，求所有子集通过这个位运算后的答案的平方和是多少。</a:t>
            </a:r>
          </a:p>
          <a:p>
            <a:r>
              <a:rPr lang="en-US" altLang="zh-CN" dirty="0"/>
              <a:t>n&lt;=50000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3F15AE-096B-454A-BB7A-344F5BD3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E17D10-A52F-4A80-BD08-1FFF5A8A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如果没有平方和，仅仅是和，该怎么做。</a:t>
            </a:r>
          </a:p>
          <a:p>
            <a:r>
              <a:rPr lang="zh-CN" altLang="en-US" dirty="0"/>
              <a:t>枚举每一位，令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枚举到第</a:t>
            </a:r>
            <a:r>
              <a:rPr lang="en-US" altLang="zh-CN" dirty="0" err="1"/>
              <a:t>i</a:t>
            </a:r>
            <a:r>
              <a:rPr lang="zh-CN" altLang="en-US" dirty="0"/>
              <a:t>个数，当前该子集经过一系列位运算后是</a:t>
            </a:r>
            <a:r>
              <a:rPr lang="en-US" altLang="zh-CN" dirty="0"/>
              <a:t>0/1</a:t>
            </a:r>
            <a:r>
              <a:rPr lang="zh-CN" altLang="en-US" dirty="0"/>
              <a:t>的方案总数。</a:t>
            </a:r>
          </a:p>
          <a:p>
            <a:r>
              <a:rPr lang="zh-CN" altLang="en-US" dirty="0"/>
              <a:t>那么每一位对答案的贡献就是</a:t>
            </a:r>
            <a:r>
              <a:rPr lang="en-US" altLang="zh-CN" dirty="0" err="1"/>
              <a:t>dp</a:t>
            </a:r>
            <a:r>
              <a:rPr lang="en-US" altLang="zh-CN" dirty="0"/>
              <a:t>[n][1]</a:t>
            </a:r>
            <a:r>
              <a:rPr lang="zh-CN" altLang="en-US" dirty="0"/>
              <a:t>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86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80C95D-6885-4488-9AFF-F089AB33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FCF153-455C-4584-BDDE-ACB10AA6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考虑平方和的意义。</a:t>
            </a:r>
          </a:p>
          <a:p>
            <a:r>
              <a:rPr lang="en-US" altLang="zh-CN" dirty="0"/>
              <a:t>(a1+a2+...+an)^2=a1^2+a2^2+...+an^2+2a1a2+2a1a3+...+2a(n-1)an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我们发现后面的每一项只与两个未知数有关。</a:t>
            </a:r>
          </a:p>
          <a:p>
            <a:r>
              <a:rPr lang="zh-CN" altLang="en-US" dirty="0"/>
              <a:t>因此可以枚举每两位。</a:t>
            </a:r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][0/1][0/1]</a:t>
            </a:r>
            <a:r>
              <a:rPr lang="zh-CN" altLang="en-US" dirty="0"/>
              <a:t>表示当前到第</a:t>
            </a:r>
            <a:r>
              <a:rPr lang="en-US" altLang="zh-CN" dirty="0" err="1"/>
              <a:t>i</a:t>
            </a:r>
            <a:r>
              <a:rPr lang="zh-CN" altLang="en-US" dirty="0"/>
              <a:t>位，这两位的关系分别是</a:t>
            </a:r>
            <a:r>
              <a:rPr lang="en-US" altLang="zh-CN" dirty="0"/>
              <a:t>0/1</a:t>
            </a:r>
            <a:r>
              <a:rPr lang="zh-CN" altLang="en-US" dirty="0"/>
              <a:t>与</a:t>
            </a:r>
            <a:r>
              <a:rPr lang="en-US" altLang="zh-CN" dirty="0"/>
              <a:t>0/1</a:t>
            </a:r>
            <a:r>
              <a:rPr lang="zh-CN" altLang="en-US" dirty="0"/>
              <a:t>的方案总数。</a:t>
            </a:r>
          </a:p>
          <a:p>
            <a:r>
              <a:rPr lang="zh-CN" altLang="en-US" dirty="0"/>
              <a:t>那么最终对答案的贡献就是</a:t>
            </a:r>
            <a:r>
              <a:rPr lang="en-US" altLang="zh-CN" dirty="0" err="1"/>
              <a:t>dp</a:t>
            </a:r>
            <a:r>
              <a:rPr lang="en-US" altLang="zh-CN" dirty="0"/>
              <a:t>[n][1][1]*2</a:t>
            </a:r>
            <a:r>
              <a:rPr lang="zh-CN" altLang="en-US" dirty="0"/>
              <a:t>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16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03BE13-668D-4871-BA38-3AC204A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BZOJ3900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41A607-2A95-4CC2-B571-D8EA178B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题目大意：有</a:t>
            </a:r>
            <a:r>
              <a:rPr lang="en-US" altLang="zh-CN" dirty="0"/>
              <a:t>n</a:t>
            </a:r>
            <a:r>
              <a:rPr lang="zh-CN" altLang="en-US" dirty="0"/>
              <a:t>只麋鹿，每只麋鹿有两只角</a:t>
            </a:r>
            <a:r>
              <a:rPr lang="en-US" altLang="zh-CN" dirty="0"/>
              <a:t>(</a:t>
            </a:r>
            <a:r>
              <a:rPr lang="zh-CN" altLang="en-US" dirty="0"/>
              <a:t>没有左右之分</a:t>
            </a:r>
            <a:r>
              <a:rPr lang="en-US" altLang="zh-CN" dirty="0"/>
              <a:t>)</a:t>
            </a:r>
            <a:r>
              <a:rPr lang="zh-CN" altLang="en-US" dirty="0"/>
              <a:t>，重量分别为</a:t>
            </a:r>
            <a:r>
              <a:rPr lang="en-US" altLang="zh-CN" dirty="0" err="1"/>
              <a:t>ai</a:t>
            </a:r>
            <a:r>
              <a:rPr lang="zh-CN" altLang="en-US" dirty="0"/>
              <a:t>与</a:t>
            </a:r>
            <a:r>
              <a:rPr lang="en-US" altLang="zh-CN" dirty="0"/>
              <a:t>bi</a:t>
            </a:r>
            <a:r>
              <a:rPr lang="zh-CN" altLang="en-US" dirty="0"/>
              <a:t>。每次可以交换任意两只麋鹿的角，问最少经过多少次交换后，每只麋鹿两只角的重量差不超过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数据范围：</a:t>
            </a:r>
            <a:r>
              <a:rPr lang="en-US" altLang="zh-CN" dirty="0"/>
              <a:t>n&lt;=16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8109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9</TotalTime>
  <Words>1836</Words>
  <Application>Microsoft Office PowerPoint</Application>
  <PresentationFormat>自定义</PresentationFormat>
  <Paragraphs>126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柏林</vt:lpstr>
      <vt:lpstr>NOI2014起床困难综合征</vt:lpstr>
      <vt:lpstr>PowerPoint 演示文稿</vt:lpstr>
      <vt:lpstr>APIO2015巴厘岛的雕塑</vt:lpstr>
      <vt:lpstr>part1</vt:lpstr>
      <vt:lpstr>part2</vt:lpstr>
      <vt:lpstr>51nod#10子集价值</vt:lpstr>
      <vt:lpstr>PowerPoint 演示文稿</vt:lpstr>
      <vt:lpstr>PowerPoint 演示文稿</vt:lpstr>
      <vt:lpstr>BZOJ3900</vt:lpstr>
      <vt:lpstr>PowerPoint 演示文稿</vt:lpstr>
      <vt:lpstr>鹰蛋</vt:lpstr>
      <vt:lpstr>简单的dp</vt:lpstr>
      <vt:lpstr>优化1</vt:lpstr>
      <vt:lpstr>优化2</vt:lpstr>
      <vt:lpstr>优化2</vt:lpstr>
      <vt:lpstr>优化3</vt:lpstr>
      <vt:lpstr>优化3</vt:lpstr>
      <vt:lpstr>优化4</vt:lpstr>
      <vt:lpstr>优化5</vt:lpstr>
      <vt:lpstr>CC DEVVOTE</vt:lpstr>
      <vt:lpstr>CC DEVVOTE</vt:lpstr>
      <vt:lpstr>CC DEVVOTE</vt:lpstr>
      <vt:lpstr>LIS问题</vt:lpstr>
      <vt:lpstr>dp套dp</vt:lpstr>
      <vt:lpstr>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NOI2014起床困难综合征</dc:title>
  <dc:creator>张浩威</dc:creator>
  <cp:lastModifiedBy>teacher</cp:lastModifiedBy>
  <cp:revision>3</cp:revision>
  <dcterms:created xsi:type="dcterms:W3CDTF">2018-01-17T10:20:35Z</dcterms:created>
  <dcterms:modified xsi:type="dcterms:W3CDTF">2018-01-17T10:38:48Z</dcterms:modified>
</cp:coreProperties>
</file>