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37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7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82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3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2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0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9F8F-6C8E-40E6-814A-BBED77D37C0E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7EE2A2-9601-48F3-8716-666445578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咕咕咕？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1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a.exe</a:t>
            </a:r>
          </a:p>
          <a:p>
            <a:r>
              <a:rPr lang="zh-CN" altLang="en-US" dirty="0" smtClean="0"/>
              <a:t>重定向输入输出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.exe &lt; in.txt &gt; out.txt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91" y="3906982"/>
            <a:ext cx="5792741" cy="25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db a.exe</a:t>
            </a:r>
            <a:r>
              <a:rPr lang="zh-CN" altLang="en-US" dirty="0" smtClean="0"/>
              <a:t>进入调试环境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3927"/>
            <a:ext cx="10934485" cy="33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 </a:t>
            </a:r>
            <a:r>
              <a:rPr lang="zh-CN" altLang="en-US" dirty="0" smtClean="0"/>
              <a:t>运行程序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 x </a:t>
            </a:r>
            <a:r>
              <a:rPr lang="zh-CN" altLang="en-US" dirty="0" smtClean="0"/>
              <a:t>打印变量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 123 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123</a:t>
            </a:r>
            <a:r>
              <a:rPr lang="zh-CN" altLang="en-US" dirty="0" smtClean="0"/>
              <a:t>行设置断点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 gg </a:t>
            </a:r>
            <a:r>
              <a:rPr lang="zh-CN" altLang="en-US" dirty="0" smtClean="0"/>
              <a:t>在函数</a:t>
            </a:r>
            <a:r>
              <a:rPr lang="en-US" altLang="zh-CN" dirty="0" smtClean="0"/>
              <a:t>gg</a:t>
            </a:r>
            <a:r>
              <a:rPr lang="zh-CN" altLang="en-US" dirty="0" smtClean="0"/>
              <a:t>设置断点</a:t>
            </a:r>
            <a:endParaRPr lang="en-US" altLang="zh-CN" dirty="0" smtClean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执行下一步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执行下一行（即直接执行完该行）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isplay x</a:t>
            </a:r>
            <a:r>
              <a:rPr lang="zh-CN" altLang="en-US" dirty="0"/>
              <a:t>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加入常视变量列表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执行到下一个断点</a:t>
            </a:r>
            <a:endParaRPr lang="en-US" altLang="zh-CN" dirty="0" smtClean="0"/>
          </a:p>
          <a:p>
            <a:r>
              <a:rPr lang="en-US" altLang="zh-CN" dirty="0"/>
              <a:t>q</a:t>
            </a:r>
            <a:r>
              <a:rPr lang="en-US" altLang="zh-CN" dirty="0" smtClean="0"/>
              <a:t> 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gdb</a:t>
            </a:r>
          </a:p>
        </p:txBody>
      </p:sp>
    </p:spTree>
    <p:extLst>
      <p:ext uri="{BB962C8B-B14F-4D97-AF65-F5344CB8AC3E}">
        <p14:creationId xmlns:p14="http://schemas.microsoft.com/office/powerpoint/2010/main" val="291475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db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 x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行的代码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 x </a:t>
            </a:r>
            <a:r>
              <a:rPr lang="zh-CN" altLang="en-US" dirty="0" smtClean="0"/>
              <a:t>删除编号为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的断点</a:t>
            </a:r>
            <a:endParaRPr lang="en-US" altLang="zh-CN" dirty="0" smtClean="0"/>
          </a:p>
          <a:p>
            <a:r>
              <a:rPr lang="en-US" altLang="zh-CN" dirty="0" smtClean="0"/>
              <a:t>del </a:t>
            </a:r>
            <a:r>
              <a:rPr lang="zh-CN" altLang="en-US" dirty="0" smtClean="0"/>
              <a:t>删除所有断点</a:t>
            </a:r>
            <a:endParaRPr lang="en-US" altLang="zh-CN" dirty="0" smtClean="0"/>
          </a:p>
          <a:p>
            <a:r>
              <a:rPr lang="en-US" altLang="zh-CN" dirty="0" err="1"/>
              <a:t>u</a:t>
            </a:r>
            <a:r>
              <a:rPr lang="en-US" altLang="zh-CN" dirty="0" err="1" smtClean="0"/>
              <a:t>ndisplay</a:t>
            </a:r>
            <a:r>
              <a:rPr lang="en-US" altLang="zh-CN" dirty="0" smtClean="0"/>
              <a:t> x </a:t>
            </a:r>
            <a:r>
              <a:rPr lang="zh-CN" altLang="en-US" dirty="0" smtClean="0"/>
              <a:t>不再显示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40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/>
              <a:t>基本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all f(x) </a:t>
            </a:r>
            <a:r>
              <a:rPr lang="zh-CN" altLang="en-US" dirty="0" smtClean="0"/>
              <a:t>调用一次函数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为参数</a:t>
            </a:r>
            <a:endParaRPr lang="en-US" altLang="zh-CN" dirty="0" smtClean="0"/>
          </a:p>
          <a:p>
            <a:r>
              <a:rPr lang="en-US" altLang="zh-CN" dirty="0" smtClean="0"/>
              <a:t>b 123 if (a == 3) </a:t>
            </a:r>
            <a:r>
              <a:rPr lang="zh-CN" altLang="en-US" dirty="0" smtClean="0"/>
              <a:t>条件断点，在</a:t>
            </a:r>
            <a:r>
              <a:rPr lang="en-US" altLang="zh-CN" dirty="0" smtClean="0"/>
              <a:t>a=3</a:t>
            </a:r>
            <a:r>
              <a:rPr lang="zh-CN" altLang="en-US" dirty="0" smtClean="0"/>
              <a:t>会停下来的断点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inish </a:t>
            </a:r>
            <a:r>
              <a:rPr lang="zh-CN" altLang="en-US" dirty="0" smtClean="0"/>
              <a:t>直接完成并退出当前函数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需要一段时间熟悉这个东西</a:t>
            </a:r>
            <a:endParaRPr lang="en-US" altLang="zh-CN" dirty="0" smtClean="0"/>
          </a:p>
          <a:p>
            <a:r>
              <a:rPr lang="zh-CN" altLang="en-US" dirty="0"/>
              <a:t>熟悉</a:t>
            </a:r>
            <a:r>
              <a:rPr lang="zh-CN" altLang="en-US" dirty="0" smtClean="0"/>
              <a:t>了之后你会发现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是什么辣鸡玩意儿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46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G++</a:t>
            </a:r>
            <a:r>
              <a:rPr lang="zh-CN" altLang="en-US" dirty="0" smtClean="0"/>
              <a:t>进阶操作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g++ </a:t>
            </a:r>
            <a:r>
              <a:rPr lang="en-US" altLang="zh-CN" dirty="0" smtClean="0"/>
              <a:t>a.cpp -o a.exe </a:t>
            </a:r>
            <a:r>
              <a:rPr lang="en-US" altLang="zh-CN" dirty="0"/>
              <a:t>-g -</a:t>
            </a:r>
            <a:r>
              <a:rPr lang="en-US" altLang="zh-CN" dirty="0" err="1"/>
              <a:t>Wl</a:t>
            </a:r>
            <a:r>
              <a:rPr lang="en-US" altLang="zh-CN" dirty="0"/>
              <a:t>,--</a:t>
            </a:r>
            <a:r>
              <a:rPr lang="en-US" altLang="zh-CN" dirty="0" smtClean="0"/>
              <a:t>stack,41943040</a:t>
            </a:r>
          </a:p>
          <a:p>
            <a:r>
              <a:rPr lang="zh-CN" altLang="en-US" dirty="0"/>
              <a:t>开</a:t>
            </a:r>
            <a:r>
              <a:rPr lang="zh-CN" altLang="en-US" dirty="0" smtClean="0"/>
              <a:t>大栈空间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g++ </a:t>
            </a:r>
            <a:r>
              <a:rPr lang="en-US" altLang="zh-CN" dirty="0" smtClean="0"/>
              <a:t>a.cpp –o a.exe </a:t>
            </a:r>
            <a:r>
              <a:rPr lang="en-US" altLang="zh-CN" dirty="0"/>
              <a:t>-g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pg</a:t>
            </a:r>
            <a:endParaRPr lang="en-US" altLang="zh-CN" dirty="0" smtClean="0"/>
          </a:p>
          <a:p>
            <a:r>
              <a:rPr lang="en-US" altLang="zh-CN" dirty="0" smtClean="0"/>
              <a:t>a.exe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prof</a:t>
            </a:r>
            <a:r>
              <a:rPr lang="en-US" altLang="zh-CN" dirty="0" smtClean="0"/>
              <a:t> a.exe &gt; test.log</a:t>
            </a:r>
          </a:p>
          <a:p>
            <a:r>
              <a:rPr lang="zh-CN" altLang="en-US" dirty="0" smtClean="0"/>
              <a:t>新世界大门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3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命令行进阶操作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fc 1.out 2.out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diff 1.out 2.out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51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基本操作：读入优化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</a:t>
            </a:r>
            <a:r>
              <a:rPr lang="en-US" altLang="zh-CN" dirty="0" err="1" smtClean="0"/>
              <a:t>getint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Char c = ‘ ‘;</a:t>
            </a:r>
          </a:p>
          <a:p>
            <a:r>
              <a:rPr lang="en-US" altLang="zh-CN" dirty="0" smtClean="0"/>
              <a:t>While (c&lt;‘0’ || c&gt;’9’) </a:t>
            </a:r>
          </a:p>
          <a:p>
            <a:r>
              <a:rPr lang="en-US" altLang="zh-CN" dirty="0" smtClean="0"/>
              <a:t>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Int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While (c&gt;=‘0’ &amp;&amp; c&lt;=‘9’)</a:t>
            </a:r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*10+c-’0’;c=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();}</a:t>
            </a:r>
          </a:p>
          <a:p>
            <a:r>
              <a:rPr lang="en-US" altLang="zh-CN" dirty="0" smtClean="0"/>
              <a:t>Return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73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基本操作：输出优化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将所有输出连接为一个字符串一起输出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8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今天的内容非常奇怪且杂乱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52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对拍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main(){</a:t>
            </a:r>
          </a:p>
          <a:p>
            <a:r>
              <a:rPr lang="en-US" altLang="zh-CN" dirty="0" smtClean="0"/>
              <a:t>While(true) {</a:t>
            </a:r>
          </a:p>
          <a:p>
            <a:r>
              <a:rPr lang="en-US" altLang="zh-CN" dirty="0" smtClean="0"/>
              <a:t>System(“data.exe”);</a:t>
            </a:r>
          </a:p>
          <a:p>
            <a:r>
              <a:rPr lang="en-US" altLang="zh-CN" dirty="0" smtClean="0"/>
              <a:t>System(“std.exe”);</a:t>
            </a:r>
          </a:p>
          <a:p>
            <a:r>
              <a:rPr lang="en-US" altLang="zh-CN" dirty="0" smtClean="0"/>
              <a:t>System(“brute.exe”);</a:t>
            </a:r>
          </a:p>
          <a:p>
            <a:r>
              <a:rPr lang="en-US" altLang="zh-CN" dirty="0" smtClean="0"/>
              <a:t>If (system(“fc </a:t>
            </a:r>
            <a:r>
              <a:rPr lang="en-US" altLang="zh-CN" dirty="0" err="1" smtClean="0"/>
              <a:t>std.out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brute.out</a:t>
            </a:r>
            <a:r>
              <a:rPr lang="en-US" altLang="zh-CN" dirty="0" smtClean="0"/>
              <a:t>”)) break;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44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对拍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main(){</a:t>
            </a:r>
          </a:p>
          <a:p>
            <a:r>
              <a:rPr lang="en-US" altLang="zh-CN" dirty="0" smtClean="0"/>
              <a:t>While(true) {</a:t>
            </a:r>
          </a:p>
          <a:p>
            <a:r>
              <a:rPr lang="en-US" altLang="zh-CN" dirty="0" smtClean="0"/>
              <a:t>System(“./data”);</a:t>
            </a:r>
          </a:p>
          <a:p>
            <a:r>
              <a:rPr lang="en-US" altLang="zh-CN" dirty="0" smtClean="0"/>
              <a:t>System(“./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smtClean="0"/>
              <a:t>System(“./brute”);</a:t>
            </a:r>
          </a:p>
          <a:p>
            <a:r>
              <a:rPr lang="en-US" altLang="zh-CN" dirty="0" smtClean="0"/>
              <a:t>If (system(“diff </a:t>
            </a:r>
            <a:r>
              <a:rPr lang="en-US" altLang="zh-CN" dirty="0" err="1" smtClean="0"/>
              <a:t>std.out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brute.out</a:t>
            </a:r>
            <a:r>
              <a:rPr lang="en-US" altLang="zh-CN" dirty="0" smtClean="0"/>
              <a:t>”)) break;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06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0-32767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0-2147483647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9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生成一个排列：</a:t>
            </a:r>
            <a:r>
              <a:rPr lang="en-US" altLang="zh-CN" dirty="0" err="1" smtClean="0"/>
              <a:t>random_shuffle</a:t>
            </a:r>
            <a:r>
              <a:rPr lang="en-US" altLang="zh-CN" dirty="0" smtClean="0"/>
              <a:t>(z+1,z+n+1)</a:t>
            </a:r>
          </a:p>
          <a:p>
            <a:r>
              <a:rPr lang="zh-CN" altLang="en-US" dirty="0" smtClean="0"/>
              <a:t>生成一张图</a:t>
            </a:r>
            <a:endParaRPr lang="en-US" altLang="zh-CN" dirty="0" smtClean="0"/>
          </a:p>
          <a:p>
            <a:r>
              <a:rPr lang="zh-CN" altLang="en-US" dirty="0" smtClean="0"/>
              <a:t>生成一棵树</a:t>
            </a:r>
            <a:endParaRPr lang="en-US" altLang="zh-CN" dirty="0" smtClean="0"/>
          </a:p>
          <a:p>
            <a:r>
              <a:rPr lang="zh-CN" altLang="en-US" dirty="0" smtClean="0"/>
              <a:t>生成一个深度很大的扫帚树</a:t>
            </a:r>
            <a:endParaRPr lang="en-US" altLang="zh-CN" dirty="0" smtClean="0"/>
          </a:p>
          <a:p>
            <a:r>
              <a:rPr lang="zh-CN" altLang="en-US" dirty="0" smtClean="0"/>
              <a:t>生成一张章鱼图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773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基本操作：卡时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ctime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Int t=clock();</a:t>
            </a:r>
          </a:p>
          <a:p>
            <a:r>
              <a:rPr lang="en-US" altLang="zh-CN" dirty="0" smtClean="0"/>
              <a:t>CLOCKS_PER_SEC</a:t>
            </a:r>
          </a:p>
        </p:txBody>
      </p:sp>
    </p:spTree>
    <p:extLst>
      <p:ext uri="{BB962C8B-B14F-4D97-AF65-F5344CB8AC3E}">
        <p14:creationId xmlns:p14="http://schemas.microsoft.com/office/powerpoint/2010/main" val="254765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main(int </a:t>
            </a:r>
            <a:r>
              <a:rPr lang="en-US" altLang="zh-CN" dirty="0" err="1" smtClean="0"/>
              <a:t>argc,char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19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Double 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a-b+c</a:t>
            </a:r>
            <a:endParaRPr lang="en-US" altLang="zh-CN" dirty="0" smtClean="0"/>
          </a:p>
          <a:p>
            <a:r>
              <a:rPr lang="en-US" altLang="zh-CN" dirty="0" err="1" smtClean="0"/>
              <a:t>a+c-b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258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a[100];</a:t>
            </a:r>
          </a:p>
          <a:p>
            <a:r>
              <a:rPr lang="en-US" altLang="zh-CN" dirty="0" smtClean="0"/>
              <a:t>Int b[100];</a:t>
            </a:r>
          </a:p>
          <a:p>
            <a:endParaRPr lang="en-US" altLang="zh-CN" dirty="0"/>
          </a:p>
          <a:p>
            <a:r>
              <a:rPr lang="en-US" altLang="zh-CN" dirty="0" smtClean="0"/>
              <a:t>A[150] = 50;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42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的熟悉也需要时间</a:t>
            </a:r>
            <a:endParaRPr lang="en-US" altLang="zh-CN" dirty="0" smtClean="0"/>
          </a:p>
          <a:p>
            <a:r>
              <a:rPr lang="zh-CN" altLang="en-US" dirty="0" smtClean="0"/>
              <a:t>熟悉之后</a:t>
            </a:r>
            <a:r>
              <a:rPr lang="zh-CN" altLang="en-US" dirty="0"/>
              <a:t>你就</a:t>
            </a:r>
            <a:r>
              <a:rPr lang="zh-CN" altLang="en-US" dirty="0" smtClean="0"/>
              <a:t>会觉得</a:t>
            </a:r>
            <a:r>
              <a:rPr lang="en-US" altLang="zh-CN" dirty="0" smtClean="0"/>
              <a:t>dev</a:t>
            </a:r>
            <a:r>
              <a:rPr lang="zh-CN" altLang="en-US" dirty="0" smtClean="0"/>
              <a:t>是什么辣鸡玩意儿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45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：双击图标打开，或者右键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文件选择用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：在命令行直接输入</a:t>
            </a:r>
            <a:r>
              <a:rPr lang="en-US" altLang="zh-CN" dirty="0" smtClean="0"/>
              <a:t>vim</a:t>
            </a:r>
            <a:r>
              <a:rPr lang="zh-CN" altLang="en-US" dirty="0" smtClean="0"/>
              <a:t>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594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系统环境的配置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不需要配置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控制面板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高级系统设置（不同版本可能不太一样）</a:t>
            </a:r>
            <a:endParaRPr lang="en-US" altLang="zh-CN" dirty="0" smtClean="0"/>
          </a:p>
          <a:p>
            <a:r>
              <a:rPr lang="zh-CN" altLang="en-US" dirty="0" smtClean="0"/>
              <a:t>环境变量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如果没有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这一项 请手动添加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项 将</a:t>
            </a:r>
            <a:r>
              <a:rPr lang="en-US" altLang="zh-CN" dirty="0" smtClean="0"/>
              <a:t>dev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mingw</a:t>
            </a:r>
            <a:r>
              <a:rPr lang="zh-CN" altLang="en-US" dirty="0" smtClean="0"/>
              <a:t>下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文件夹的路径添加进去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741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进入之后默认为控制状态</a:t>
            </a:r>
            <a:endParaRPr lang="en-US" altLang="zh-CN" dirty="0" smtClean="0"/>
          </a:p>
          <a:p>
            <a:r>
              <a:rPr lang="zh-CN" altLang="en-US" dirty="0" smtClean="0"/>
              <a:t>在控制状态下按下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可以进入编辑模式</a:t>
            </a:r>
            <a:endParaRPr lang="en-US" altLang="zh-CN" dirty="0" smtClean="0"/>
          </a:p>
          <a:p>
            <a:r>
              <a:rPr lang="zh-CN" altLang="en-US" dirty="0" smtClean="0"/>
              <a:t>在编辑模式下可以正常写代码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编辑模式下的一个快捷键：</a:t>
            </a:r>
            <a:endParaRPr lang="en-US" altLang="zh-CN" dirty="0" smtClean="0"/>
          </a:p>
          <a:p>
            <a:r>
              <a:rPr lang="en-US" altLang="zh-CN" dirty="0" err="1" smtClean="0"/>
              <a:t>Ctrl+p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自动补全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任何时候，想要回到控制状态不断按 </a:t>
            </a:r>
            <a:r>
              <a:rPr lang="en-US" altLang="zh-CN" dirty="0" smtClean="0"/>
              <a:t>esc</a:t>
            </a:r>
            <a:r>
              <a:rPr lang="zh-CN" altLang="en-US" dirty="0" smtClean="0"/>
              <a:t>就行了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5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在控制状态下的一些命令：</a:t>
            </a:r>
            <a:endParaRPr lang="en-US" altLang="zh-CN" dirty="0" smtClean="0"/>
          </a:p>
          <a:p>
            <a:r>
              <a:rPr lang="en-US" altLang="zh-CN" dirty="0" smtClean="0"/>
              <a:t>:w 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 smtClean="0"/>
              <a:t>:w a.cpp </a:t>
            </a:r>
            <a:r>
              <a:rPr lang="zh-CN" altLang="en-US" dirty="0" smtClean="0"/>
              <a:t>保存为</a:t>
            </a:r>
            <a:r>
              <a:rPr lang="en-US" altLang="zh-CN" dirty="0" smtClean="0"/>
              <a:t>a.cpp</a:t>
            </a:r>
          </a:p>
          <a:p>
            <a:r>
              <a:rPr lang="en-US" altLang="zh-CN" dirty="0" smtClean="0"/>
              <a:t>:q </a:t>
            </a:r>
            <a:r>
              <a:rPr lang="zh-CN" altLang="en-US" dirty="0" smtClean="0"/>
              <a:t>退出当前窗口</a:t>
            </a:r>
            <a:endParaRPr lang="en-US" altLang="zh-CN" dirty="0" smtClean="0"/>
          </a:p>
          <a:p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 </a:t>
            </a:r>
            <a:r>
              <a:rPr lang="zh-CN" altLang="en-US" dirty="0" smtClean="0"/>
              <a:t>保存退出</a:t>
            </a:r>
            <a:endParaRPr lang="en-US" altLang="zh-CN" dirty="0" smtClean="0"/>
          </a:p>
          <a:p>
            <a:r>
              <a:rPr lang="en-US" altLang="zh-CN" dirty="0" smtClean="0"/>
              <a:t>:e a.cpp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a.cpp</a:t>
            </a:r>
          </a:p>
          <a:p>
            <a:r>
              <a:rPr lang="en-US" altLang="zh-CN" dirty="0" smtClean="0"/>
              <a:t>:</a:t>
            </a:r>
            <a:r>
              <a:rPr lang="en-US" altLang="zh-CN" dirty="0" err="1" smtClean="0"/>
              <a:t>vsplit</a:t>
            </a:r>
            <a:r>
              <a:rPr lang="en-US" altLang="zh-CN" dirty="0" smtClean="0"/>
              <a:t> a.cpp </a:t>
            </a:r>
            <a:r>
              <a:rPr lang="zh-CN" altLang="en-US" dirty="0" smtClean="0"/>
              <a:t>在左边打开</a:t>
            </a:r>
            <a:r>
              <a:rPr lang="en-US" altLang="zh-CN" dirty="0" smtClean="0"/>
              <a:t>a.cpp</a:t>
            </a:r>
          </a:p>
          <a:p>
            <a:r>
              <a:rPr lang="en-US" altLang="zh-CN" dirty="0" smtClean="0"/>
              <a:t>:split a.cpp </a:t>
            </a:r>
            <a:r>
              <a:rPr lang="zh-CN" altLang="en-US" dirty="0" smtClean="0"/>
              <a:t>在上面打开</a:t>
            </a:r>
            <a:r>
              <a:rPr lang="en-US" altLang="zh-CN" dirty="0" smtClean="0"/>
              <a:t>a.cpp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46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:123 </a:t>
            </a:r>
            <a:r>
              <a:rPr lang="zh-CN" altLang="en-US" dirty="0" smtClean="0"/>
              <a:t>跳到</a:t>
            </a:r>
            <a:r>
              <a:rPr lang="en-US" altLang="zh-CN" dirty="0" smtClean="0"/>
              <a:t>123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smtClean="0"/>
              <a:t>:!??? </a:t>
            </a:r>
            <a:r>
              <a:rPr lang="zh-CN" altLang="en-US" dirty="0" smtClean="0"/>
              <a:t>在命令行中执行某条指令</a:t>
            </a:r>
            <a:endParaRPr lang="en-US" altLang="zh-CN" dirty="0" smtClean="0"/>
          </a:p>
          <a:p>
            <a:r>
              <a:rPr lang="en-US" altLang="zh-CN" dirty="0" smtClean="0"/>
              <a:t>:w! </a:t>
            </a:r>
            <a:r>
              <a:rPr lang="zh-CN" altLang="en-US" dirty="0" smtClean="0"/>
              <a:t>强制保存</a:t>
            </a:r>
            <a:endParaRPr lang="en-US" altLang="zh-CN" dirty="0" smtClean="0"/>
          </a:p>
          <a:p>
            <a:r>
              <a:rPr lang="en-US" altLang="zh-CN" dirty="0" smtClean="0"/>
              <a:t>:q! </a:t>
            </a:r>
            <a:r>
              <a:rPr lang="zh-CN" altLang="en-US" dirty="0" smtClean="0"/>
              <a:t>强制退出</a:t>
            </a:r>
            <a:endParaRPr lang="en-US" altLang="zh-CN" dirty="0" smtClean="0"/>
          </a:p>
          <a:p>
            <a:r>
              <a:rPr lang="en-US" altLang="zh-CN" dirty="0" err="1" smtClean="0"/>
              <a:t>colorscheme</a:t>
            </a:r>
            <a:r>
              <a:rPr lang="en-US" altLang="zh-CN" dirty="0" smtClean="0"/>
              <a:t> ????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vim</a:t>
            </a:r>
            <a:r>
              <a:rPr lang="zh-CN" altLang="en-US" dirty="0" smtClean="0"/>
              <a:t>颜色风格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51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配置文件的打开方式：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zh-CN" altLang="en-US" dirty="0"/>
              <a:t>在</a:t>
            </a:r>
            <a:r>
              <a:rPr lang="zh-CN" altLang="en-US" dirty="0" smtClean="0"/>
              <a:t>上面菜单栏找到启动设定即可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在控制模式下 </a:t>
            </a:r>
            <a:r>
              <a:rPr lang="en-US" altLang="zh-CN" dirty="0" smtClean="0"/>
              <a:t>:e .</a:t>
            </a:r>
            <a:r>
              <a:rPr lang="en-US" altLang="zh-CN" dirty="0" err="1" smtClean="0"/>
              <a:t>vimrc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会有自带的配置文件，讲给定的配置文件写在前面即可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74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et number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et </a:t>
            </a:r>
            <a:r>
              <a:rPr lang="en-US" altLang="zh-CN" dirty="0" err="1" smtClean="0"/>
              <a:t>tabstop</a:t>
            </a:r>
            <a:r>
              <a:rPr lang="en-US" altLang="zh-CN" dirty="0" smtClean="0"/>
              <a:t>=4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et </a:t>
            </a:r>
            <a:r>
              <a:rPr lang="en-US" altLang="zh-CN" dirty="0" err="1" smtClean="0"/>
              <a:t>softtabstop</a:t>
            </a:r>
            <a:r>
              <a:rPr lang="en-US" altLang="zh-CN" dirty="0" smtClean="0"/>
              <a:t>=4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et </a:t>
            </a:r>
            <a:r>
              <a:rPr lang="en-US" altLang="zh-CN" dirty="0" err="1" smtClean="0"/>
              <a:t>shiftwidth</a:t>
            </a:r>
            <a:r>
              <a:rPr lang="en-US" altLang="zh-CN" dirty="0" smtClean="0"/>
              <a:t>=4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et mouse=a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et </a:t>
            </a:r>
            <a:r>
              <a:rPr lang="en-US" altLang="zh-CN" dirty="0" err="1" smtClean="0"/>
              <a:t>smartindent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yntax on</a:t>
            </a:r>
          </a:p>
          <a:p>
            <a:endParaRPr lang="en-US" altLang="zh-CN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olorscheme</a:t>
            </a:r>
            <a:r>
              <a:rPr lang="en-US" altLang="zh-CN" dirty="0" smtClean="0"/>
              <a:t> evening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06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g++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gdb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 &lt;F9&gt; : !g++ % -o %&lt; -g –Wall &amp;&amp; size %&lt; &lt;CR&gt;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ap &lt;F5&gt; : !gdb %&lt; &lt;CR&gt;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94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的基本东西还是和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差不多的，只是语法上稍有区别</a:t>
            </a:r>
            <a:endParaRPr lang="en-US" altLang="zh-CN" dirty="0" smtClean="0"/>
          </a:p>
          <a:p>
            <a:r>
              <a:rPr lang="en-US" altLang="zh-CN" dirty="0" smtClean="0"/>
              <a:t>A=</a:t>
            </a:r>
            <a:r>
              <a:rPr lang="en-US" altLang="zh-CN" dirty="0" err="1" smtClean="0"/>
              <a:t>b+c</a:t>
            </a:r>
            <a:endParaRPr lang="en-US" altLang="zh-CN" dirty="0" smtClean="0"/>
          </a:p>
          <a:p>
            <a:r>
              <a:rPr lang="en-US" altLang="zh-CN" dirty="0" smtClean="0"/>
              <a:t>For a in range(0,n):</a:t>
            </a:r>
          </a:p>
          <a:p>
            <a:r>
              <a:rPr lang="en-US" altLang="zh-CN" dirty="0" smtClean="0"/>
              <a:t>If a=b and c=d:</a:t>
            </a:r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是：</a:t>
            </a:r>
            <a:endParaRPr lang="en-US" altLang="zh-CN" dirty="0" smtClean="0"/>
          </a:p>
          <a:p>
            <a:r>
              <a:rPr lang="zh-CN" altLang="en-US" smtClean="0"/>
              <a:t>区分不同代码段用缩进表示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6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79457"/>
            <a:ext cx="10057143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启动命令行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windows7</a:t>
            </a:r>
            <a:r>
              <a:rPr lang="zh-CN" altLang="en-US" dirty="0" smtClean="0"/>
              <a:t>及以上的版本 直接在地址栏输入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即可在对应文件夹启动命令行</a:t>
            </a:r>
            <a:endParaRPr lang="en-US" altLang="zh-CN" dirty="0" smtClean="0"/>
          </a:p>
          <a:p>
            <a:r>
              <a:rPr lang="zh-CN" altLang="en-US" dirty="0" smtClean="0"/>
              <a:t>对于任何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版本 </a:t>
            </a:r>
            <a:r>
              <a:rPr lang="en-US" altLang="zh-CN" dirty="0" err="1" smtClean="0"/>
              <a:t>windows+R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根目录启动命令行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windows 10</a:t>
            </a:r>
            <a:r>
              <a:rPr lang="zh-CN" altLang="en-US" dirty="0" smtClean="0"/>
              <a:t>玩家，请自行安装</a:t>
            </a:r>
            <a:r>
              <a:rPr lang="en-US" altLang="zh-CN" dirty="0" smtClean="0"/>
              <a:t>Ubuntu on windows</a:t>
            </a:r>
            <a:r>
              <a:rPr lang="zh-CN" altLang="en-US" dirty="0" smtClean="0"/>
              <a:t>的虚拟环境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玩家，</a:t>
            </a:r>
            <a:r>
              <a:rPr lang="en-US" altLang="zh-CN" dirty="0" err="1" smtClean="0"/>
              <a:t>ctrl+alt+t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5" y="5297852"/>
            <a:ext cx="9571428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2854"/>
            <a:ext cx="8596668" cy="45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命令行基本操作</a:t>
            </a:r>
            <a:r>
              <a:rPr lang="en-US" altLang="zh-CN" dirty="0" smtClean="0"/>
              <a:t>——windows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进入某一个文件夹 </a:t>
            </a:r>
            <a:r>
              <a:rPr lang="en-US" altLang="zh-CN" dirty="0" smtClean="0"/>
              <a:t>cd </a:t>
            </a:r>
            <a:r>
              <a:rPr lang="zh-CN" altLang="en-US" dirty="0" smtClean="0"/>
              <a:t>文件夹名字</a:t>
            </a:r>
            <a:endParaRPr lang="en-US" altLang="zh-CN" dirty="0" smtClean="0"/>
          </a:p>
          <a:p>
            <a:r>
              <a:rPr lang="zh-CN" altLang="en-US" dirty="0" smtClean="0"/>
              <a:t>返回上一级 </a:t>
            </a:r>
            <a:r>
              <a:rPr lang="en-US" altLang="zh-CN" dirty="0" smtClean="0"/>
              <a:t>cd ..</a:t>
            </a:r>
          </a:p>
          <a:p>
            <a:r>
              <a:rPr lang="zh-CN" altLang="en-US" dirty="0" smtClean="0"/>
              <a:t>去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 </a:t>
            </a:r>
            <a:r>
              <a:rPr lang="en-US" altLang="zh-CN" dirty="0" smtClean="0"/>
              <a:t>D:</a:t>
            </a:r>
          </a:p>
          <a:p>
            <a:r>
              <a:rPr lang="zh-CN" altLang="en-US" dirty="0" smtClean="0"/>
              <a:t>显示</a:t>
            </a:r>
            <a:r>
              <a:rPr lang="zh-CN" altLang="en-US" dirty="0"/>
              <a:t>文件</a:t>
            </a:r>
            <a:r>
              <a:rPr lang="zh-CN" altLang="en-US" dirty="0" smtClean="0"/>
              <a:t>夹下有啥东西 </a:t>
            </a:r>
            <a:r>
              <a:rPr lang="en-US" altLang="zh-CN" dirty="0" err="1" smtClean="0"/>
              <a:t>dir</a:t>
            </a:r>
            <a:endParaRPr lang="en-US" altLang="zh-CN" dirty="0" smtClean="0"/>
          </a:p>
          <a:p>
            <a:r>
              <a:rPr lang="zh-CN" altLang="en-US" dirty="0" smtClean="0"/>
              <a:t>运行程序</a:t>
            </a:r>
            <a:r>
              <a:rPr lang="en-US" altLang="zh-CN" dirty="0" smtClean="0"/>
              <a:t>a.exe</a:t>
            </a:r>
          </a:p>
          <a:p>
            <a:endParaRPr lang="en-US" altLang="zh-CN" dirty="0"/>
          </a:p>
          <a:p>
            <a:r>
              <a:rPr lang="en-US" altLang="zh-CN" dirty="0" smtClean="0"/>
              <a:t>Tab is all you need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6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命令行基本操作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的文件夹切换同</a:t>
            </a:r>
            <a:r>
              <a:rPr lang="en-US" altLang="zh-CN" dirty="0" smtClean="0"/>
              <a:t>windows</a:t>
            </a:r>
          </a:p>
          <a:p>
            <a:r>
              <a:rPr lang="zh-CN" altLang="en-US" dirty="0" smtClean="0"/>
              <a:t>只是没有盘的概念</a:t>
            </a:r>
            <a:endParaRPr lang="en-US" altLang="zh-CN" dirty="0" smtClean="0"/>
          </a:p>
          <a:p>
            <a:r>
              <a:rPr lang="zh-CN" altLang="en-US" dirty="0" smtClean="0"/>
              <a:t>显示当前文件夹里面的东西 </a:t>
            </a:r>
            <a:r>
              <a:rPr lang="en-US" altLang="zh-CN" dirty="0" smtClean="0"/>
              <a:t>ls</a:t>
            </a:r>
          </a:p>
          <a:p>
            <a:r>
              <a:rPr lang="zh-CN" altLang="en-US" dirty="0" smtClean="0"/>
              <a:t>运行程序 </a:t>
            </a:r>
            <a:r>
              <a:rPr lang="en-US" altLang="zh-CN" dirty="0" smtClean="0"/>
              <a:t>./a</a:t>
            </a:r>
          </a:p>
          <a:p>
            <a:endParaRPr lang="en-US" altLang="zh-CN" dirty="0"/>
          </a:p>
          <a:p>
            <a:r>
              <a:rPr lang="en-US" altLang="zh-CN" dirty="0" smtClean="0"/>
              <a:t>Tab is all you need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97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g++ a.cpp –o a.exe –g –Wall &amp;&amp; size a.exe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g++ a.cpp –o a –g –Wall &amp;&amp; size a</a:t>
            </a:r>
          </a:p>
          <a:p>
            <a:r>
              <a:rPr lang="en-US" altLang="zh-CN" dirty="0" smtClean="0"/>
              <a:t>-o a.exe </a:t>
            </a:r>
            <a:r>
              <a:rPr lang="zh-CN" altLang="en-US" dirty="0" smtClean="0"/>
              <a:t>指定可执行文件为</a:t>
            </a:r>
            <a:r>
              <a:rPr lang="en-US" altLang="zh-CN" dirty="0" smtClean="0"/>
              <a:t>a.exe</a:t>
            </a:r>
          </a:p>
          <a:p>
            <a:r>
              <a:rPr lang="en-US" altLang="zh-CN" dirty="0" smtClean="0"/>
              <a:t>-g </a:t>
            </a:r>
            <a:r>
              <a:rPr lang="zh-CN" altLang="en-US" dirty="0" smtClean="0"/>
              <a:t>可调试</a:t>
            </a:r>
            <a:endParaRPr lang="en-US" altLang="zh-CN" dirty="0" smtClean="0"/>
          </a:p>
          <a:p>
            <a:r>
              <a:rPr lang="en-US" altLang="zh-CN" dirty="0" smtClean="0"/>
              <a:t>-Wall </a:t>
            </a:r>
            <a:r>
              <a:rPr lang="zh-CN" altLang="en-US" dirty="0" smtClean="0"/>
              <a:t>显示所有</a:t>
            </a:r>
            <a:r>
              <a:rPr lang="en-US" altLang="zh-CN" dirty="0" smtClean="0"/>
              <a:t>warning</a:t>
            </a:r>
          </a:p>
          <a:p>
            <a:r>
              <a:rPr lang="en-US" altLang="zh-CN" dirty="0" smtClean="0"/>
              <a:t>size a.exe </a:t>
            </a:r>
            <a:r>
              <a:rPr lang="zh-CN" altLang="en-US" dirty="0" smtClean="0"/>
              <a:t>测一下你程序所需要的内存</a:t>
            </a:r>
            <a:endParaRPr lang="en-US" altLang="zh-CN" dirty="0" smtClean="0"/>
          </a:p>
          <a:p>
            <a:r>
              <a:rPr lang="en-US" altLang="zh-CN" dirty="0" smtClean="0"/>
              <a:t>-O2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g++ a.cpp –o a.exe –O2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这个位置加就可以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确保在同一目录下运行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587416"/>
            <a:ext cx="8492836" cy="12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883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1060</Words>
  <Application>Microsoft Office PowerPoint</Application>
  <PresentationFormat>宽屏</PresentationFormat>
  <Paragraphs>193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华文新魏</vt:lpstr>
      <vt:lpstr>方正姚体</vt:lpstr>
      <vt:lpstr>Arial</vt:lpstr>
      <vt:lpstr>Trebuchet MS</vt:lpstr>
      <vt:lpstr>Wingdings 3</vt:lpstr>
      <vt:lpstr>平面</vt:lpstr>
      <vt:lpstr>咕咕咕？</vt:lpstr>
      <vt:lpstr>今天的内容非常奇怪且杂乱</vt:lpstr>
      <vt:lpstr>系统环境的配置</vt:lpstr>
      <vt:lpstr>PowerPoint 演示文稿</vt:lpstr>
      <vt:lpstr>启动命令行</vt:lpstr>
      <vt:lpstr>命令行</vt:lpstr>
      <vt:lpstr>命令行基本操作——windows</vt:lpstr>
      <vt:lpstr>命令行基本操作——linux</vt:lpstr>
      <vt:lpstr>编译的基本操作</vt:lpstr>
      <vt:lpstr>运行程序</vt:lpstr>
      <vt:lpstr>调试程序</vt:lpstr>
      <vt:lpstr>Gdb基本操作</vt:lpstr>
      <vt:lpstr>gdb基本操作</vt:lpstr>
      <vt:lpstr>Gdb基本操作</vt:lpstr>
      <vt:lpstr>Gdb基本操作</vt:lpstr>
      <vt:lpstr>G++进阶操作</vt:lpstr>
      <vt:lpstr>命令行进阶操作</vt:lpstr>
      <vt:lpstr>C++基本操作：读入优化</vt:lpstr>
      <vt:lpstr>C++基本操作：输出优化</vt:lpstr>
      <vt:lpstr>C++基本操作：Windows对拍</vt:lpstr>
      <vt:lpstr>C++基本操作：Linux对拍</vt:lpstr>
      <vt:lpstr>C++基本操作：造数据</vt:lpstr>
      <vt:lpstr>C++基本操作：造数据</vt:lpstr>
      <vt:lpstr>C++基本操作：卡时</vt:lpstr>
      <vt:lpstr>C++基本操作</vt:lpstr>
      <vt:lpstr>C++基本操作</vt:lpstr>
      <vt:lpstr>C++基本操作</vt:lpstr>
      <vt:lpstr>Vim基本操作</vt:lpstr>
      <vt:lpstr>Vim基本操作</vt:lpstr>
      <vt:lpstr>Vim基本操作</vt:lpstr>
      <vt:lpstr>Vim基本操作</vt:lpstr>
      <vt:lpstr>Vim基本操作</vt:lpstr>
      <vt:lpstr>Vim的配置</vt:lpstr>
      <vt:lpstr>Vim的配置</vt:lpstr>
      <vt:lpstr>Vim的配置</vt:lpstr>
      <vt:lpstr>Python入门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咕咕咕？</dc:title>
  <dc:creator>Haoxi Zhong</dc:creator>
  <cp:lastModifiedBy>Haoxi Zhong</cp:lastModifiedBy>
  <cp:revision>33</cp:revision>
  <dcterms:created xsi:type="dcterms:W3CDTF">2018-01-27T14:56:01Z</dcterms:created>
  <dcterms:modified xsi:type="dcterms:W3CDTF">2018-01-28T16:50:34Z</dcterms:modified>
</cp:coreProperties>
</file>