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4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4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25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15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0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1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4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07E4-382F-48D7-8934-357E9ADE84A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E8341-3392-4879-8696-4B63140B9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咕咕咕咕咕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4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20 25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状压</a:t>
            </a:r>
            <a:r>
              <a:rPr lang="en-US" altLang="zh-CN" dirty="0" smtClean="0"/>
              <a:t>DP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86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剪枝搜索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03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100 200 300 500 1000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需要乱搞的做法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9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乱搞思路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实际上你会发现所有东西实际上是一个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的排列</a:t>
            </a:r>
            <a:endParaRPr lang="en-US" altLang="zh-CN" dirty="0" smtClean="0"/>
          </a:p>
          <a:p>
            <a:r>
              <a:rPr lang="zh-CN" altLang="en-US" dirty="0" smtClean="0"/>
              <a:t>不断</a:t>
            </a:r>
            <a:r>
              <a:rPr lang="en-US" altLang="zh-CN" dirty="0" smtClean="0"/>
              <a:t>random shuffle</a:t>
            </a:r>
          </a:p>
          <a:p>
            <a:r>
              <a:rPr lang="zh-CN" altLang="en-US" dirty="0" smtClean="0"/>
              <a:t>记录每次最优值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13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乱搞思路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求一棵最小生成树？</a:t>
            </a:r>
            <a:endParaRPr lang="en-US" altLang="zh-CN" dirty="0" smtClean="0"/>
          </a:p>
          <a:p>
            <a:r>
              <a:rPr lang="zh-CN" altLang="en-US" dirty="0" smtClean="0"/>
              <a:t>然后沿着最小生成树做树形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05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爬山法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朝着最高的地方走</a:t>
            </a:r>
            <a:endParaRPr lang="en-US" altLang="zh-CN" dirty="0" smtClean="0"/>
          </a:p>
          <a:p>
            <a:r>
              <a:rPr lang="zh-CN" altLang="en-US" dirty="0" smtClean="0"/>
              <a:t>对于连续性问题：需要求导</a:t>
            </a:r>
            <a:endParaRPr lang="en-US" altLang="zh-CN" dirty="0" smtClean="0"/>
          </a:p>
          <a:p>
            <a:r>
              <a:rPr lang="zh-CN" altLang="en-US" dirty="0" smtClean="0"/>
              <a:t>对于非连续性问题：需要有转换状态的方法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爬山法有什么问题？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4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乱搞思路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利用爬山法</a:t>
            </a:r>
            <a:endParaRPr lang="en-US" altLang="zh-CN" dirty="0" smtClean="0"/>
          </a:p>
          <a:p>
            <a:r>
              <a:rPr lang="zh-CN" altLang="en-US" dirty="0" smtClean="0"/>
              <a:t>每次随机交换两个相邻的顺序</a:t>
            </a:r>
            <a:endParaRPr lang="en-US" altLang="zh-CN" dirty="0" smtClean="0"/>
          </a:p>
          <a:p>
            <a:r>
              <a:rPr lang="zh-CN" altLang="en-US" dirty="0" smtClean="0"/>
              <a:t>每次随机交换两个不一定相邻的顺序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4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模拟退火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想象一个冶炼金属的过程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初始温度为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每单位时间温度会衰减为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每单位时间内金属的形状会发生一定的变化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如果金属的形状变得更加稳定，那么就稳定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如果金属的形状变得不更加稳定，那么以一定的概率变化过去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由于分子在高温下更为活跃，那么高温度下的概率应该更高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91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模拟退火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设当前温度为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，改变前状态价值为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，改变后为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假设是最大化。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，则转化为新状态。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的概率接受该状态。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82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模拟退火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初始温度和衰减率的设定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以跑的出来的前提来设定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一般的话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≈0.99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初始温度大约万开尔文或者十万开尔文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或者产生一定次数的连续变化计算代价差的平均值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98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非传统题目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交互</a:t>
            </a:r>
            <a:endParaRPr lang="en-US" altLang="zh-CN" dirty="0" smtClean="0"/>
          </a:p>
          <a:p>
            <a:r>
              <a:rPr lang="zh-CN" altLang="en-US" dirty="0"/>
              <a:t>程序</a:t>
            </a:r>
            <a:r>
              <a:rPr lang="zh-CN" altLang="en-US" dirty="0" smtClean="0"/>
              <a:t>填空</a:t>
            </a:r>
            <a:endParaRPr lang="en-US" altLang="zh-CN" dirty="0" smtClean="0"/>
          </a:p>
          <a:p>
            <a:r>
              <a:rPr lang="zh-CN" altLang="en-US" dirty="0"/>
              <a:t>非</a:t>
            </a:r>
            <a:r>
              <a:rPr lang="zh-CN" altLang="en-US" dirty="0" smtClean="0"/>
              <a:t>传统做法</a:t>
            </a:r>
            <a:endParaRPr lang="en-US" altLang="zh-CN" dirty="0" smtClean="0"/>
          </a:p>
          <a:p>
            <a:r>
              <a:rPr lang="zh-CN" altLang="en-US" dirty="0" smtClean="0"/>
              <a:t>提交答案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7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模拟退火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设定各种参数</a:t>
            </a:r>
            <a:endParaRPr lang="en-US" altLang="zh-CN" dirty="0" smtClean="0"/>
          </a:p>
          <a:p>
            <a:r>
              <a:rPr lang="zh-CN" altLang="en-US" dirty="0" smtClean="0"/>
              <a:t>每次迭代中：</a:t>
            </a:r>
            <a:endParaRPr lang="en-US" altLang="zh-CN" dirty="0"/>
          </a:p>
          <a:p>
            <a:pPr lvl="1"/>
            <a:r>
              <a:rPr lang="zh-CN" altLang="en-US" dirty="0" smtClean="0"/>
              <a:t>在当前温度执行一定次数，每次产生一个新的状态，利用退火公式判断保留那个状态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将当前解与最优解比较保留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减少温度，进入下一轮，知道温度接近绝对</a:t>
            </a:r>
            <a:r>
              <a:rPr lang="en-US" altLang="zh-CN" dirty="0" smtClean="0"/>
              <a:t>0</a:t>
            </a:r>
            <a:r>
              <a:rPr lang="zh-CN" altLang="en-US" dirty="0" smtClean="0"/>
              <a:t>度停止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4784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蒙特卡洛树搜索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有空再讲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蒙特卡洛树搜索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选择：从根向下选择最优的一条路径</a:t>
            </a:r>
            <a:endParaRPr lang="en-US" altLang="zh-CN" dirty="0" smtClean="0"/>
          </a:p>
          <a:p>
            <a:r>
              <a:rPr lang="zh-CN" altLang="en-US" dirty="0" smtClean="0"/>
              <a:t>拓展：创建叶子节点的子节点</a:t>
            </a:r>
            <a:endParaRPr lang="en-US" altLang="zh-CN" dirty="0" smtClean="0"/>
          </a:p>
          <a:p>
            <a:r>
              <a:rPr lang="zh-CN" altLang="en-US" dirty="0" smtClean="0"/>
              <a:t>模拟：从该节点开始走到结束</a:t>
            </a:r>
            <a:endParaRPr lang="en-US" altLang="zh-CN" dirty="0" smtClean="0"/>
          </a:p>
          <a:p>
            <a:r>
              <a:rPr lang="zh-CN" altLang="en-US" dirty="0" smtClean="0"/>
              <a:t>反传：将模拟的结果方向传播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27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蒙特卡洛树搜索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UCB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den>
                        </m:f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62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蒙特卡洛树搜索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每次搜索会增加一个节点</a:t>
            </a:r>
            <a:endParaRPr lang="en-US" altLang="zh-CN" dirty="0" smtClean="0"/>
          </a:p>
          <a:p>
            <a:r>
              <a:rPr lang="zh-CN" altLang="en-US" dirty="0" smtClean="0"/>
              <a:t>早晚存不下，怎么办？</a:t>
            </a:r>
            <a:endParaRPr lang="en-US" altLang="zh-CN" dirty="0" smtClean="0"/>
          </a:p>
          <a:p>
            <a:r>
              <a:rPr lang="zh-CN" altLang="en-US" dirty="0"/>
              <a:t>走一</a:t>
            </a:r>
            <a:r>
              <a:rPr lang="zh-CN" altLang="en-US" dirty="0" smtClean="0"/>
              <a:t>步是一步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45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可以简单理解为出题人和做题人各写一个程序对刚</a:t>
            </a:r>
            <a:endParaRPr lang="en-US" altLang="zh-CN" dirty="0" smtClean="0"/>
          </a:p>
          <a:p>
            <a:r>
              <a:rPr lang="zh-CN" altLang="en-US" dirty="0" smtClean="0"/>
              <a:t>或者理解为一种强制在线的手段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程序填空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</a:t>
            </a:r>
            <a:r>
              <a:rPr lang="zh-CN" altLang="en-US" dirty="0" smtClean="0"/>
              <a:t>只用完成程序的一部分</a:t>
            </a:r>
            <a:endParaRPr lang="en-US" altLang="zh-CN" dirty="0" smtClean="0"/>
          </a:p>
          <a:p>
            <a:r>
              <a:rPr lang="zh-CN" altLang="en-US" dirty="0"/>
              <a:t>可以理解</a:t>
            </a:r>
            <a:r>
              <a:rPr lang="zh-CN" altLang="en-US" dirty="0" smtClean="0"/>
              <a:t>为不带输入的做题</a:t>
            </a:r>
            <a:endParaRPr lang="en-US" altLang="zh-CN" dirty="0" smtClean="0"/>
          </a:p>
          <a:p>
            <a:r>
              <a:rPr lang="zh-CN" altLang="en-US" dirty="0" smtClean="0"/>
              <a:t>有些时候会给你更多可以用的函数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5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非传统做法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一道</a:t>
            </a:r>
            <a:r>
              <a:rPr lang="zh-CN" altLang="en-US" dirty="0" smtClean="0"/>
              <a:t>题有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点的告诉你这是第几个点</a:t>
            </a:r>
            <a:endParaRPr lang="en-US" altLang="zh-CN" dirty="0" smtClean="0"/>
          </a:p>
          <a:p>
            <a:r>
              <a:rPr lang="zh-CN" altLang="en-US" dirty="0" smtClean="0"/>
              <a:t>然后有一行不太长的英文描述一个数字</a:t>
            </a:r>
            <a:endParaRPr lang="en-US" altLang="zh-CN" dirty="0"/>
          </a:p>
          <a:p>
            <a:r>
              <a:rPr lang="zh-CN" altLang="en-US" dirty="0" smtClean="0"/>
              <a:t>每个点的英文是一样的，所以输出是一样的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这个数字</a:t>
            </a:r>
            <a:endParaRPr lang="en-US" altLang="zh-CN" dirty="0" smtClean="0"/>
          </a:p>
          <a:p>
            <a:r>
              <a:rPr lang="en-US" altLang="zh-CN" dirty="0" err="1" smtClean="0"/>
              <a:t>Ioi</a:t>
            </a:r>
            <a:r>
              <a:rPr lang="zh-CN" altLang="en-US" dirty="0" smtClean="0"/>
              <a:t>赛制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684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给定每个测试点的输入</a:t>
            </a:r>
            <a:endParaRPr lang="en-US" altLang="zh-CN" dirty="0" smtClean="0"/>
          </a:p>
          <a:p>
            <a:r>
              <a:rPr lang="zh-CN" altLang="en-US" dirty="0" smtClean="0"/>
              <a:t>要求你随便怎么乱搞把输出搞出来</a:t>
            </a:r>
            <a:endParaRPr lang="en-US" altLang="zh-CN" dirty="0" smtClean="0"/>
          </a:p>
          <a:p>
            <a:r>
              <a:rPr lang="zh-CN" altLang="en-US" dirty="0" smtClean="0"/>
              <a:t>是现有的最</a:t>
            </a:r>
            <a:r>
              <a:rPr lang="zh-CN" altLang="en-US" smtClean="0"/>
              <a:t>常见的（唯一的）非传统题目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3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提交答案题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一般不存在多项式解法</a:t>
            </a:r>
            <a:endParaRPr lang="en-US" altLang="zh-CN" dirty="0" smtClean="0"/>
          </a:p>
          <a:p>
            <a:r>
              <a:rPr lang="zh-CN" altLang="en-US" dirty="0"/>
              <a:t>很有</a:t>
            </a:r>
            <a:r>
              <a:rPr lang="zh-CN" altLang="en-US" dirty="0" smtClean="0"/>
              <a:t>可能为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94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给定平面上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求一个从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号点出发，走遍所有点再回到一号点的距离尽量短的方案</a:t>
                </a:r>
                <a:endParaRPr lang="en-US" altLang="zh-CN" dirty="0" smtClean="0"/>
              </a:p>
              <a:p>
                <a:r>
                  <a:rPr lang="zh-CN" altLang="en-US" dirty="0"/>
                  <a:t>你</a:t>
                </a:r>
                <a:r>
                  <a:rPr lang="zh-CN" altLang="en-US" dirty="0" smtClean="0"/>
                  <a:t>的方案距离越短，则得分越高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2 5 20 25 50</a:t>
                </a:r>
              </a:p>
              <a:p>
                <a:r>
                  <a:rPr lang="en-US" altLang="zh-CN" dirty="0"/>
                  <a:t>1</a:t>
                </a:r>
                <a:r>
                  <a:rPr lang="en-US" altLang="zh-CN" dirty="0" smtClean="0"/>
                  <a:t>00 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00 </a:t>
                </a:r>
                <a:r>
                  <a:rPr lang="en-US" altLang="zh-CN" dirty="0"/>
                  <a:t>3</a:t>
                </a:r>
                <a:r>
                  <a:rPr lang="en-US" altLang="zh-CN" dirty="0" smtClean="0"/>
                  <a:t>00 </a:t>
                </a:r>
                <a:r>
                  <a:rPr lang="en-US" altLang="zh-CN" dirty="0"/>
                  <a:t>5</a:t>
                </a:r>
                <a:r>
                  <a:rPr lang="en-US" altLang="zh-CN" dirty="0" smtClean="0"/>
                  <a:t>00 1000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45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2 5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爆搜</a:t>
            </a:r>
          </a:p>
        </p:txBody>
      </p:sp>
    </p:spTree>
    <p:extLst>
      <p:ext uri="{BB962C8B-B14F-4D97-AF65-F5344CB8AC3E}">
        <p14:creationId xmlns:p14="http://schemas.microsoft.com/office/powerpoint/2010/main" val="234651938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535</Words>
  <Application>Microsoft Office PowerPoint</Application>
  <PresentationFormat>宽屏</PresentationFormat>
  <Paragraphs>99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华文新魏</vt:lpstr>
      <vt:lpstr>方正姚体</vt:lpstr>
      <vt:lpstr>Arial</vt:lpstr>
      <vt:lpstr>Cambria Math</vt:lpstr>
      <vt:lpstr>Trebuchet MS</vt:lpstr>
      <vt:lpstr>Wingdings 3</vt:lpstr>
      <vt:lpstr>平面</vt:lpstr>
      <vt:lpstr>咕咕咕咕咕</vt:lpstr>
      <vt:lpstr>非传统题目</vt:lpstr>
      <vt:lpstr>交互</vt:lpstr>
      <vt:lpstr>程序填空</vt:lpstr>
      <vt:lpstr>非传统做法</vt:lpstr>
      <vt:lpstr>提交答案</vt:lpstr>
      <vt:lpstr>提交答案题</vt:lpstr>
      <vt:lpstr>TSP问题</vt:lpstr>
      <vt:lpstr>2 5 </vt:lpstr>
      <vt:lpstr>20 25</vt:lpstr>
      <vt:lpstr>50</vt:lpstr>
      <vt:lpstr>100 200 300 500 1000</vt:lpstr>
      <vt:lpstr>乱搞思路1</vt:lpstr>
      <vt:lpstr>乱搞思路2</vt:lpstr>
      <vt:lpstr>爬山法</vt:lpstr>
      <vt:lpstr>乱搞思路3</vt:lpstr>
      <vt:lpstr>模拟退火</vt:lpstr>
      <vt:lpstr>模拟退火</vt:lpstr>
      <vt:lpstr>模拟退火</vt:lpstr>
      <vt:lpstr>模拟退火</vt:lpstr>
      <vt:lpstr>蒙特卡洛树搜索</vt:lpstr>
      <vt:lpstr>蒙特卡洛树搜索</vt:lpstr>
      <vt:lpstr>蒙特卡洛树搜索</vt:lpstr>
      <vt:lpstr>蒙特卡洛树搜索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咕咕咕咕咕</dc:title>
  <dc:creator>Haoxi Zhong</dc:creator>
  <cp:lastModifiedBy>Haoxi Zhong</cp:lastModifiedBy>
  <cp:revision>15</cp:revision>
  <dcterms:created xsi:type="dcterms:W3CDTF">2018-01-26T15:44:22Z</dcterms:created>
  <dcterms:modified xsi:type="dcterms:W3CDTF">2018-01-27T14:53:32Z</dcterms:modified>
</cp:coreProperties>
</file>