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E63630"/>
    <a:srgbClr val="ED3832"/>
    <a:srgbClr val="AD2622"/>
    <a:srgbClr val="E1352F"/>
    <a:srgbClr val="B22A46"/>
    <a:srgbClr val="192AA1"/>
    <a:srgbClr val="1A2AA0"/>
    <a:srgbClr val="0228D6"/>
    <a:srgbClr val="004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947" y="758952"/>
            <a:ext cx="3443590" cy="5330952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01" y="956411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398" y="758952"/>
            <a:ext cx="8080664" cy="533095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17" y="0"/>
            <a:ext cx="9245460" cy="3255264"/>
          </a:xfrm>
        </p:spPr>
        <p:txBody>
          <a:bodyPr/>
          <a:lstStyle/>
          <a:p>
            <a:r>
              <a:rPr lang="en-US" b="1" dirty="0"/>
              <a:t>NBA Dilemma: Free Throws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C526-37FF-ED4A-BB89-8AA51424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03059"/>
            <a:ext cx="9155151" cy="1796659"/>
          </a:xfrm>
          <a:solidFill>
            <a:srgbClr val="0070C0"/>
          </a:solidFill>
        </p:spPr>
        <p:txBody>
          <a:bodyPr anchor="t" anchorCtr="1"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Analytics Team: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100" b="1" dirty="0">
                <a:solidFill>
                  <a:schemeClr val="bg1"/>
                </a:solidFill>
              </a:rPr>
              <a:t>Dipika Kumar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Robert Schroer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Isaac Winters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Chidera Nwaubi</a:t>
            </a:r>
            <a:r>
              <a:rPr lang="en-US" sz="2100" b="1" dirty="0">
                <a:solidFill>
                  <a:schemeClr val="tx1"/>
                </a:solidFill>
              </a:rPr>
              <a:t>	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316-DA93-5C42-8124-8D07519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836D-701E-104A-B0E9-49ADF8B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92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{4EC6623B-CDE8-EC4E-B7B3-2ED7C823BD5F}tf16401369</Template>
  <TotalTime>33</TotalTime>
  <Words>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NBA Dilemma: Free Throws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Throws Affect Wins?</dc:title>
  <dc:creator>Dipika  Kumar</dc:creator>
  <cp:lastModifiedBy>Dipika  Kumar</cp:lastModifiedBy>
  <cp:revision>4</cp:revision>
  <dcterms:created xsi:type="dcterms:W3CDTF">2019-04-08T02:26:02Z</dcterms:created>
  <dcterms:modified xsi:type="dcterms:W3CDTF">2019-04-08T02:59:53Z</dcterms:modified>
</cp:coreProperties>
</file>