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E63630"/>
    <a:srgbClr val="ED3832"/>
    <a:srgbClr val="AD2622"/>
    <a:srgbClr val="E1352F"/>
    <a:srgbClr val="B22A46"/>
    <a:srgbClr val="192AA1"/>
    <a:srgbClr val="1A2AA0"/>
    <a:srgbClr val="0228D6"/>
    <a:srgbClr val="004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4586"/>
  </p:normalViewPr>
  <p:slideViewPr>
    <p:cSldViewPr snapToGrid="0" snapToObjects="1">
      <p:cViewPr varScale="1">
        <p:scale>
          <a:sx n="115" d="100"/>
          <a:sy n="11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D8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947" y="758952"/>
            <a:ext cx="3443590" cy="5330952"/>
          </a:xfrm>
          <a:prstGeom prst="rect">
            <a:avLst/>
          </a:prstGeom>
          <a:solidFill>
            <a:srgbClr val="D8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01" y="956411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398" y="758952"/>
            <a:ext cx="8080664" cy="533095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b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A496-DD26-4844-90CF-756E9831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17" y="0"/>
            <a:ext cx="9245460" cy="3255264"/>
          </a:xfrm>
        </p:spPr>
        <p:txBody>
          <a:bodyPr/>
          <a:lstStyle/>
          <a:p>
            <a:r>
              <a:rPr lang="en-US" b="1" dirty="0"/>
              <a:t>NBA Dilemma: Free Throws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C526-37FF-ED4A-BB89-8AA51424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03059"/>
            <a:ext cx="9155151" cy="1796659"/>
          </a:xfrm>
          <a:solidFill>
            <a:srgbClr val="0070C0"/>
          </a:solidFill>
        </p:spPr>
        <p:txBody>
          <a:bodyPr anchor="t" anchorCtr="1"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Analytics Team: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</a:t>
            </a:r>
            <a:r>
              <a:rPr lang="en-US" sz="2100" b="1" dirty="0">
                <a:solidFill>
                  <a:schemeClr val="bg1"/>
                </a:solidFill>
              </a:rPr>
              <a:t>Dipika Kumar 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Robert Schroer 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Isaac Winters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Chidera Nwaubi</a:t>
            </a:r>
            <a:r>
              <a:rPr lang="en-US" sz="2100" b="1" dirty="0">
                <a:solidFill>
                  <a:schemeClr val="tx1"/>
                </a:solidFill>
              </a:rPr>
              <a:t>	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E2E72-240F-CD49-8250-B1CEE2D5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77" y="758282"/>
            <a:ext cx="2363298" cy="53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347C-D2F7-0C4C-9F5B-5F88F5BB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Questions?...</a:t>
            </a:r>
          </a:p>
        </p:txBody>
      </p:sp>
    </p:spTree>
    <p:extLst>
      <p:ext uri="{BB962C8B-B14F-4D97-AF65-F5344CB8AC3E}">
        <p14:creationId xmlns:p14="http://schemas.microsoft.com/office/powerpoint/2010/main" val="391410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B316-DA93-5C42-8124-8D075197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What </a:t>
            </a:r>
            <a:br>
              <a:rPr lang="en-US" sz="4500" dirty="0"/>
            </a:br>
            <a:r>
              <a:rPr lang="en-US" sz="4500" dirty="0"/>
              <a:t>we will uncover…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836D-701E-104A-B0E9-49ADF8B6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Are free throw attempts/free throws made correlated to wins?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Are referees actually biased towards home teams in calling fouls and does it lead to more wins?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9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A5E6-DB50-CD47-8729-DA59F1AF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BBE6-41B6-3B42-8ADA-9BFB3AAA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source: </a:t>
            </a:r>
            <a:r>
              <a:rPr lang="en-US" dirty="0">
                <a:hlinkClick r:id="rId2"/>
              </a:rPr>
              <a:t>nba.com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Consolidated stats on team by team basis over seven seasons starting in 2012</a:t>
            </a:r>
          </a:p>
          <a:p>
            <a:endParaRPr lang="en-US" dirty="0"/>
          </a:p>
          <a:p>
            <a:r>
              <a:rPr lang="en-US" dirty="0"/>
              <a:t>Data used for analysis</a:t>
            </a:r>
          </a:p>
          <a:p>
            <a:pPr lvl="1"/>
            <a:r>
              <a:rPr lang="en-US" dirty="0"/>
              <a:t>Home/</a:t>
            </a:r>
            <a:r>
              <a:rPr lang="en-US"/>
              <a:t>Away, Wins</a:t>
            </a:r>
            <a:r>
              <a:rPr lang="en-US" dirty="0"/>
              <a:t>, Loss,  Win%, FT Made, FT Attempted, FT%, Win Rank, Loss Rank,  Win % Rank, FT Made Rank, FT Attempted Rank,  FT % Rank, Total Points</a:t>
            </a:r>
          </a:p>
        </p:txBody>
      </p:sp>
    </p:spTree>
    <p:extLst>
      <p:ext uri="{BB962C8B-B14F-4D97-AF65-F5344CB8AC3E}">
        <p14:creationId xmlns:p14="http://schemas.microsoft.com/office/powerpoint/2010/main" val="304900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7B45-5647-6247-B187-C1506778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3C74-BAA4-0D44-97FD-A249D1D8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8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A09-A7B9-7747-9BCE-289084CB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555B-4DC6-4B49-8D99-76AEEC56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7E85-D367-3F4A-B3C8-38699F9B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E50D-8AF1-1046-8D66-9C2E9FBF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0076-72C5-8944-94D8-C159BB8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E19A-6BC1-014C-96B2-FBB0CEE2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7778-C3B4-7C47-8810-7F6B9EF3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01" y="956411"/>
            <a:ext cx="3108784" cy="4601183"/>
          </a:xfrm>
        </p:spPr>
        <p:txBody>
          <a:bodyPr>
            <a:normAutofit/>
          </a:bodyPr>
          <a:lstStyle/>
          <a:p>
            <a:r>
              <a:rPr lang="en-US" dirty="0"/>
              <a:t>Optimal Strategy…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A046-4A97-7143-92ED-6474CADC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(at end of presentation, insert the strategy we recommend)</a:t>
            </a:r>
          </a:p>
        </p:txBody>
      </p:sp>
    </p:spTree>
    <p:extLst>
      <p:ext uri="{BB962C8B-B14F-4D97-AF65-F5344CB8AC3E}">
        <p14:creationId xmlns:p14="http://schemas.microsoft.com/office/powerpoint/2010/main" val="30619328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{4EC6623B-CDE8-EC4E-B7B3-2ED7C823BD5F}tf16401369</Template>
  <TotalTime>62</TotalTime>
  <Words>125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NBA Dilemma: Free Throws</vt:lpstr>
      <vt:lpstr>What  we will uncover…</vt:lpstr>
      <vt:lpstr>The Data…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Strategy…</vt:lpstr>
      <vt:lpstr>Any Questions?...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Throws Affect Wins?</dc:title>
  <dc:creator>Dipika  Kumar</dc:creator>
  <cp:lastModifiedBy>Dipika  Kumar</cp:lastModifiedBy>
  <cp:revision>15</cp:revision>
  <dcterms:created xsi:type="dcterms:W3CDTF">2019-04-08T02:26:02Z</dcterms:created>
  <dcterms:modified xsi:type="dcterms:W3CDTF">2019-04-11T01:43:16Z</dcterms:modified>
</cp:coreProperties>
</file>