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5"/>
  </p:notesMasterIdLst>
  <p:sldIdLst>
    <p:sldId id="259" r:id="rId2"/>
    <p:sldId id="260" r:id="rId3"/>
    <p:sldId id="261" r:id="rId4"/>
  </p:sldIdLst>
  <p:sldSz cx="43891200" cy="32918400"/>
  <p:notesSz cx="6858000" cy="9144000"/>
  <p:defaultTextStyle>
    <a:defPPr>
      <a:defRPr lang="en-US"/>
    </a:defPPr>
    <a:lvl1pPr algn="l" rtl="0" eaLnBrk="0" fontAlgn="base" hangingPunct="0">
      <a:spcBef>
        <a:spcPct val="0"/>
      </a:spcBef>
      <a:spcAft>
        <a:spcPct val="0"/>
      </a:spcAft>
      <a:defRPr sz="87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87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87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87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8700" kern="1200">
        <a:solidFill>
          <a:schemeClr val="tx1"/>
        </a:solidFill>
        <a:latin typeface="Arial" pitchFamily="34" charset="0"/>
        <a:ea typeface="+mn-ea"/>
        <a:cs typeface="+mn-cs"/>
      </a:defRPr>
    </a:lvl5pPr>
    <a:lvl6pPr marL="2286000" algn="l" defTabSz="914400" rtl="0" eaLnBrk="1" latinLnBrk="0" hangingPunct="1">
      <a:defRPr sz="8700" kern="1200">
        <a:solidFill>
          <a:schemeClr val="tx1"/>
        </a:solidFill>
        <a:latin typeface="Arial" pitchFamily="34" charset="0"/>
        <a:ea typeface="+mn-ea"/>
        <a:cs typeface="+mn-cs"/>
      </a:defRPr>
    </a:lvl6pPr>
    <a:lvl7pPr marL="2743200" algn="l" defTabSz="914400" rtl="0" eaLnBrk="1" latinLnBrk="0" hangingPunct="1">
      <a:defRPr sz="8700" kern="1200">
        <a:solidFill>
          <a:schemeClr val="tx1"/>
        </a:solidFill>
        <a:latin typeface="Arial" pitchFamily="34" charset="0"/>
        <a:ea typeface="+mn-ea"/>
        <a:cs typeface="+mn-cs"/>
      </a:defRPr>
    </a:lvl7pPr>
    <a:lvl8pPr marL="3200400" algn="l" defTabSz="914400" rtl="0" eaLnBrk="1" latinLnBrk="0" hangingPunct="1">
      <a:defRPr sz="8700" kern="1200">
        <a:solidFill>
          <a:schemeClr val="tx1"/>
        </a:solidFill>
        <a:latin typeface="Arial" pitchFamily="34" charset="0"/>
        <a:ea typeface="+mn-ea"/>
        <a:cs typeface="+mn-cs"/>
      </a:defRPr>
    </a:lvl8pPr>
    <a:lvl9pPr marL="3657600" algn="l" defTabSz="914400" rtl="0" eaLnBrk="1" latinLnBrk="0" hangingPunct="1">
      <a:defRPr sz="87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8000"/>
    <a:srgbClr val="00CC66"/>
    <a:srgbClr val="FF0000"/>
    <a:srgbClr val="FF6600"/>
    <a:srgbClr val="33CC33"/>
    <a:srgbClr val="FF66FF"/>
    <a:srgbClr val="FF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3815" autoAdjust="0"/>
    <p:restoredTop sz="94658" autoAdjust="0"/>
  </p:normalViewPr>
  <p:slideViewPr>
    <p:cSldViewPr>
      <p:cViewPr>
        <p:scale>
          <a:sx n="100" d="100"/>
          <a:sy n="100" d="100"/>
        </p:scale>
        <p:origin x="8142" y="1457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6CFB37-DCF5-4B00-B345-9137D2FC1743}"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7737F252-D46C-4EDF-8EFF-BC331226E8A9}">
      <dgm:prSet phldrT="[Text]"/>
      <dgm:spPr/>
      <dgm:t>
        <a:bodyPr/>
        <a:lstStyle/>
        <a:p>
          <a:r>
            <a:rPr lang="en-US" dirty="0" smtClean="0"/>
            <a:t>Solution Generation </a:t>
          </a:r>
          <a:endParaRPr lang="en-US" dirty="0"/>
        </a:p>
      </dgm:t>
    </dgm:pt>
    <dgm:pt modelId="{B3E0CEFC-19FD-4EF1-B3E2-3D4B9436AE3B}" type="parTrans" cxnId="{71BD4A2E-44BF-48BF-ADE1-DF64A5E3D2EF}">
      <dgm:prSet/>
      <dgm:spPr/>
      <dgm:t>
        <a:bodyPr/>
        <a:lstStyle/>
        <a:p>
          <a:endParaRPr lang="en-US"/>
        </a:p>
      </dgm:t>
    </dgm:pt>
    <dgm:pt modelId="{7D71B54A-54EA-4907-9157-3234AEBC5202}" type="sibTrans" cxnId="{71BD4A2E-44BF-48BF-ADE1-DF64A5E3D2EF}">
      <dgm:prSet/>
      <dgm:spPr/>
      <dgm:t>
        <a:bodyPr/>
        <a:lstStyle/>
        <a:p>
          <a:endParaRPr lang="en-US"/>
        </a:p>
      </dgm:t>
    </dgm:pt>
    <dgm:pt modelId="{F1540BB7-6D36-48BB-97A5-2F40499892C7}">
      <dgm:prSet phldrT="[Text]"/>
      <dgm:spPr/>
      <dgm:t>
        <a:bodyPr/>
        <a:lstStyle/>
        <a:p>
          <a:r>
            <a:rPr lang="en-US" dirty="0" smtClean="0"/>
            <a:t>Solution Testing</a:t>
          </a:r>
          <a:endParaRPr lang="en-US" dirty="0"/>
        </a:p>
      </dgm:t>
    </dgm:pt>
    <dgm:pt modelId="{01DB3773-4BB7-4076-8870-8C0A36213C08}" type="parTrans" cxnId="{DEC080F8-5814-40F7-8794-C58EBD25BC94}">
      <dgm:prSet/>
      <dgm:spPr/>
      <dgm:t>
        <a:bodyPr/>
        <a:lstStyle/>
        <a:p>
          <a:endParaRPr lang="en-US"/>
        </a:p>
      </dgm:t>
    </dgm:pt>
    <dgm:pt modelId="{E68AF91B-C409-4C3A-A0BC-DF52340BE0EE}" type="sibTrans" cxnId="{DEC080F8-5814-40F7-8794-C58EBD25BC94}">
      <dgm:prSet/>
      <dgm:spPr/>
      <dgm:t>
        <a:bodyPr/>
        <a:lstStyle/>
        <a:p>
          <a:endParaRPr lang="en-US"/>
        </a:p>
      </dgm:t>
    </dgm:pt>
    <dgm:pt modelId="{1A7CDA6C-C390-475C-8F8E-65D0DC46BF27}">
      <dgm:prSet phldrT="[Text]"/>
      <dgm:spPr/>
      <dgm:t>
        <a:bodyPr/>
        <a:lstStyle/>
        <a:p>
          <a:r>
            <a:rPr lang="en-US" dirty="0" smtClean="0"/>
            <a:t>Solution Implementation</a:t>
          </a:r>
          <a:endParaRPr lang="en-US" dirty="0"/>
        </a:p>
      </dgm:t>
    </dgm:pt>
    <dgm:pt modelId="{82DB640B-13C7-4AE1-9911-41E5BECA68A9}" type="parTrans" cxnId="{F197DD03-8A50-4F2D-91B4-08DD14E3A427}">
      <dgm:prSet/>
      <dgm:spPr/>
      <dgm:t>
        <a:bodyPr/>
        <a:lstStyle/>
        <a:p>
          <a:endParaRPr lang="en-US"/>
        </a:p>
      </dgm:t>
    </dgm:pt>
    <dgm:pt modelId="{3F50C174-838A-41CC-B034-A9EC9E8B788A}" type="sibTrans" cxnId="{F197DD03-8A50-4F2D-91B4-08DD14E3A427}">
      <dgm:prSet/>
      <dgm:spPr/>
      <dgm:t>
        <a:bodyPr/>
        <a:lstStyle/>
        <a:p>
          <a:endParaRPr lang="en-US"/>
        </a:p>
      </dgm:t>
    </dgm:pt>
    <dgm:pt modelId="{7F002E12-4586-40C3-BC53-F2144BE2F186}">
      <dgm:prSet phldrT="[Text]"/>
      <dgm:spPr/>
      <dgm:t>
        <a:bodyPr/>
        <a:lstStyle/>
        <a:p>
          <a:r>
            <a:rPr lang="en-US" smtClean="0"/>
            <a:t>Socio-Technical System Analysis</a:t>
          </a:r>
          <a:endParaRPr lang="en-US" dirty="0"/>
        </a:p>
      </dgm:t>
    </dgm:pt>
    <dgm:pt modelId="{88595E45-D05D-495E-93FB-B01A9C118E77}" type="parTrans" cxnId="{3F850EFD-CD81-449A-B61A-5260D360C968}">
      <dgm:prSet/>
      <dgm:spPr/>
      <dgm:t>
        <a:bodyPr/>
        <a:lstStyle/>
        <a:p>
          <a:endParaRPr lang="en-US"/>
        </a:p>
      </dgm:t>
    </dgm:pt>
    <dgm:pt modelId="{0F9046D0-FD07-470D-BE17-AACE5A70730E}" type="sibTrans" cxnId="{3F850EFD-CD81-449A-B61A-5260D360C968}">
      <dgm:prSet/>
      <dgm:spPr/>
      <dgm:t>
        <a:bodyPr/>
        <a:lstStyle/>
        <a:p>
          <a:endParaRPr lang="en-US"/>
        </a:p>
      </dgm:t>
    </dgm:pt>
    <dgm:pt modelId="{C2B61CDF-9816-49AF-B25F-A3F4A808A62B}">
      <dgm:prSet phldrT="[Text]"/>
      <dgm:spPr/>
      <dgm:t>
        <a:bodyPr/>
        <a:lstStyle/>
        <a:p>
          <a:r>
            <a:rPr lang="en-US" dirty="0" smtClean="0"/>
            <a:t>Problem Specification</a:t>
          </a:r>
          <a:endParaRPr lang="en-US" dirty="0"/>
        </a:p>
      </dgm:t>
    </dgm:pt>
    <dgm:pt modelId="{1A4E0C42-A901-48F7-BDFD-4EDA4CB2CB48}" type="parTrans" cxnId="{42188CB2-C52B-4AD9-AAB8-0B246504332E}">
      <dgm:prSet/>
      <dgm:spPr/>
      <dgm:t>
        <a:bodyPr/>
        <a:lstStyle/>
        <a:p>
          <a:endParaRPr lang="en-US"/>
        </a:p>
      </dgm:t>
    </dgm:pt>
    <dgm:pt modelId="{142F3DAA-35FA-4848-B06F-DD87F7F13C02}" type="sibTrans" cxnId="{42188CB2-C52B-4AD9-AAB8-0B246504332E}">
      <dgm:prSet/>
      <dgm:spPr/>
      <dgm:t>
        <a:bodyPr/>
        <a:lstStyle/>
        <a:p>
          <a:endParaRPr lang="en-US"/>
        </a:p>
      </dgm:t>
    </dgm:pt>
    <dgm:pt modelId="{CDC2344F-2C8E-474B-9270-78ECBBD314CB}" type="pres">
      <dgm:prSet presAssocID="{396CFB37-DCF5-4B00-B345-9137D2FC1743}" presName="cycle" presStyleCnt="0">
        <dgm:presLayoutVars>
          <dgm:dir/>
          <dgm:resizeHandles val="exact"/>
        </dgm:presLayoutVars>
      </dgm:prSet>
      <dgm:spPr/>
      <dgm:t>
        <a:bodyPr/>
        <a:lstStyle/>
        <a:p>
          <a:endParaRPr lang="en-US"/>
        </a:p>
      </dgm:t>
    </dgm:pt>
    <dgm:pt modelId="{692AB40F-4497-49D0-AE8A-570474BE25FE}" type="pres">
      <dgm:prSet presAssocID="{7737F252-D46C-4EDF-8EFF-BC331226E8A9}" presName="dummy" presStyleCnt="0"/>
      <dgm:spPr/>
    </dgm:pt>
    <dgm:pt modelId="{CD047FF5-40F9-45F3-AF24-3A4267987216}" type="pres">
      <dgm:prSet presAssocID="{7737F252-D46C-4EDF-8EFF-BC331226E8A9}" presName="node" presStyleLbl="revTx" presStyleIdx="0" presStyleCnt="5">
        <dgm:presLayoutVars>
          <dgm:bulletEnabled val="1"/>
        </dgm:presLayoutVars>
      </dgm:prSet>
      <dgm:spPr/>
      <dgm:t>
        <a:bodyPr/>
        <a:lstStyle/>
        <a:p>
          <a:endParaRPr lang="en-US"/>
        </a:p>
      </dgm:t>
    </dgm:pt>
    <dgm:pt modelId="{87DFA68E-FAA7-4324-9756-BF3A8C752F72}" type="pres">
      <dgm:prSet presAssocID="{7D71B54A-54EA-4907-9157-3234AEBC5202}" presName="sibTrans" presStyleLbl="node1" presStyleIdx="0" presStyleCnt="5"/>
      <dgm:spPr/>
      <dgm:t>
        <a:bodyPr/>
        <a:lstStyle/>
        <a:p>
          <a:endParaRPr lang="en-US"/>
        </a:p>
      </dgm:t>
    </dgm:pt>
    <dgm:pt modelId="{22373041-2763-47A2-8C0D-65EF76629584}" type="pres">
      <dgm:prSet presAssocID="{F1540BB7-6D36-48BB-97A5-2F40499892C7}" presName="dummy" presStyleCnt="0"/>
      <dgm:spPr/>
    </dgm:pt>
    <dgm:pt modelId="{C8A807AE-ACC9-42F9-9479-4EFE4826415E}" type="pres">
      <dgm:prSet presAssocID="{F1540BB7-6D36-48BB-97A5-2F40499892C7}" presName="node" presStyleLbl="revTx" presStyleIdx="1" presStyleCnt="5">
        <dgm:presLayoutVars>
          <dgm:bulletEnabled val="1"/>
        </dgm:presLayoutVars>
      </dgm:prSet>
      <dgm:spPr/>
      <dgm:t>
        <a:bodyPr/>
        <a:lstStyle/>
        <a:p>
          <a:endParaRPr lang="en-US"/>
        </a:p>
      </dgm:t>
    </dgm:pt>
    <dgm:pt modelId="{DA924F9B-6529-4C07-8673-5106413D86AB}" type="pres">
      <dgm:prSet presAssocID="{E68AF91B-C409-4C3A-A0BC-DF52340BE0EE}" presName="sibTrans" presStyleLbl="node1" presStyleIdx="1" presStyleCnt="5"/>
      <dgm:spPr/>
      <dgm:t>
        <a:bodyPr/>
        <a:lstStyle/>
        <a:p>
          <a:endParaRPr lang="en-US"/>
        </a:p>
      </dgm:t>
    </dgm:pt>
    <dgm:pt modelId="{B44C55C4-01FD-4ACF-90CE-352406A30691}" type="pres">
      <dgm:prSet presAssocID="{1A7CDA6C-C390-475C-8F8E-65D0DC46BF27}" presName="dummy" presStyleCnt="0"/>
      <dgm:spPr/>
    </dgm:pt>
    <dgm:pt modelId="{80734AFD-3DA5-436F-B355-94094BEBC7EE}" type="pres">
      <dgm:prSet presAssocID="{1A7CDA6C-C390-475C-8F8E-65D0DC46BF27}" presName="node" presStyleLbl="revTx" presStyleIdx="2" presStyleCnt="5">
        <dgm:presLayoutVars>
          <dgm:bulletEnabled val="1"/>
        </dgm:presLayoutVars>
      </dgm:prSet>
      <dgm:spPr/>
      <dgm:t>
        <a:bodyPr/>
        <a:lstStyle/>
        <a:p>
          <a:endParaRPr lang="en-US"/>
        </a:p>
      </dgm:t>
    </dgm:pt>
    <dgm:pt modelId="{E0A337A7-568B-4329-B7B3-744963E467C8}" type="pres">
      <dgm:prSet presAssocID="{3F50C174-838A-41CC-B034-A9EC9E8B788A}" presName="sibTrans" presStyleLbl="node1" presStyleIdx="2" presStyleCnt="5"/>
      <dgm:spPr/>
      <dgm:t>
        <a:bodyPr/>
        <a:lstStyle/>
        <a:p>
          <a:endParaRPr lang="en-US"/>
        </a:p>
      </dgm:t>
    </dgm:pt>
    <dgm:pt modelId="{84065E9E-6E02-4903-BAEF-41A8343156DD}" type="pres">
      <dgm:prSet presAssocID="{7F002E12-4586-40C3-BC53-F2144BE2F186}" presName="dummy" presStyleCnt="0"/>
      <dgm:spPr/>
    </dgm:pt>
    <dgm:pt modelId="{90E75A1C-5739-456F-9240-4091504C3136}" type="pres">
      <dgm:prSet presAssocID="{7F002E12-4586-40C3-BC53-F2144BE2F186}" presName="node" presStyleLbl="revTx" presStyleIdx="3" presStyleCnt="5">
        <dgm:presLayoutVars>
          <dgm:bulletEnabled val="1"/>
        </dgm:presLayoutVars>
      </dgm:prSet>
      <dgm:spPr/>
      <dgm:t>
        <a:bodyPr/>
        <a:lstStyle/>
        <a:p>
          <a:endParaRPr lang="en-US"/>
        </a:p>
      </dgm:t>
    </dgm:pt>
    <dgm:pt modelId="{0F58D479-0851-473C-858B-D477C0E946FD}" type="pres">
      <dgm:prSet presAssocID="{0F9046D0-FD07-470D-BE17-AACE5A70730E}" presName="sibTrans" presStyleLbl="node1" presStyleIdx="3" presStyleCnt="5"/>
      <dgm:spPr/>
      <dgm:t>
        <a:bodyPr/>
        <a:lstStyle/>
        <a:p>
          <a:endParaRPr lang="en-US"/>
        </a:p>
      </dgm:t>
    </dgm:pt>
    <dgm:pt modelId="{8CAFEB7F-DADF-4069-886E-6D72E6154F80}" type="pres">
      <dgm:prSet presAssocID="{C2B61CDF-9816-49AF-B25F-A3F4A808A62B}" presName="dummy" presStyleCnt="0"/>
      <dgm:spPr/>
    </dgm:pt>
    <dgm:pt modelId="{D611B4F8-3928-4B3E-B3FD-98375D1D5727}" type="pres">
      <dgm:prSet presAssocID="{C2B61CDF-9816-49AF-B25F-A3F4A808A62B}" presName="node" presStyleLbl="revTx" presStyleIdx="4" presStyleCnt="5">
        <dgm:presLayoutVars>
          <dgm:bulletEnabled val="1"/>
        </dgm:presLayoutVars>
      </dgm:prSet>
      <dgm:spPr/>
      <dgm:t>
        <a:bodyPr/>
        <a:lstStyle/>
        <a:p>
          <a:endParaRPr lang="en-US"/>
        </a:p>
      </dgm:t>
    </dgm:pt>
    <dgm:pt modelId="{6E8B6A80-A546-4731-994B-9A30194ECC21}" type="pres">
      <dgm:prSet presAssocID="{142F3DAA-35FA-4848-B06F-DD87F7F13C02}" presName="sibTrans" presStyleLbl="node1" presStyleIdx="4" presStyleCnt="5"/>
      <dgm:spPr/>
      <dgm:t>
        <a:bodyPr/>
        <a:lstStyle/>
        <a:p>
          <a:endParaRPr lang="en-US"/>
        </a:p>
      </dgm:t>
    </dgm:pt>
  </dgm:ptLst>
  <dgm:cxnLst>
    <dgm:cxn modelId="{8A36DDE3-7B9A-4499-A9CC-BB3FDF9BECD3}" type="presOf" srcId="{0F9046D0-FD07-470D-BE17-AACE5A70730E}" destId="{0F58D479-0851-473C-858B-D477C0E946FD}" srcOrd="0" destOrd="0" presId="urn:microsoft.com/office/officeart/2005/8/layout/cycle1"/>
    <dgm:cxn modelId="{3A3754C3-BE5A-4130-9AFD-23621AF3C648}" type="presOf" srcId="{7737F252-D46C-4EDF-8EFF-BC331226E8A9}" destId="{CD047FF5-40F9-45F3-AF24-3A4267987216}" srcOrd="0" destOrd="0" presId="urn:microsoft.com/office/officeart/2005/8/layout/cycle1"/>
    <dgm:cxn modelId="{DEC080F8-5814-40F7-8794-C58EBD25BC94}" srcId="{396CFB37-DCF5-4B00-B345-9137D2FC1743}" destId="{F1540BB7-6D36-48BB-97A5-2F40499892C7}" srcOrd="1" destOrd="0" parTransId="{01DB3773-4BB7-4076-8870-8C0A36213C08}" sibTransId="{E68AF91B-C409-4C3A-A0BC-DF52340BE0EE}"/>
    <dgm:cxn modelId="{71BD4A2E-44BF-48BF-ADE1-DF64A5E3D2EF}" srcId="{396CFB37-DCF5-4B00-B345-9137D2FC1743}" destId="{7737F252-D46C-4EDF-8EFF-BC331226E8A9}" srcOrd="0" destOrd="0" parTransId="{B3E0CEFC-19FD-4EF1-B3E2-3D4B9436AE3B}" sibTransId="{7D71B54A-54EA-4907-9157-3234AEBC5202}"/>
    <dgm:cxn modelId="{CC3AFE0C-448A-4844-953B-47214AC8F178}" type="presOf" srcId="{E68AF91B-C409-4C3A-A0BC-DF52340BE0EE}" destId="{DA924F9B-6529-4C07-8673-5106413D86AB}" srcOrd="0" destOrd="0" presId="urn:microsoft.com/office/officeart/2005/8/layout/cycle1"/>
    <dgm:cxn modelId="{F197DD03-8A50-4F2D-91B4-08DD14E3A427}" srcId="{396CFB37-DCF5-4B00-B345-9137D2FC1743}" destId="{1A7CDA6C-C390-475C-8F8E-65D0DC46BF27}" srcOrd="2" destOrd="0" parTransId="{82DB640B-13C7-4AE1-9911-41E5BECA68A9}" sibTransId="{3F50C174-838A-41CC-B034-A9EC9E8B788A}"/>
    <dgm:cxn modelId="{E513DFAD-5AFD-4095-8C6B-3CF7D31EE665}" type="presOf" srcId="{3F50C174-838A-41CC-B034-A9EC9E8B788A}" destId="{E0A337A7-568B-4329-B7B3-744963E467C8}" srcOrd="0" destOrd="0" presId="urn:microsoft.com/office/officeart/2005/8/layout/cycle1"/>
    <dgm:cxn modelId="{2115EB7F-4016-4532-95C2-FF9AA9149E88}" type="presOf" srcId="{142F3DAA-35FA-4848-B06F-DD87F7F13C02}" destId="{6E8B6A80-A546-4731-994B-9A30194ECC21}" srcOrd="0" destOrd="0" presId="urn:microsoft.com/office/officeart/2005/8/layout/cycle1"/>
    <dgm:cxn modelId="{3F85225C-EC73-4D8D-83F5-7BED51C6FFF7}" type="presOf" srcId="{1A7CDA6C-C390-475C-8F8E-65D0DC46BF27}" destId="{80734AFD-3DA5-436F-B355-94094BEBC7EE}" srcOrd="0" destOrd="0" presId="urn:microsoft.com/office/officeart/2005/8/layout/cycle1"/>
    <dgm:cxn modelId="{9A9838CF-6DC6-4F56-A8CC-D023D3D0D204}" type="presOf" srcId="{396CFB37-DCF5-4B00-B345-9137D2FC1743}" destId="{CDC2344F-2C8E-474B-9270-78ECBBD314CB}" srcOrd="0" destOrd="0" presId="urn:microsoft.com/office/officeart/2005/8/layout/cycle1"/>
    <dgm:cxn modelId="{3F850EFD-CD81-449A-B61A-5260D360C968}" srcId="{396CFB37-DCF5-4B00-B345-9137D2FC1743}" destId="{7F002E12-4586-40C3-BC53-F2144BE2F186}" srcOrd="3" destOrd="0" parTransId="{88595E45-D05D-495E-93FB-B01A9C118E77}" sibTransId="{0F9046D0-FD07-470D-BE17-AACE5A70730E}"/>
    <dgm:cxn modelId="{D16A5A40-6D1B-4FA4-A2D3-8022BD19FFF4}" type="presOf" srcId="{7D71B54A-54EA-4907-9157-3234AEBC5202}" destId="{87DFA68E-FAA7-4324-9756-BF3A8C752F72}" srcOrd="0" destOrd="0" presId="urn:microsoft.com/office/officeart/2005/8/layout/cycle1"/>
    <dgm:cxn modelId="{7ABCD196-77F8-48B1-835A-D8C6B1B6B688}" type="presOf" srcId="{F1540BB7-6D36-48BB-97A5-2F40499892C7}" destId="{C8A807AE-ACC9-42F9-9479-4EFE4826415E}" srcOrd="0" destOrd="0" presId="urn:microsoft.com/office/officeart/2005/8/layout/cycle1"/>
    <dgm:cxn modelId="{A2A3A452-4F73-4820-890A-EE7A3504849D}" type="presOf" srcId="{7F002E12-4586-40C3-BC53-F2144BE2F186}" destId="{90E75A1C-5739-456F-9240-4091504C3136}" srcOrd="0" destOrd="0" presId="urn:microsoft.com/office/officeart/2005/8/layout/cycle1"/>
    <dgm:cxn modelId="{42188CB2-C52B-4AD9-AAB8-0B246504332E}" srcId="{396CFB37-DCF5-4B00-B345-9137D2FC1743}" destId="{C2B61CDF-9816-49AF-B25F-A3F4A808A62B}" srcOrd="4" destOrd="0" parTransId="{1A4E0C42-A901-48F7-BDFD-4EDA4CB2CB48}" sibTransId="{142F3DAA-35FA-4848-B06F-DD87F7F13C02}"/>
    <dgm:cxn modelId="{AF22776C-758F-45A7-8E14-5AC8493295CB}" type="presOf" srcId="{C2B61CDF-9816-49AF-B25F-A3F4A808A62B}" destId="{D611B4F8-3928-4B3E-B3FD-98375D1D5727}" srcOrd="0" destOrd="0" presId="urn:microsoft.com/office/officeart/2005/8/layout/cycle1"/>
    <dgm:cxn modelId="{96E59420-5500-466B-8276-180818432A17}" type="presParOf" srcId="{CDC2344F-2C8E-474B-9270-78ECBBD314CB}" destId="{692AB40F-4497-49D0-AE8A-570474BE25FE}" srcOrd="0" destOrd="0" presId="urn:microsoft.com/office/officeart/2005/8/layout/cycle1"/>
    <dgm:cxn modelId="{373207FF-F30F-48E2-A7C6-10D6B0854D96}" type="presParOf" srcId="{CDC2344F-2C8E-474B-9270-78ECBBD314CB}" destId="{CD047FF5-40F9-45F3-AF24-3A4267987216}" srcOrd="1" destOrd="0" presId="urn:microsoft.com/office/officeart/2005/8/layout/cycle1"/>
    <dgm:cxn modelId="{65667418-81A4-495A-81CA-580DE701BA55}" type="presParOf" srcId="{CDC2344F-2C8E-474B-9270-78ECBBD314CB}" destId="{87DFA68E-FAA7-4324-9756-BF3A8C752F72}" srcOrd="2" destOrd="0" presId="urn:microsoft.com/office/officeart/2005/8/layout/cycle1"/>
    <dgm:cxn modelId="{DA26F625-38B6-4F04-9EAE-4716A16248E3}" type="presParOf" srcId="{CDC2344F-2C8E-474B-9270-78ECBBD314CB}" destId="{22373041-2763-47A2-8C0D-65EF76629584}" srcOrd="3" destOrd="0" presId="urn:microsoft.com/office/officeart/2005/8/layout/cycle1"/>
    <dgm:cxn modelId="{537A3D5D-99C7-484F-8F72-7337FF2FCD39}" type="presParOf" srcId="{CDC2344F-2C8E-474B-9270-78ECBBD314CB}" destId="{C8A807AE-ACC9-42F9-9479-4EFE4826415E}" srcOrd="4" destOrd="0" presId="urn:microsoft.com/office/officeart/2005/8/layout/cycle1"/>
    <dgm:cxn modelId="{10175968-70A3-418B-BEE7-377B257BB22D}" type="presParOf" srcId="{CDC2344F-2C8E-474B-9270-78ECBBD314CB}" destId="{DA924F9B-6529-4C07-8673-5106413D86AB}" srcOrd="5" destOrd="0" presId="urn:microsoft.com/office/officeart/2005/8/layout/cycle1"/>
    <dgm:cxn modelId="{DF881F25-4645-4150-885B-B170DD027DFB}" type="presParOf" srcId="{CDC2344F-2C8E-474B-9270-78ECBBD314CB}" destId="{B44C55C4-01FD-4ACF-90CE-352406A30691}" srcOrd="6" destOrd="0" presId="urn:microsoft.com/office/officeart/2005/8/layout/cycle1"/>
    <dgm:cxn modelId="{DFAEF125-BF42-4C42-AB96-0492C5A5BBE0}" type="presParOf" srcId="{CDC2344F-2C8E-474B-9270-78ECBBD314CB}" destId="{80734AFD-3DA5-436F-B355-94094BEBC7EE}" srcOrd="7" destOrd="0" presId="urn:microsoft.com/office/officeart/2005/8/layout/cycle1"/>
    <dgm:cxn modelId="{B1B05048-1EC3-44AB-A5C6-656FEB89EB6C}" type="presParOf" srcId="{CDC2344F-2C8E-474B-9270-78ECBBD314CB}" destId="{E0A337A7-568B-4329-B7B3-744963E467C8}" srcOrd="8" destOrd="0" presId="urn:microsoft.com/office/officeart/2005/8/layout/cycle1"/>
    <dgm:cxn modelId="{432F7244-DED9-4AEE-99B8-51D4CFA7270C}" type="presParOf" srcId="{CDC2344F-2C8E-474B-9270-78ECBBD314CB}" destId="{84065E9E-6E02-4903-BAEF-41A8343156DD}" srcOrd="9" destOrd="0" presId="urn:microsoft.com/office/officeart/2005/8/layout/cycle1"/>
    <dgm:cxn modelId="{615BFE18-40E4-4F20-AA8D-476097AB154A}" type="presParOf" srcId="{CDC2344F-2C8E-474B-9270-78ECBBD314CB}" destId="{90E75A1C-5739-456F-9240-4091504C3136}" srcOrd="10" destOrd="0" presId="urn:microsoft.com/office/officeart/2005/8/layout/cycle1"/>
    <dgm:cxn modelId="{BC40AA26-6947-4476-917F-B302CC3D844A}" type="presParOf" srcId="{CDC2344F-2C8E-474B-9270-78ECBBD314CB}" destId="{0F58D479-0851-473C-858B-D477C0E946FD}" srcOrd="11" destOrd="0" presId="urn:microsoft.com/office/officeart/2005/8/layout/cycle1"/>
    <dgm:cxn modelId="{6A86DDDF-9820-4328-A9AC-291C44B074AB}" type="presParOf" srcId="{CDC2344F-2C8E-474B-9270-78ECBBD314CB}" destId="{8CAFEB7F-DADF-4069-886E-6D72E6154F80}" srcOrd="12" destOrd="0" presId="urn:microsoft.com/office/officeart/2005/8/layout/cycle1"/>
    <dgm:cxn modelId="{4B52DBF7-A144-4939-8715-F278C858A9C4}" type="presParOf" srcId="{CDC2344F-2C8E-474B-9270-78ECBBD314CB}" destId="{D611B4F8-3928-4B3E-B3FD-98375D1D5727}" srcOrd="13" destOrd="0" presId="urn:microsoft.com/office/officeart/2005/8/layout/cycle1"/>
    <dgm:cxn modelId="{79F726B2-DFC9-47C3-B80E-BC53D29963A4}" type="presParOf" srcId="{CDC2344F-2C8E-474B-9270-78ECBBD314CB}" destId="{6E8B6A80-A546-4731-994B-9A30194ECC21}" srcOrd="14" destOrd="0" presId="urn:microsoft.com/office/officeart/2005/8/layout/cycle1"/>
  </dgm:cxnLst>
  <dgm:bg>
    <a:noFill/>
  </dgm:bg>
  <dgm:whole/>
</dgm:dataModel>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481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81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481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AE9E718E-D612-4771-BDA3-04A13115916B}"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2770" name="Group 2"/>
          <p:cNvGrpSpPr>
            <a:grpSpLocks/>
          </p:cNvGrpSpPr>
          <p:nvPr/>
        </p:nvGrpSpPr>
        <p:grpSpPr bwMode="auto">
          <a:xfrm>
            <a:off x="0" y="0"/>
            <a:ext cx="43891200" cy="32918400"/>
            <a:chOff x="0" y="0"/>
            <a:chExt cx="5760" cy="4320"/>
          </a:xfrm>
        </p:grpSpPr>
        <p:sp>
          <p:nvSpPr>
            <p:cNvPr id="32771" name="Rectangle 3"/>
            <p:cNvSpPr>
              <a:spLocks noChangeArrowheads="1"/>
            </p:cNvSpPr>
            <p:nvPr/>
          </p:nvSpPr>
          <p:spPr bwMode="auto">
            <a:xfrm>
              <a:off x="1968" y="4224"/>
              <a:ext cx="3792" cy="96"/>
            </a:xfrm>
            <a:prstGeom prst="rect">
              <a:avLst/>
            </a:prstGeom>
            <a:gradFill rotWithShape="0">
              <a:gsLst>
                <a:gs pos="0">
                  <a:srgbClr val="EBD7FF"/>
                </a:gs>
                <a:gs pos="100000">
                  <a:srgbClr val="0099FF"/>
                </a:gs>
              </a:gsLst>
              <a:lin ang="0" scaled="1"/>
            </a:gra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2772" name="Rectangle 4"/>
            <p:cNvSpPr>
              <a:spLocks noChangeArrowheads="1"/>
            </p:cNvSpPr>
            <p:nvPr/>
          </p:nvSpPr>
          <p:spPr bwMode="auto">
            <a:xfrm>
              <a:off x="5520" y="1248"/>
              <a:ext cx="240" cy="2688"/>
            </a:xfrm>
            <a:prstGeom prst="rect">
              <a:avLst/>
            </a:prstGeom>
            <a:gradFill rotWithShape="0">
              <a:gsLst>
                <a:gs pos="0">
                  <a:srgbClr val="C1E7CE"/>
                </a:gs>
                <a:gs pos="100000">
                  <a:srgbClr val="339966"/>
                </a:gs>
              </a:gsLst>
              <a:lin ang="5400000" scaled="1"/>
            </a:gra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2773" name="Rectangle 5"/>
            <p:cNvSpPr>
              <a:spLocks noChangeArrowheads="1"/>
            </p:cNvSpPr>
            <p:nvPr/>
          </p:nvSpPr>
          <p:spPr bwMode="auto">
            <a:xfrm>
              <a:off x="0" y="3312"/>
              <a:ext cx="288" cy="96"/>
            </a:xfrm>
            <a:prstGeom prst="rect">
              <a:avLst/>
            </a:prstGeom>
            <a:solidFill>
              <a:schemeClr val="accent2"/>
            </a:soli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2774" name="Rectangle 6"/>
            <p:cNvSpPr>
              <a:spLocks noChangeArrowheads="1"/>
            </p:cNvSpPr>
            <p:nvPr/>
          </p:nvSpPr>
          <p:spPr bwMode="auto">
            <a:xfrm>
              <a:off x="0" y="3408"/>
              <a:ext cx="288" cy="912"/>
            </a:xfrm>
            <a:prstGeom prst="rect">
              <a:avLst/>
            </a:prstGeom>
            <a:solidFill>
              <a:srgbClr val="DDDDDD"/>
            </a:soli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2775" name="Rectangle 7"/>
            <p:cNvSpPr>
              <a:spLocks noChangeArrowheads="1"/>
            </p:cNvSpPr>
            <p:nvPr/>
          </p:nvSpPr>
          <p:spPr bwMode="auto">
            <a:xfrm>
              <a:off x="5520" y="0"/>
              <a:ext cx="240" cy="1248"/>
            </a:xfrm>
            <a:prstGeom prst="rect">
              <a:avLst/>
            </a:prstGeom>
            <a:solidFill>
              <a:schemeClr val="bg1"/>
            </a:soli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2776" name="Rectangle 8"/>
            <p:cNvSpPr>
              <a:spLocks noChangeArrowheads="1"/>
            </p:cNvSpPr>
            <p:nvPr/>
          </p:nvSpPr>
          <p:spPr bwMode="auto">
            <a:xfrm>
              <a:off x="3600" y="0"/>
              <a:ext cx="1920" cy="192"/>
            </a:xfrm>
            <a:prstGeom prst="rect">
              <a:avLst/>
            </a:prstGeom>
            <a:solidFill>
              <a:srgbClr val="CAC9AA"/>
            </a:soli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2777" name="Rectangle 9"/>
            <p:cNvSpPr>
              <a:spLocks noChangeArrowheads="1"/>
            </p:cNvSpPr>
            <p:nvPr/>
          </p:nvSpPr>
          <p:spPr bwMode="auto">
            <a:xfrm>
              <a:off x="288" y="192"/>
              <a:ext cx="336" cy="480"/>
            </a:xfrm>
            <a:prstGeom prst="rect">
              <a:avLst/>
            </a:prstGeom>
            <a:solidFill>
              <a:schemeClr val="folHlink">
                <a:alpha val="50000"/>
              </a:schemeClr>
            </a:soli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2778" name="Rectangle 10"/>
            <p:cNvSpPr>
              <a:spLocks noChangeArrowheads="1"/>
            </p:cNvSpPr>
            <p:nvPr/>
          </p:nvSpPr>
          <p:spPr bwMode="auto">
            <a:xfrm>
              <a:off x="0" y="672"/>
              <a:ext cx="288" cy="2640"/>
            </a:xfrm>
            <a:prstGeom prst="rect">
              <a:avLst/>
            </a:prstGeom>
            <a:gradFill rotWithShape="0">
              <a:gsLst>
                <a:gs pos="0">
                  <a:srgbClr val="C1AE8F"/>
                </a:gs>
                <a:gs pos="100000">
                  <a:schemeClr val="bg1"/>
                </a:gs>
              </a:gsLst>
              <a:lin ang="5400000" scaled="1"/>
            </a:gra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2779" name="Rectangle 11"/>
            <p:cNvSpPr>
              <a:spLocks noChangeArrowheads="1"/>
            </p:cNvSpPr>
            <p:nvPr/>
          </p:nvSpPr>
          <p:spPr bwMode="auto">
            <a:xfrm>
              <a:off x="0" y="192"/>
              <a:ext cx="288" cy="480"/>
            </a:xfrm>
            <a:prstGeom prst="rect">
              <a:avLst/>
            </a:prstGeom>
            <a:solidFill>
              <a:schemeClr val="bg1"/>
            </a:soli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2780" name="Rectangle 12"/>
            <p:cNvSpPr>
              <a:spLocks noChangeArrowheads="1"/>
            </p:cNvSpPr>
            <p:nvPr/>
          </p:nvSpPr>
          <p:spPr bwMode="auto">
            <a:xfrm>
              <a:off x="0" y="0"/>
              <a:ext cx="624" cy="192"/>
            </a:xfrm>
            <a:prstGeom prst="rect">
              <a:avLst/>
            </a:prstGeom>
            <a:solidFill>
              <a:srgbClr val="99CC00"/>
            </a:solidFill>
            <a:ln w="19050">
              <a:solidFill>
                <a:srgbClr val="808080"/>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2781" name="Rectangle 13"/>
            <p:cNvSpPr>
              <a:spLocks noChangeArrowheads="1"/>
            </p:cNvSpPr>
            <p:nvPr/>
          </p:nvSpPr>
          <p:spPr bwMode="auto">
            <a:xfrm>
              <a:off x="624" y="0"/>
              <a:ext cx="2976" cy="192"/>
            </a:xfrm>
            <a:prstGeom prst="rect">
              <a:avLst/>
            </a:prstGeom>
            <a:solidFill>
              <a:schemeClr val="bg1"/>
            </a:solidFill>
            <a:ln w="9525">
              <a:solidFill>
                <a:srgbClr val="808080"/>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2782" name="Line 14"/>
            <p:cNvSpPr>
              <a:spLocks noChangeShapeType="1"/>
            </p:cNvSpPr>
            <p:nvPr/>
          </p:nvSpPr>
          <p:spPr bwMode="auto">
            <a:xfrm flipV="1">
              <a:off x="288" y="192"/>
              <a:ext cx="0" cy="4128"/>
            </a:xfrm>
            <a:prstGeom prst="line">
              <a:avLst/>
            </a:prstGeom>
            <a:noFill/>
            <a:ln w="76200">
              <a:solidFill>
                <a:srgbClr val="808080"/>
              </a:solidFill>
              <a:round/>
              <a:headEnd/>
              <a:tailEnd/>
            </a:ln>
            <a:effectLst/>
          </p:spPr>
          <p:txBody>
            <a:bodyPr wrap="none" anchor="ctr"/>
            <a:lstStyle/>
            <a:p>
              <a:endParaRPr lang="en-US"/>
            </a:p>
          </p:txBody>
        </p:sp>
        <p:sp>
          <p:nvSpPr>
            <p:cNvPr id="32783" name="Line 15"/>
            <p:cNvSpPr>
              <a:spLocks noChangeShapeType="1"/>
            </p:cNvSpPr>
            <p:nvPr/>
          </p:nvSpPr>
          <p:spPr bwMode="auto">
            <a:xfrm>
              <a:off x="288" y="4224"/>
              <a:ext cx="5472" cy="0"/>
            </a:xfrm>
            <a:prstGeom prst="line">
              <a:avLst/>
            </a:prstGeom>
            <a:noFill/>
            <a:ln w="57150">
              <a:solidFill>
                <a:srgbClr val="808080"/>
              </a:solidFill>
              <a:round/>
              <a:headEnd/>
              <a:tailEnd/>
            </a:ln>
            <a:effectLst/>
          </p:spPr>
          <p:txBody>
            <a:bodyPr wrap="none" anchor="ctr"/>
            <a:lstStyle/>
            <a:p>
              <a:endParaRPr lang="en-US"/>
            </a:p>
          </p:txBody>
        </p:sp>
        <p:sp>
          <p:nvSpPr>
            <p:cNvPr id="32784" name="Line 16"/>
            <p:cNvSpPr>
              <a:spLocks noChangeShapeType="1"/>
            </p:cNvSpPr>
            <p:nvPr/>
          </p:nvSpPr>
          <p:spPr bwMode="auto">
            <a:xfrm flipV="1">
              <a:off x="5520" y="0"/>
              <a:ext cx="0" cy="4224"/>
            </a:xfrm>
            <a:prstGeom prst="line">
              <a:avLst/>
            </a:prstGeom>
            <a:noFill/>
            <a:ln w="57150">
              <a:solidFill>
                <a:srgbClr val="808080"/>
              </a:solidFill>
              <a:round/>
              <a:headEnd/>
              <a:tailEnd/>
            </a:ln>
            <a:effectLst/>
          </p:spPr>
          <p:txBody>
            <a:bodyPr wrap="none" anchor="ctr"/>
            <a:lstStyle/>
            <a:p>
              <a:endParaRPr lang="en-US"/>
            </a:p>
          </p:txBody>
        </p:sp>
        <p:sp>
          <p:nvSpPr>
            <p:cNvPr id="32785" name="Line 17"/>
            <p:cNvSpPr>
              <a:spLocks noChangeShapeType="1"/>
            </p:cNvSpPr>
            <p:nvPr/>
          </p:nvSpPr>
          <p:spPr bwMode="auto">
            <a:xfrm>
              <a:off x="0" y="192"/>
              <a:ext cx="5760" cy="0"/>
            </a:xfrm>
            <a:prstGeom prst="line">
              <a:avLst/>
            </a:prstGeom>
            <a:noFill/>
            <a:ln w="38100">
              <a:solidFill>
                <a:srgbClr val="808080"/>
              </a:solidFill>
              <a:round/>
              <a:headEnd/>
              <a:tailEnd/>
            </a:ln>
            <a:effectLst/>
          </p:spPr>
          <p:txBody>
            <a:bodyPr wrap="none" anchor="ctr"/>
            <a:lstStyle/>
            <a:p>
              <a:endParaRPr lang="en-US"/>
            </a:p>
          </p:txBody>
        </p:sp>
        <p:sp>
          <p:nvSpPr>
            <p:cNvPr id="32786" name="Line 18"/>
            <p:cNvSpPr>
              <a:spLocks noChangeShapeType="1"/>
            </p:cNvSpPr>
            <p:nvPr/>
          </p:nvSpPr>
          <p:spPr bwMode="auto">
            <a:xfrm flipH="1">
              <a:off x="3600" y="288"/>
              <a:ext cx="2160" cy="0"/>
            </a:xfrm>
            <a:prstGeom prst="line">
              <a:avLst/>
            </a:prstGeom>
            <a:noFill/>
            <a:ln w="19050">
              <a:solidFill>
                <a:srgbClr val="808080"/>
              </a:solidFill>
              <a:round/>
              <a:headEnd/>
              <a:tailEnd/>
            </a:ln>
            <a:effectLst/>
          </p:spPr>
          <p:txBody>
            <a:bodyPr wrap="none" anchor="ctr"/>
            <a:lstStyle/>
            <a:p>
              <a:endParaRPr lang="en-US"/>
            </a:p>
          </p:txBody>
        </p:sp>
        <p:sp>
          <p:nvSpPr>
            <p:cNvPr id="32787" name="Line 19"/>
            <p:cNvSpPr>
              <a:spLocks noChangeShapeType="1"/>
            </p:cNvSpPr>
            <p:nvPr/>
          </p:nvSpPr>
          <p:spPr bwMode="auto">
            <a:xfrm flipV="1">
              <a:off x="3600" y="0"/>
              <a:ext cx="0" cy="288"/>
            </a:xfrm>
            <a:prstGeom prst="line">
              <a:avLst/>
            </a:prstGeom>
            <a:noFill/>
            <a:ln w="19050">
              <a:solidFill>
                <a:srgbClr val="808080"/>
              </a:solidFill>
              <a:round/>
              <a:headEnd/>
              <a:tailEnd/>
            </a:ln>
            <a:effectLst/>
          </p:spPr>
          <p:txBody>
            <a:bodyPr wrap="none" anchor="ctr"/>
            <a:lstStyle/>
            <a:p>
              <a:endParaRPr lang="en-US"/>
            </a:p>
          </p:txBody>
        </p:sp>
        <p:sp>
          <p:nvSpPr>
            <p:cNvPr id="32788" name="Line 20"/>
            <p:cNvSpPr>
              <a:spLocks noChangeShapeType="1"/>
            </p:cNvSpPr>
            <p:nvPr/>
          </p:nvSpPr>
          <p:spPr bwMode="auto">
            <a:xfrm>
              <a:off x="5520" y="1248"/>
              <a:ext cx="240" cy="0"/>
            </a:xfrm>
            <a:prstGeom prst="line">
              <a:avLst/>
            </a:prstGeom>
            <a:noFill/>
            <a:ln w="28575">
              <a:solidFill>
                <a:schemeClr val="tx1"/>
              </a:solidFill>
              <a:round/>
              <a:headEnd/>
              <a:tailEnd/>
            </a:ln>
            <a:effectLst/>
          </p:spPr>
          <p:txBody>
            <a:bodyPr wrap="none" anchor="ctr"/>
            <a:lstStyle/>
            <a:p>
              <a:endParaRPr lang="en-US"/>
            </a:p>
          </p:txBody>
        </p:sp>
        <p:sp>
          <p:nvSpPr>
            <p:cNvPr id="32789" name="Line 21"/>
            <p:cNvSpPr>
              <a:spLocks noChangeShapeType="1"/>
            </p:cNvSpPr>
            <p:nvPr/>
          </p:nvSpPr>
          <p:spPr bwMode="auto">
            <a:xfrm>
              <a:off x="624" y="0"/>
              <a:ext cx="0" cy="672"/>
            </a:xfrm>
            <a:prstGeom prst="line">
              <a:avLst/>
            </a:prstGeom>
            <a:noFill/>
            <a:ln w="19050">
              <a:solidFill>
                <a:srgbClr val="808080"/>
              </a:solidFill>
              <a:round/>
              <a:headEnd/>
              <a:tailEnd/>
            </a:ln>
            <a:effectLst/>
          </p:spPr>
          <p:txBody>
            <a:bodyPr wrap="none" anchor="ctr"/>
            <a:lstStyle/>
            <a:p>
              <a:endParaRPr lang="en-US"/>
            </a:p>
          </p:txBody>
        </p:sp>
        <p:sp>
          <p:nvSpPr>
            <p:cNvPr id="32790" name="Line 22"/>
            <p:cNvSpPr>
              <a:spLocks noChangeShapeType="1"/>
            </p:cNvSpPr>
            <p:nvPr/>
          </p:nvSpPr>
          <p:spPr bwMode="auto">
            <a:xfrm flipH="1">
              <a:off x="0" y="672"/>
              <a:ext cx="624" cy="0"/>
            </a:xfrm>
            <a:prstGeom prst="line">
              <a:avLst/>
            </a:prstGeom>
            <a:noFill/>
            <a:ln w="28575">
              <a:solidFill>
                <a:srgbClr val="808080"/>
              </a:solidFill>
              <a:round/>
              <a:headEnd/>
              <a:tailEnd/>
            </a:ln>
            <a:effectLst/>
          </p:spPr>
          <p:txBody>
            <a:bodyPr wrap="none" anchor="ctr"/>
            <a:lstStyle/>
            <a:p>
              <a:endParaRPr lang="en-US"/>
            </a:p>
          </p:txBody>
        </p:sp>
        <p:sp>
          <p:nvSpPr>
            <p:cNvPr id="32791" name="Line 23"/>
            <p:cNvSpPr>
              <a:spLocks noChangeShapeType="1"/>
            </p:cNvSpPr>
            <p:nvPr/>
          </p:nvSpPr>
          <p:spPr bwMode="auto">
            <a:xfrm flipV="1">
              <a:off x="1680" y="3936"/>
              <a:ext cx="0" cy="384"/>
            </a:xfrm>
            <a:prstGeom prst="line">
              <a:avLst/>
            </a:prstGeom>
            <a:noFill/>
            <a:ln w="19050">
              <a:solidFill>
                <a:srgbClr val="808080"/>
              </a:solidFill>
              <a:round/>
              <a:headEnd/>
              <a:tailEnd/>
            </a:ln>
            <a:effectLst/>
          </p:spPr>
          <p:txBody>
            <a:bodyPr wrap="none" anchor="ctr"/>
            <a:lstStyle/>
            <a:p>
              <a:endParaRPr lang="en-US"/>
            </a:p>
          </p:txBody>
        </p:sp>
        <p:sp>
          <p:nvSpPr>
            <p:cNvPr id="32792" name="Line 24"/>
            <p:cNvSpPr>
              <a:spLocks noChangeShapeType="1"/>
            </p:cNvSpPr>
            <p:nvPr/>
          </p:nvSpPr>
          <p:spPr bwMode="auto">
            <a:xfrm>
              <a:off x="1680" y="3936"/>
              <a:ext cx="4080" cy="0"/>
            </a:xfrm>
            <a:prstGeom prst="line">
              <a:avLst/>
            </a:prstGeom>
            <a:noFill/>
            <a:ln w="19050">
              <a:solidFill>
                <a:srgbClr val="808080"/>
              </a:solidFill>
              <a:round/>
              <a:headEnd/>
              <a:tailEnd/>
            </a:ln>
            <a:effectLst/>
          </p:spPr>
          <p:txBody>
            <a:bodyPr wrap="none" anchor="ctr"/>
            <a:lstStyle/>
            <a:p>
              <a:endParaRPr lang="en-US"/>
            </a:p>
          </p:txBody>
        </p:sp>
        <p:sp>
          <p:nvSpPr>
            <p:cNvPr id="32793" name="Line 25"/>
            <p:cNvSpPr>
              <a:spLocks noChangeShapeType="1"/>
            </p:cNvSpPr>
            <p:nvPr/>
          </p:nvSpPr>
          <p:spPr bwMode="auto">
            <a:xfrm flipH="1">
              <a:off x="0" y="3312"/>
              <a:ext cx="288" cy="0"/>
            </a:xfrm>
            <a:prstGeom prst="line">
              <a:avLst/>
            </a:prstGeom>
            <a:noFill/>
            <a:ln w="28575">
              <a:solidFill>
                <a:srgbClr val="808080"/>
              </a:solidFill>
              <a:round/>
              <a:headEnd/>
              <a:tailEnd/>
            </a:ln>
            <a:effectLst/>
          </p:spPr>
          <p:txBody>
            <a:bodyPr wrap="none" anchor="ctr"/>
            <a:lstStyle/>
            <a:p>
              <a:endParaRPr lang="en-US"/>
            </a:p>
          </p:txBody>
        </p:sp>
        <p:sp>
          <p:nvSpPr>
            <p:cNvPr id="32794" name="Line 26"/>
            <p:cNvSpPr>
              <a:spLocks noChangeShapeType="1"/>
            </p:cNvSpPr>
            <p:nvPr/>
          </p:nvSpPr>
          <p:spPr bwMode="auto">
            <a:xfrm flipH="1">
              <a:off x="0" y="3408"/>
              <a:ext cx="288" cy="0"/>
            </a:xfrm>
            <a:prstGeom prst="line">
              <a:avLst/>
            </a:prstGeom>
            <a:noFill/>
            <a:ln w="28575">
              <a:solidFill>
                <a:srgbClr val="808080"/>
              </a:solidFill>
              <a:round/>
              <a:headEnd/>
              <a:tailEnd/>
            </a:ln>
            <a:effectLst/>
          </p:spPr>
          <p:txBody>
            <a:bodyPr wrap="none" anchor="ctr"/>
            <a:lstStyle/>
            <a:p>
              <a:endParaRPr lang="en-US"/>
            </a:p>
          </p:txBody>
        </p:sp>
      </p:grpSp>
      <p:sp>
        <p:nvSpPr>
          <p:cNvPr id="32795" name="Rectangle 27"/>
          <p:cNvSpPr>
            <a:spLocks noGrp="1" noChangeArrowheads="1"/>
          </p:cNvSpPr>
          <p:nvPr>
            <p:ph type="ctrTitle"/>
          </p:nvPr>
        </p:nvSpPr>
        <p:spPr>
          <a:xfrm>
            <a:off x="3290888" y="10225088"/>
            <a:ext cx="37309425" cy="7056437"/>
          </a:xfrm>
        </p:spPr>
        <p:txBody>
          <a:bodyPr/>
          <a:lstStyle>
            <a:lvl1pPr>
              <a:defRPr/>
            </a:lvl1pPr>
          </a:lstStyle>
          <a:p>
            <a:r>
              <a:rPr lang="en-US"/>
              <a:t>Click to edit Master title style</a:t>
            </a:r>
          </a:p>
        </p:txBody>
      </p:sp>
      <p:sp>
        <p:nvSpPr>
          <p:cNvPr id="32796" name="Rectangle 28"/>
          <p:cNvSpPr>
            <a:spLocks noGrp="1" noChangeArrowheads="1"/>
          </p:cNvSpPr>
          <p:nvPr>
            <p:ph type="subTitle" idx="1"/>
          </p:nvPr>
        </p:nvSpPr>
        <p:spPr>
          <a:xfrm>
            <a:off x="6583363" y="18653125"/>
            <a:ext cx="30724475" cy="8413750"/>
          </a:xfrm>
        </p:spPr>
        <p:txBody>
          <a:bodyPr/>
          <a:lstStyle>
            <a:lvl1pPr marL="0" indent="0" algn="ctr">
              <a:buFont typeface="Century Gothic" pitchFamily="34" charset="0"/>
              <a:buNone/>
              <a:defRPr sz="13500"/>
            </a:lvl1pPr>
          </a:lstStyle>
          <a:p>
            <a:r>
              <a:rPr lang="en-US"/>
              <a:t>Click to edit Master subtitle style</a:t>
            </a:r>
          </a:p>
        </p:txBody>
      </p:sp>
      <p:sp>
        <p:nvSpPr>
          <p:cNvPr id="32797" name="Rectangle 29"/>
          <p:cNvSpPr>
            <a:spLocks noGrp="1" noChangeArrowheads="1"/>
          </p:cNvSpPr>
          <p:nvPr>
            <p:ph type="dt" sz="half" idx="2"/>
          </p:nvPr>
        </p:nvSpPr>
        <p:spPr/>
        <p:txBody>
          <a:bodyPr/>
          <a:lstStyle>
            <a:lvl1pPr>
              <a:defRPr/>
            </a:lvl1pPr>
          </a:lstStyle>
          <a:p>
            <a:endParaRPr lang="en-US"/>
          </a:p>
        </p:txBody>
      </p:sp>
      <p:sp>
        <p:nvSpPr>
          <p:cNvPr id="32798" name="Rectangle 30"/>
          <p:cNvSpPr>
            <a:spLocks noGrp="1" noChangeArrowheads="1"/>
          </p:cNvSpPr>
          <p:nvPr>
            <p:ph type="ftr" sz="quarter" idx="3"/>
          </p:nvPr>
        </p:nvSpPr>
        <p:spPr/>
        <p:txBody>
          <a:bodyPr/>
          <a:lstStyle>
            <a:lvl1pPr>
              <a:defRPr/>
            </a:lvl1pPr>
          </a:lstStyle>
          <a:p>
            <a:endParaRPr lang="en-US"/>
          </a:p>
        </p:txBody>
      </p:sp>
      <p:sp>
        <p:nvSpPr>
          <p:cNvPr id="32799" name="Rectangle 31"/>
          <p:cNvSpPr>
            <a:spLocks noGrp="1" noChangeArrowheads="1"/>
          </p:cNvSpPr>
          <p:nvPr>
            <p:ph type="sldNum" sz="quarter" idx="4"/>
          </p:nvPr>
        </p:nvSpPr>
        <p:spPr>
          <a:xfrm>
            <a:off x="31456313" y="30068838"/>
            <a:ext cx="10239375" cy="1843087"/>
          </a:xfrm>
        </p:spPr>
        <p:txBody>
          <a:bodyPr/>
          <a:lstStyle>
            <a:lvl1pPr>
              <a:defRPr/>
            </a:lvl1pPr>
          </a:lstStyle>
          <a:p>
            <a:fld id="{35B09BF5-AB8A-41A9-BB4B-8C26C34C93B6}"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28988FD-E868-420A-8E7A-158C4C32B93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9213"/>
            <a:ext cx="9874250" cy="28086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5513" y="1319213"/>
            <a:ext cx="29473525" cy="28086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A89DD33-A2FC-453B-A45C-B72A883EEBA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DB22C6E-CC79-43BD-9740-20724907846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FB1EC32-0399-4F6E-B005-97F3117DEF1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5513" y="7680325"/>
            <a:ext cx="19673887"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7680325"/>
            <a:ext cx="19673888"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BEAD8EB-D6A9-4D31-8C11-804D1198AB8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9ADDE28-381C-459A-9A6D-6BA01F0DBE2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6A6E813-F39C-4B8C-A359-25440C4E9BA6}"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40068A2-2052-434A-B416-37158F62152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36AD562-B052-468E-A0DD-55D487A773F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41D895C-50C9-438E-986F-1D38B7E1414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CC"/>
            </a:gs>
            <a:gs pos="100000">
              <a:schemeClr val="bg1"/>
            </a:gs>
          </a:gsLst>
          <a:lin ang="5400000" scaled="1"/>
        </a:gradFill>
        <a:effectLst/>
      </p:bgPr>
    </p:bg>
    <p:spTree>
      <p:nvGrpSpPr>
        <p:cNvPr id="1" name=""/>
        <p:cNvGrpSpPr/>
        <p:nvPr/>
      </p:nvGrpSpPr>
      <p:grpSpPr>
        <a:xfrm>
          <a:off x="0" y="0"/>
          <a:ext cx="0" cy="0"/>
          <a:chOff x="0" y="0"/>
          <a:chExt cx="0" cy="0"/>
        </a:xfrm>
      </p:grpSpPr>
      <p:grpSp>
        <p:nvGrpSpPr>
          <p:cNvPr id="31746" name="Group 2"/>
          <p:cNvGrpSpPr>
            <a:grpSpLocks/>
          </p:cNvGrpSpPr>
          <p:nvPr/>
        </p:nvGrpSpPr>
        <p:grpSpPr bwMode="auto">
          <a:xfrm>
            <a:off x="0" y="0"/>
            <a:ext cx="43891200" cy="32918400"/>
            <a:chOff x="0" y="0"/>
            <a:chExt cx="5760" cy="4320"/>
          </a:xfrm>
        </p:grpSpPr>
        <p:sp>
          <p:nvSpPr>
            <p:cNvPr id="31747" name="Rectangle 3"/>
            <p:cNvSpPr>
              <a:spLocks noChangeArrowheads="1"/>
            </p:cNvSpPr>
            <p:nvPr/>
          </p:nvSpPr>
          <p:spPr bwMode="auto">
            <a:xfrm>
              <a:off x="1968" y="4224"/>
              <a:ext cx="3792" cy="96"/>
            </a:xfrm>
            <a:prstGeom prst="rect">
              <a:avLst/>
            </a:prstGeom>
            <a:gradFill rotWithShape="0">
              <a:gsLst>
                <a:gs pos="0">
                  <a:srgbClr val="EBD7FF"/>
                </a:gs>
                <a:gs pos="100000">
                  <a:srgbClr val="0099FF"/>
                </a:gs>
              </a:gsLst>
              <a:lin ang="0" scaled="1"/>
            </a:gra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1748" name="Rectangle 4"/>
            <p:cNvSpPr>
              <a:spLocks noChangeArrowheads="1"/>
            </p:cNvSpPr>
            <p:nvPr/>
          </p:nvSpPr>
          <p:spPr bwMode="auto">
            <a:xfrm>
              <a:off x="5520" y="1248"/>
              <a:ext cx="240" cy="2688"/>
            </a:xfrm>
            <a:prstGeom prst="rect">
              <a:avLst/>
            </a:prstGeom>
            <a:gradFill rotWithShape="0">
              <a:gsLst>
                <a:gs pos="0">
                  <a:srgbClr val="C1E7CE"/>
                </a:gs>
                <a:gs pos="100000">
                  <a:srgbClr val="339966"/>
                </a:gs>
              </a:gsLst>
              <a:lin ang="5400000" scaled="1"/>
            </a:gra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1749" name="Rectangle 5"/>
            <p:cNvSpPr>
              <a:spLocks noChangeArrowheads="1"/>
            </p:cNvSpPr>
            <p:nvPr/>
          </p:nvSpPr>
          <p:spPr bwMode="auto">
            <a:xfrm>
              <a:off x="0" y="3312"/>
              <a:ext cx="288" cy="96"/>
            </a:xfrm>
            <a:prstGeom prst="rect">
              <a:avLst/>
            </a:prstGeom>
            <a:solidFill>
              <a:schemeClr val="accent2"/>
            </a:soli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1750" name="Rectangle 6"/>
            <p:cNvSpPr>
              <a:spLocks noChangeArrowheads="1"/>
            </p:cNvSpPr>
            <p:nvPr/>
          </p:nvSpPr>
          <p:spPr bwMode="auto">
            <a:xfrm>
              <a:off x="0" y="3408"/>
              <a:ext cx="288" cy="912"/>
            </a:xfrm>
            <a:prstGeom prst="rect">
              <a:avLst/>
            </a:prstGeom>
            <a:solidFill>
              <a:srgbClr val="DDDDDD"/>
            </a:soli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1751" name="Rectangle 7"/>
            <p:cNvSpPr>
              <a:spLocks noChangeArrowheads="1"/>
            </p:cNvSpPr>
            <p:nvPr/>
          </p:nvSpPr>
          <p:spPr bwMode="auto">
            <a:xfrm>
              <a:off x="5520" y="0"/>
              <a:ext cx="240" cy="1248"/>
            </a:xfrm>
            <a:prstGeom prst="rect">
              <a:avLst/>
            </a:prstGeom>
            <a:solidFill>
              <a:schemeClr val="bg1"/>
            </a:soli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1752" name="Rectangle 8"/>
            <p:cNvSpPr>
              <a:spLocks noChangeArrowheads="1"/>
            </p:cNvSpPr>
            <p:nvPr/>
          </p:nvSpPr>
          <p:spPr bwMode="auto">
            <a:xfrm>
              <a:off x="3600" y="0"/>
              <a:ext cx="1920" cy="192"/>
            </a:xfrm>
            <a:prstGeom prst="rect">
              <a:avLst/>
            </a:prstGeom>
            <a:solidFill>
              <a:srgbClr val="CAC9AA"/>
            </a:soli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1753" name="Rectangle 9"/>
            <p:cNvSpPr>
              <a:spLocks noChangeArrowheads="1"/>
            </p:cNvSpPr>
            <p:nvPr/>
          </p:nvSpPr>
          <p:spPr bwMode="auto">
            <a:xfrm>
              <a:off x="288" y="192"/>
              <a:ext cx="336" cy="480"/>
            </a:xfrm>
            <a:prstGeom prst="rect">
              <a:avLst/>
            </a:prstGeom>
            <a:solidFill>
              <a:schemeClr val="folHlink">
                <a:alpha val="50000"/>
              </a:schemeClr>
            </a:soli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1754" name="Rectangle 10"/>
            <p:cNvSpPr>
              <a:spLocks noChangeArrowheads="1"/>
            </p:cNvSpPr>
            <p:nvPr/>
          </p:nvSpPr>
          <p:spPr bwMode="auto">
            <a:xfrm>
              <a:off x="0" y="672"/>
              <a:ext cx="288" cy="2640"/>
            </a:xfrm>
            <a:prstGeom prst="rect">
              <a:avLst/>
            </a:prstGeom>
            <a:gradFill rotWithShape="0">
              <a:gsLst>
                <a:gs pos="0">
                  <a:srgbClr val="C1AE8F"/>
                </a:gs>
                <a:gs pos="100000">
                  <a:schemeClr val="bg1"/>
                </a:gs>
              </a:gsLst>
              <a:lin ang="5400000" scaled="1"/>
            </a:gra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1755" name="Rectangle 11"/>
            <p:cNvSpPr>
              <a:spLocks noChangeArrowheads="1"/>
            </p:cNvSpPr>
            <p:nvPr/>
          </p:nvSpPr>
          <p:spPr bwMode="auto">
            <a:xfrm>
              <a:off x="0" y="192"/>
              <a:ext cx="288" cy="480"/>
            </a:xfrm>
            <a:prstGeom prst="rect">
              <a:avLst/>
            </a:prstGeom>
            <a:solidFill>
              <a:schemeClr val="bg1"/>
            </a:solidFill>
            <a:ln w="9525">
              <a:solidFill>
                <a:schemeClr val="tx1"/>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1756" name="Rectangle 12"/>
            <p:cNvSpPr>
              <a:spLocks noChangeArrowheads="1"/>
            </p:cNvSpPr>
            <p:nvPr/>
          </p:nvSpPr>
          <p:spPr bwMode="auto">
            <a:xfrm>
              <a:off x="0" y="0"/>
              <a:ext cx="624" cy="192"/>
            </a:xfrm>
            <a:prstGeom prst="rect">
              <a:avLst/>
            </a:prstGeom>
            <a:solidFill>
              <a:srgbClr val="99CC00"/>
            </a:solidFill>
            <a:ln w="19050">
              <a:solidFill>
                <a:srgbClr val="808080"/>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1757" name="Rectangle 13"/>
            <p:cNvSpPr>
              <a:spLocks noChangeArrowheads="1"/>
            </p:cNvSpPr>
            <p:nvPr/>
          </p:nvSpPr>
          <p:spPr bwMode="auto">
            <a:xfrm>
              <a:off x="624" y="0"/>
              <a:ext cx="2976" cy="192"/>
            </a:xfrm>
            <a:prstGeom prst="rect">
              <a:avLst/>
            </a:prstGeom>
            <a:solidFill>
              <a:schemeClr val="bg1"/>
            </a:solidFill>
            <a:ln w="9525">
              <a:solidFill>
                <a:srgbClr val="808080"/>
              </a:solidFill>
              <a:miter lim="800000"/>
              <a:headEnd/>
              <a:tailEnd/>
            </a:ln>
            <a:effectLst/>
          </p:spPr>
          <p:txBody>
            <a:bodyPr wrap="none" lIns="438248" tIns="219125" rIns="438248" bIns="219125" anchor="ctr"/>
            <a:lstStyle/>
            <a:p>
              <a:pPr algn="ctr" defTabSz="4389438" eaLnBrk="1" hangingPunct="1"/>
              <a:endParaRPr kumimoji="1" lang="en-US" sz="11600">
                <a:latin typeface="굴림" pitchFamily="50" charset="-127"/>
              </a:endParaRPr>
            </a:p>
          </p:txBody>
        </p:sp>
        <p:sp>
          <p:nvSpPr>
            <p:cNvPr id="31758" name="Line 14"/>
            <p:cNvSpPr>
              <a:spLocks noChangeShapeType="1"/>
            </p:cNvSpPr>
            <p:nvPr/>
          </p:nvSpPr>
          <p:spPr bwMode="auto">
            <a:xfrm flipV="1">
              <a:off x="288" y="192"/>
              <a:ext cx="0" cy="4128"/>
            </a:xfrm>
            <a:prstGeom prst="line">
              <a:avLst/>
            </a:prstGeom>
            <a:noFill/>
            <a:ln w="76200">
              <a:solidFill>
                <a:srgbClr val="808080"/>
              </a:solidFill>
              <a:round/>
              <a:headEnd/>
              <a:tailEnd/>
            </a:ln>
            <a:effectLst/>
          </p:spPr>
          <p:txBody>
            <a:bodyPr wrap="none" anchor="ctr"/>
            <a:lstStyle/>
            <a:p>
              <a:endParaRPr lang="en-US"/>
            </a:p>
          </p:txBody>
        </p:sp>
        <p:sp>
          <p:nvSpPr>
            <p:cNvPr id="31759" name="Line 15"/>
            <p:cNvSpPr>
              <a:spLocks noChangeShapeType="1"/>
            </p:cNvSpPr>
            <p:nvPr/>
          </p:nvSpPr>
          <p:spPr bwMode="auto">
            <a:xfrm>
              <a:off x="288" y="4224"/>
              <a:ext cx="5472" cy="0"/>
            </a:xfrm>
            <a:prstGeom prst="line">
              <a:avLst/>
            </a:prstGeom>
            <a:noFill/>
            <a:ln w="57150">
              <a:solidFill>
                <a:srgbClr val="808080"/>
              </a:solidFill>
              <a:round/>
              <a:headEnd/>
              <a:tailEnd/>
            </a:ln>
            <a:effectLst/>
          </p:spPr>
          <p:txBody>
            <a:bodyPr wrap="none" anchor="ctr"/>
            <a:lstStyle/>
            <a:p>
              <a:endParaRPr lang="en-US"/>
            </a:p>
          </p:txBody>
        </p:sp>
        <p:sp>
          <p:nvSpPr>
            <p:cNvPr id="31760" name="Line 16"/>
            <p:cNvSpPr>
              <a:spLocks noChangeShapeType="1"/>
            </p:cNvSpPr>
            <p:nvPr/>
          </p:nvSpPr>
          <p:spPr bwMode="auto">
            <a:xfrm flipV="1">
              <a:off x="5520" y="0"/>
              <a:ext cx="0" cy="4224"/>
            </a:xfrm>
            <a:prstGeom prst="line">
              <a:avLst/>
            </a:prstGeom>
            <a:noFill/>
            <a:ln w="57150">
              <a:solidFill>
                <a:srgbClr val="808080"/>
              </a:solidFill>
              <a:round/>
              <a:headEnd/>
              <a:tailEnd/>
            </a:ln>
            <a:effectLst/>
          </p:spPr>
          <p:txBody>
            <a:bodyPr wrap="none" anchor="ctr"/>
            <a:lstStyle/>
            <a:p>
              <a:endParaRPr lang="en-US"/>
            </a:p>
          </p:txBody>
        </p:sp>
        <p:sp>
          <p:nvSpPr>
            <p:cNvPr id="31761" name="Line 17"/>
            <p:cNvSpPr>
              <a:spLocks noChangeShapeType="1"/>
            </p:cNvSpPr>
            <p:nvPr/>
          </p:nvSpPr>
          <p:spPr bwMode="auto">
            <a:xfrm>
              <a:off x="0" y="192"/>
              <a:ext cx="5760" cy="0"/>
            </a:xfrm>
            <a:prstGeom prst="line">
              <a:avLst/>
            </a:prstGeom>
            <a:noFill/>
            <a:ln w="38100">
              <a:solidFill>
                <a:srgbClr val="808080"/>
              </a:solidFill>
              <a:round/>
              <a:headEnd/>
              <a:tailEnd/>
            </a:ln>
            <a:effectLst/>
          </p:spPr>
          <p:txBody>
            <a:bodyPr wrap="none" anchor="ctr"/>
            <a:lstStyle/>
            <a:p>
              <a:endParaRPr lang="en-US"/>
            </a:p>
          </p:txBody>
        </p:sp>
        <p:sp>
          <p:nvSpPr>
            <p:cNvPr id="31762" name="Line 18"/>
            <p:cNvSpPr>
              <a:spLocks noChangeShapeType="1"/>
            </p:cNvSpPr>
            <p:nvPr/>
          </p:nvSpPr>
          <p:spPr bwMode="auto">
            <a:xfrm flipH="1">
              <a:off x="3600" y="288"/>
              <a:ext cx="2160" cy="0"/>
            </a:xfrm>
            <a:prstGeom prst="line">
              <a:avLst/>
            </a:prstGeom>
            <a:noFill/>
            <a:ln w="19050">
              <a:solidFill>
                <a:srgbClr val="808080"/>
              </a:solidFill>
              <a:round/>
              <a:headEnd/>
              <a:tailEnd/>
            </a:ln>
            <a:effectLst/>
          </p:spPr>
          <p:txBody>
            <a:bodyPr wrap="none" anchor="ctr"/>
            <a:lstStyle/>
            <a:p>
              <a:endParaRPr lang="en-US"/>
            </a:p>
          </p:txBody>
        </p:sp>
        <p:sp>
          <p:nvSpPr>
            <p:cNvPr id="31763" name="Line 19"/>
            <p:cNvSpPr>
              <a:spLocks noChangeShapeType="1"/>
            </p:cNvSpPr>
            <p:nvPr/>
          </p:nvSpPr>
          <p:spPr bwMode="auto">
            <a:xfrm flipV="1">
              <a:off x="3600" y="0"/>
              <a:ext cx="0" cy="288"/>
            </a:xfrm>
            <a:prstGeom prst="line">
              <a:avLst/>
            </a:prstGeom>
            <a:noFill/>
            <a:ln w="19050">
              <a:solidFill>
                <a:srgbClr val="808080"/>
              </a:solidFill>
              <a:round/>
              <a:headEnd/>
              <a:tailEnd/>
            </a:ln>
            <a:effectLst/>
          </p:spPr>
          <p:txBody>
            <a:bodyPr wrap="none" anchor="ctr"/>
            <a:lstStyle/>
            <a:p>
              <a:endParaRPr lang="en-US"/>
            </a:p>
          </p:txBody>
        </p:sp>
        <p:sp>
          <p:nvSpPr>
            <p:cNvPr id="31764" name="Line 20"/>
            <p:cNvSpPr>
              <a:spLocks noChangeShapeType="1"/>
            </p:cNvSpPr>
            <p:nvPr/>
          </p:nvSpPr>
          <p:spPr bwMode="auto">
            <a:xfrm>
              <a:off x="5520" y="1248"/>
              <a:ext cx="240" cy="0"/>
            </a:xfrm>
            <a:prstGeom prst="line">
              <a:avLst/>
            </a:prstGeom>
            <a:noFill/>
            <a:ln w="28575">
              <a:solidFill>
                <a:schemeClr val="tx1"/>
              </a:solidFill>
              <a:round/>
              <a:headEnd/>
              <a:tailEnd/>
            </a:ln>
            <a:effectLst/>
          </p:spPr>
          <p:txBody>
            <a:bodyPr wrap="none" anchor="ctr"/>
            <a:lstStyle/>
            <a:p>
              <a:endParaRPr lang="en-US"/>
            </a:p>
          </p:txBody>
        </p:sp>
        <p:sp>
          <p:nvSpPr>
            <p:cNvPr id="31765" name="Line 21"/>
            <p:cNvSpPr>
              <a:spLocks noChangeShapeType="1"/>
            </p:cNvSpPr>
            <p:nvPr/>
          </p:nvSpPr>
          <p:spPr bwMode="auto">
            <a:xfrm>
              <a:off x="624" y="0"/>
              <a:ext cx="0" cy="672"/>
            </a:xfrm>
            <a:prstGeom prst="line">
              <a:avLst/>
            </a:prstGeom>
            <a:noFill/>
            <a:ln w="19050">
              <a:solidFill>
                <a:srgbClr val="808080"/>
              </a:solidFill>
              <a:round/>
              <a:headEnd/>
              <a:tailEnd/>
            </a:ln>
            <a:effectLst/>
          </p:spPr>
          <p:txBody>
            <a:bodyPr wrap="none" anchor="ctr"/>
            <a:lstStyle/>
            <a:p>
              <a:endParaRPr lang="en-US"/>
            </a:p>
          </p:txBody>
        </p:sp>
        <p:sp>
          <p:nvSpPr>
            <p:cNvPr id="31766" name="Line 22"/>
            <p:cNvSpPr>
              <a:spLocks noChangeShapeType="1"/>
            </p:cNvSpPr>
            <p:nvPr/>
          </p:nvSpPr>
          <p:spPr bwMode="auto">
            <a:xfrm flipH="1">
              <a:off x="0" y="672"/>
              <a:ext cx="624" cy="0"/>
            </a:xfrm>
            <a:prstGeom prst="line">
              <a:avLst/>
            </a:prstGeom>
            <a:noFill/>
            <a:ln w="28575">
              <a:solidFill>
                <a:srgbClr val="808080"/>
              </a:solidFill>
              <a:round/>
              <a:headEnd/>
              <a:tailEnd/>
            </a:ln>
            <a:effectLst/>
          </p:spPr>
          <p:txBody>
            <a:bodyPr wrap="none" anchor="ctr"/>
            <a:lstStyle/>
            <a:p>
              <a:endParaRPr lang="en-US"/>
            </a:p>
          </p:txBody>
        </p:sp>
        <p:sp>
          <p:nvSpPr>
            <p:cNvPr id="31767" name="Line 23"/>
            <p:cNvSpPr>
              <a:spLocks noChangeShapeType="1"/>
            </p:cNvSpPr>
            <p:nvPr/>
          </p:nvSpPr>
          <p:spPr bwMode="auto">
            <a:xfrm flipV="1">
              <a:off x="1680" y="3936"/>
              <a:ext cx="0" cy="384"/>
            </a:xfrm>
            <a:prstGeom prst="line">
              <a:avLst/>
            </a:prstGeom>
            <a:noFill/>
            <a:ln w="19050">
              <a:solidFill>
                <a:srgbClr val="808080"/>
              </a:solidFill>
              <a:round/>
              <a:headEnd/>
              <a:tailEnd/>
            </a:ln>
            <a:effectLst/>
          </p:spPr>
          <p:txBody>
            <a:bodyPr wrap="none" anchor="ctr"/>
            <a:lstStyle/>
            <a:p>
              <a:endParaRPr lang="en-US"/>
            </a:p>
          </p:txBody>
        </p:sp>
        <p:sp>
          <p:nvSpPr>
            <p:cNvPr id="31768" name="Line 24"/>
            <p:cNvSpPr>
              <a:spLocks noChangeShapeType="1"/>
            </p:cNvSpPr>
            <p:nvPr/>
          </p:nvSpPr>
          <p:spPr bwMode="auto">
            <a:xfrm>
              <a:off x="1680" y="3936"/>
              <a:ext cx="4080" cy="0"/>
            </a:xfrm>
            <a:prstGeom prst="line">
              <a:avLst/>
            </a:prstGeom>
            <a:noFill/>
            <a:ln w="19050">
              <a:solidFill>
                <a:srgbClr val="808080"/>
              </a:solidFill>
              <a:round/>
              <a:headEnd/>
              <a:tailEnd/>
            </a:ln>
            <a:effectLst/>
          </p:spPr>
          <p:txBody>
            <a:bodyPr wrap="none" anchor="ctr"/>
            <a:lstStyle/>
            <a:p>
              <a:endParaRPr lang="en-US"/>
            </a:p>
          </p:txBody>
        </p:sp>
        <p:sp>
          <p:nvSpPr>
            <p:cNvPr id="31769" name="Line 25"/>
            <p:cNvSpPr>
              <a:spLocks noChangeShapeType="1"/>
            </p:cNvSpPr>
            <p:nvPr/>
          </p:nvSpPr>
          <p:spPr bwMode="auto">
            <a:xfrm flipH="1">
              <a:off x="0" y="3312"/>
              <a:ext cx="288" cy="0"/>
            </a:xfrm>
            <a:prstGeom prst="line">
              <a:avLst/>
            </a:prstGeom>
            <a:noFill/>
            <a:ln w="28575">
              <a:solidFill>
                <a:srgbClr val="808080"/>
              </a:solidFill>
              <a:round/>
              <a:headEnd/>
              <a:tailEnd/>
            </a:ln>
            <a:effectLst/>
          </p:spPr>
          <p:txBody>
            <a:bodyPr wrap="none" anchor="ctr"/>
            <a:lstStyle/>
            <a:p>
              <a:endParaRPr lang="en-US"/>
            </a:p>
          </p:txBody>
        </p:sp>
        <p:sp>
          <p:nvSpPr>
            <p:cNvPr id="31770" name="Line 26"/>
            <p:cNvSpPr>
              <a:spLocks noChangeShapeType="1"/>
            </p:cNvSpPr>
            <p:nvPr/>
          </p:nvSpPr>
          <p:spPr bwMode="auto">
            <a:xfrm flipH="1">
              <a:off x="0" y="3408"/>
              <a:ext cx="288" cy="0"/>
            </a:xfrm>
            <a:prstGeom prst="line">
              <a:avLst/>
            </a:prstGeom>
            <a:noFill/>
            <a:ln w="28575">
              <a:solidFill>
                <a:srgbClr val="808080"/>
              </a:solidFill>
              <a:round/>
              <a:headEnd/>
              <a:tailEnd/>
            </a:ln>
            <a:effectLst/>
          </p:spPr>
          <p:txBody>
            <a:bodyPr wrap="none" anchor="ctr"/>
            <a:lstStyle/>
            <a:p>
              <a:endParaRPr lang="en-US"/>
            </a:p>
          </p:txBody>
        </p:sp>
      </p:grpSp>
      <p:sp>
        <p:nvSpPr>
          <p:cNvPr id="31771" name="Rectangle 27"/>
          <p:cNvSpPr>
            <a:spLocks noGrp="1" noChangeArrowheads="1"/>
          </p:cNvSpPr>
          <p:nvPr>
            <p:ph type="title"/>
          </p:nvPr>
        </p:nvSpPr>
        <p:spPr bwMode="auto">
          <a:xfrm>
            <a:off x="4389438" y="1319213"/>
            <a:ext cx="37306250" cy="5486400"/>
          </a:xfrm>
          <a:prstGeom prst="rect">
            <a:avLst/>
          </a:prstGeom>
          <a:noFill/>
          <a:ln w="9525">
            <a:noFill/>
            <a:miter lim="800000"/>
            <a:headEnd/>
            <a:tailEnd/>
          </a:ln>
          <a:effectLst/>
        </p:spPr>
        <p:txBody>
          <a:bodyPr vert="horz" wrap="square" lIns="438248" tIns="219125" rIns="438248" bIns="219125" numCol="1" anchor="ctr" anchorCtr="0" compatLnSpc="1">
            <a:prstTxWarp prst="textNoShape">
              <a:avLst/>
            </a:prstTxWarp>
          </a:bodyPr>
          <a:lstStyle/>
          <a:p>
            <a:pPr lvl="0"/>
            <a:r>
              <a:rPr lang="en-US" smtClean="0"/>
              <a:t>Click to edit Master title style</a:t>
            </a:r>
          </a:p>
        </p:txBody>
      </p:sp>
      <p:sp>
        <p:nvSpPr>
          <p:cNvPr id="31772" name="Rectangle 28"/>
          <p:cNvSpPr>
            <a:spLocks noGrp="1" noChangeArrowheads="1"/>
          </p:cNvSpPr>
          <p:nvPr>
            <p:ph type="body" idx="1"/>
          </p:nvPr>
        </p:nvSpPr>
        <p:spPr bwMode="auto">
          <a:xfrm>
            <a:off x="2195513" y="7680325"/>
            <a:ext cx="39500175" cy="21724938"/>
          </a:xfrm>
          <a:prstGeom prst="rect">
            <a:avLst/>
          </a:prstGeom>
          <a:noFill/>
          <a:ln w="9525">
            <a:noFill/>
            <a:miter lim="800000"/>
            <a:headEnd/>
            <a:tailEnd/>
          </a:ln>
          <a:effectLst/>
        </p:spPr>
        <p:txBody>
          <a:bodyPr vert="horz" wrap="square" lIns="438248" tIns="219125" rIns="438248" bIns="21912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1773" name="Rectangle 29"/>
          <p:cNvSpPr>
            <a:spLocks noGrp="1" noChangeArrowheads="1"/>
          </p:cNvSpPr>
          <p:nvPr>
            <p:ph type="dt" sz="half" idx="2"/>
          </p:nvPr>
        </p:nvSpPr>
        <p:spPr bwMode="auto">
          <a:xfrm>
            <a:off x="2195513" y="30068838"/>
            <a:ext cx="10239375" cy="1843087"/>
          </a:xfrm>
          <a:prstGeom prst="rect">
            <a:avLst/>
          </a:prstGeom>
          <a:noFill/>
          <a:ln w="9525">
            <a:noFill/>
            <a:miter lim="800000"/>
            <a:headEnd/>
            <a:tailEnd/>
          </a:ln>
          <a:effectLst/>
        </p:spPr>
        <p:txBody>
          <a:bodyPr vert="horz" wrap="square" lIns="438248" tIns="219125" rIns="438248" bIns="219125" numCol="1" anchor="t" anchorCtr="0" compatLnSpc="1">
            <a:prstTxWarp prst="textNoShape">
              <a:avLst/>
            </a:prstTxWarp>
          </a:bodyPr>
          <a:lstStyle>
            <a:lvl1pPr defTabSz="4389438" eaLnBrk="1" hangingPunct="1">
              <a:defRPr sz="4800">
                <a:solidFill>
                  <a:schemeClr val="bg2"/>
                </a:solidFill>
                <a:latin typeface="+mn-lt"/>
              </a:defRPr>
            </a:lvl1pPr>
          </a:lstStyle>
          <a:p>
            <a:endParaRPr lang="en-US"/>
          </a:p>
        </p:txBody>
      </p:sp>
      <p:sp>
        <p:nvSpPr>
          <p:cNvPr id="31774" name="Rectangle 30"/>
          <p:cNvSpPr>
            <a:spLocks noGrp="1" noChangeArrowheads="1"/>
          </p:cNvSpPr>
          <p:nvPr>
            <p:ph type="ftr" sz="quarter" idx="3"/>
          </p:nvPr>
        </p:nvSpPr>
        <p:spPr bwMode="auto">
          <a:xfrm>
            <a:off x="14997113" y="30068838"/>
            <a:ext cx="13896975" cy="1843087"/>
          </a:xfrm>
          <a:prstGeom prst="rect">
            <a:avLst/>
          </a:prstGeom>
          <a:noFill/>
          <a:ln w="9525">
            <a:noFill/>
            <a:miter lim="800000"/>
            <a:headEnd/>
            <a:tailEnd/>
          </a:ln>
          <a:effectLst/>
        </p:spPr>
        <p:txBody>
          <a:bodyPr vert="horz" wrap="square" lIns="438248" tIns="219125" rIns="438248" bIns="219125" numCol="1" anchor="t" anchorCtr="0" compatLnSpc="1">
            <a:prstTxWarp prst="textNoShape">
              <a:avLst/>
            </a:prstTxWarp>
          </a:bodyPr>
          <a:lstStyle>
            <a:lvl1pPr algn="ctr" defTabSz="4389438" eaLnBrk="1" hangingPunct="1">
              <a:defRPr sz="4800">
                <a:solidFill>
                  <a:schemeClr val="bg2"/>
                </a:solidFill>
                <a:latin typeface="+mn-lt"/>
              </a:defRPr>
            </a:lvl1pPr>
          </a:lstStyle>
          <a:p>
            <a:endParaRPr lang="en-US"/>
          </a:p>
        </p:txBody>
      </p:sp>
      <p:sp>
        <p:nvSpPr>
          <p:cNvPr id="31775" name="Rectangle 31"/>
          <p:cNvSpPr>
            <a:spLocks noGrp="1" noChangeArrowheads="1"/>
          </p:cNvSpPr>
          <p:nvPr>
            <p:ph type="sldNum" sz="quarter" idx="4"/>
          </p:nvPr>
        </p:nvSpPr>
        <p:spPr bwMode="auto">
          <a:xfrm>
            <a:off x="31456313" y="30083125"/>
            <a:ext cx="10239375" cy="1844675"/>
          </a:xfrm>
          <a:prstGeom prst="rect">
            <a:avLst/>
          </a:prstGeom>
          <a:noFill/>
          <a:ln w="9525">
            <a:noFill/>
            <a:miter lim="800000"/>
            <a:headEnd/>
            <a:tailEnd/>
          </a:ln>
          <a:effectLst/>
        </p:spPr>
        <p:txBody>
          <a:bodyPr vert="horz" wrap="square" lIns="438248" tIns="219125" rIns="438248" bIns="219125" numCol="1" anchor="t" anchorCtr="0" compatLnSpc="1">
            <a:prstTxWarp prst="textNoShape">
              <a:avLst/>
            </a:prstTxWarp>
          </a:bodyPr>
          <a:lstStyle>
            <a:lvl1pPr algn="r" defTabSz="4389438" eaLnBrk="1" hangingPunct="1">
              <a:defRPr sz="4800">
                <a:solidFill>
                  <a:schemeClr val="bg2"/>
                </a:solidFill>
                <a:latin typeface="+mn-lt"/>
              </a:defRPr>
            </a:lvl1pPr>
          </a:lstStyle>
          <a:p>
            <a:fld id="{58405254-2E6E-4FF5-9503-6971B7E5F28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ctr" defTabSz="4389438" rtl="0" fontAlgn="base">
        <a:spcBef>
          <a:spcPct val="0"/>
        </a:spcBef>
        <a:spcAft>
          <a:spcPct val="0"/>
        </a:spcAft>
        <a:defRPr sz="19200">
          <a:solidFill>
            <a:schemeClr val="bg2"/>
          </a:solidFill>
          <a:latin typeface="+mj-lt"/>
          <a:ea typeface="+mj-ea"/>
          <a:cs typeface="+mj-cs"/>
        </a:defRPr>
      </a:lvl1pPr>
      <a:lvl2pPr algn="ctr" defTabSz="4389438" rtl="0" fontAlgn="base">
        <a:spcBef>
          <a:spcPct val="0"/>
        </a:spcBef>
        <a:spcAft>
          <a:spcPct val="0"/>
        </a:spcAft>
        <a:defRPr sz="19200">
          <a:solidFill>
            <a:schemeClr val="bg2"/>
          </a:solidFill>
          <a:latin typeface="Century Gothic" pitchFamily="34" charset="0"/>
        </a:defRPr>
      </a:lvl2pPr>
      <a:lvl3pPr algn="ctr" defTabSz="4389438" rtl="0" fontAlgn="base">
        <a:spcBef>
          <a:spcPct val="0"/>
        </a:spcBef>
        <a:spcAft>
          <a:spcPct val="0"/>
        </a:spcAft>
        <a:defRPr sz="19200">
          <a:solidFill>
            <a:schemeClr val="bg2"/>
          </a:solidFill>
          <a:latin typeface="Century Gothic" pitchFamily="34" charset="0"/>
        </a:defRPr>
      </a:lvl3pPr>
      <a:lvl4pPr algn="ctr" defTabSz="4389438" rtl="0" fontAlgn="base">
        <a:spcBef>
          <a:spcPct val="0"/>
        </a:spcBef>
        <a:spcAft>
          <a:spcPct val="0"/>
        </a:spcAft>
        <a:defRPr sz="19200">
          <a:solidFill>
            <a:schemeClr val="bg2"/>
          </a:solidFill>
          <a:latin typeface="Century Gothic" pitchFamily="34" charset="0"/>
        </a:defRPr>
      </a:lvl4pPr>
      <a:lvl5pPr algn="ctr" defTabSz="4389438" rtl="0" fontAlgn="base">
        <a:spcBef>
          <a:spcPct val="0"/>
        </a:spcBef>
        <a:spcAft>
          <a:spcPct val="0"/>
        </a:spcAft>
        <a:defRPr sz="19200">
          <a:solidFill>
            <a:schemeClr val="bg2"/>
          </a:solidFill>
          <a:latin typeface="Century Gothic" pitchFamily="34" charset="0"/>
        </a:defRPr>
      </a:lvl5pPr>
      <a:lvl6pPr marL="457200" algn="ctr" defTabSz="4389438" rtl="0" fontAlgn="base">
        <a:spcBef>
          <a:spcPct val="0"/>
        </a:spcBef>
        <a:spcAft>
          <a:spcPct val="0"/>
        </a:spcAft>
        <a:defRPr sz="19200">
          <a:solidFill>
            <a:schemeClr val="bg2"/>
          </a:solidFill>
          <a:latin typeface="Century Gothic" pitchFamily="34" charset="0"/>
        </a:defRPr>
      </a:lvl6pPr>
      <a:lvl7pPr marL="914400" algn="ctr" defTabSz="4389438" rtl="0" fontAlgn="base">
        <a:spcBef>
          <a:spcPct val="0"/>
        </a:spcBef>
        <a:spcAft>
          <a:spcPct val="0"/>
        </a:spcAft>
        <a:defRPr sz="19200">
          <a:solidFill>
            <a:schemeClr val="bg2"/>
          </a:solidFill>
          <a:latin typeface="Century Gothic" pitchFamily="34" charset="0"/>
        </a:defRPr>
      </a:lvl7pPr>
      <a:lvl8pPr marL="1371600" algn="ctr" defTabSz="4389438" rtl="0" fontAlgn="base">
        <a:spcBef>
          <a:spcPct val="0"/>
        </a:spcBef>
        <a:spcAft>
          <a:spcPct val="0"/>
        </a:spcAft>
        <a:defRPr sz="19200">
          <a:solidFill>
            <a:schemeClr val="bg2"/>
          </a:solidFill>
          <a:latin typeface="Century Gothic" pitchFamily="34" charset="0"/>
        </a:defRPr>
      </a:lvl8pPr>
      <a:lvl9pPr marL="1828800" algn="ctr" defTabSz="4389438" rtl="0" fontAlgn="base">
        <a:spcBef>
          <a:spcPct val="0"/>
        </a:spcBef>
        <a:spcAft>
          <a:spcPct val="0"/>
        </a:spcAft>
        <a:defRPr sz="19200">
          <a:solidFill>
            <a:schemeClr val="bg2"/>
          </a:solidFill>
          <a:latin typeface="Century Gothic" pitchFamily="34" charset="0"/>
        </a:defRPr>
      </a:lvl9pPr>
    </p:titleStyle>
    <p:bodyStyle>
      <a:lvl1pPr marL="1646238" indent="-1646238" algn="l" defTabSz="4389438" rtl="0" fontAlgn="base">
        <a:spcBef>
          <a:spcPct val="20000"/>
        </a:spcBef>
        <a:spcAft>
          <a:spcPct val="0"/>
        </a:spcAft>
        <a:buClr>
          <a:schemeClr val="tx1"/>
        </a:buClr>
        <a:buFont typeface="Century Gothic" pitchFamily="34" charset="0"/>
        <a:buChar char="□"/>
        <a:defRPr sz="15400">
          <a:solidFill>
            <a:schemeClr val="bg2"/>
          </a:solidFill>
          <a:latin typeface="+mn-lt"/>
          <a:ea typeface="+mn-ea"/>
          <a:cs typeface="+mn-cs"/>
        </a:defRPr>
      </a:lvl1pPr>
      <a:lvl2pPr marL="3565525" indent="-1370013" algn="l" defTabSz="4389438" rtl="0" fontAlgn="base">
        <a:spcBef>
          <a:spcPct val="20000"/>
        </a:spcBef>
        <a:spcAft>
          <a:spcPct val="0"/>
        </a:spcAft>
        <a:buClr>
          <a:schemeClr val="tx1"/>
        </a:buClr>
        <a:buFont typeface="Century Gothic" pitchFamily="34" charset="0"/>
        <a:buChar char="□"/>
        <a:defRPr sz="13500">
          <a:solidFill>
            <a:schemeClr val="bg2"/>
          </a:solidFill>
          <a:latin typeface="+mn-lt"/>
        </a:defRPr>
      </a:lvl2pPr>
      <a:lvl3pPr marL="5486400" indent="-1096963" algn="l" defTabSz="4389438" rtl="0" fontAlgn="base">
        <a:spcBef>
          <a:spcPct val="20000"/>
        </a:spcBef>
        <a:spcAft>
          <a:spcPct val="0"/>
        </a:spcAft>
        <a:buClr>
          <a:schemeClr val="tx1"/>
        </a:buClr>
        <a:buFont typeface="Century Gothic" pitchFamily="34" charset="0"/>
        <a:buChar char="□"/>
        <a:defRPr sz="11600">
          <a:solidFill>
            <a:schemeClr val="bg2"/>
          </a:solidFill>
          <a:latin typeface="+mn-lt"/>
        </a:defRPr>
      </a:lvl3pPr>
      <a:lvl4pPr marL="7681913" indent="-1096963" algn="l" defTabSz="4389438" rtl="0" fontAlgn="base">
        <a:spcBef>
          <a:spcPct val="20000"/>
        </a:spcBef>
        <a:spcAft>
          <a:spcPct val="0"/>
        </a:spcAft>
        <a:buClr>
          <a:schemeClr val="tx1"/>
        </a:buClr>
        <a:buFont typeface="Century Gothic" pitchFamily="34" charset="0"/>
        <a:buChar char="□"/>
        <a:defRPr sz="9600">
          <a:solidFill>
            <a:schemeClr val="bg2"/>
          </a:solidFill>
          <a:latin typeface="+mn-lt"/>
        </a:defRPr>
      </a:lvl4pPr>
      <a:lvl5pPr marL="9852025" indent="-1073150" algn="l" defTabSz="4389438" rtl="0" fontAlgn="base">
        <a:spcBef>
          <a:spcPct val="20000"/>
        </a:spcBef>
        <a:spcAft>
          <a:spcPct val="0"/>
        </a:spcAft>
        <a:buClr>
          <a:schemeClr val="tx1"/>
        </a:buClr>
        <a:buFont typeface="Century Gothic" pitchFamily="34" charset="0"/>
        <a:buChar char="□"/>
        <a:defRPr sz="9600">
          <a:solidFill>
            <a:schemeClr val="bg2"/>
          </a:solidFill>
          <a:latin typeface="+mn-lt"/>
        </a:defRPr>
      </a:lvl5pPr>
      <a:lvl6pPr marL="10309225" indent="-1073150" algn="l" defTabSz="4389438" rtl="0" fontAlgn="base">
        <a:spcBef>
          <a:spcPct val="20000"/>
        </a:spcBef>
        <a:spcAft>
          <a:spcPct val="0"/>
        </a:spcAft>
        <a:buClr>
          <a:schemeClr val="tx1"/>
        </a:buClr>
        <a:buFont typeface="Century Gothic" pitchFamily="34" charset="0"/>
        <a:buChar char="□"/>
        <a:defRPr sz="9600">
          <a:solidFill>
            <a:schemeClr val="bg2"/>
          </a:solidFill>
          <a:latin typeface="+mn-lt"/>
        </a:defRPr>
      </a:lvl6pPr>
      <a:lvl7pPr marL="10766425" indent="-1073150" algn="l" defTabSz="4389438" rtl="0" fontAlgn="base">
        <a:spcBef>
          <a:spcPct val="20000"/>
        </a:spcBef>
        <a:spcAft>
          <a:spcPct val="0"/>
        </a:spcAft>
        <a:buClr>
          <a:schemeClr val="tx1"/>
        </a:buClr>
        <a:buFont typeface="Century Gothic" pitchFamily="34" charset="0"/>
        <a:buChar char="□"/>
        <a:defRPr sz="9600">
          <a:solidFill>
            <a:schemeClr val="bg2"/>
          </a:solidFill>
          <a:latin typeface="+mn-lt"/>
        </a:defRPr>
      </a:lvl7pPr>
      <a:lvl8pPr marL="11223625" indent="-1073150" algn="l" defTabSz="4389438" rtl="0" fontAlgn="base">
        <a:spcBef>
          <a:spcPct val="20000"/>
        </a:spcBef>
        <a:spcAft>
          <a:spcPct val="0"/>
        </a:spcAft>
        <a:buClr>
          <a:schemeClr val="tx1"/>
        </a:buClr>
        <a:buFont typeface="Century Gothic" pitchFamily="34" charset="0"/>
        <a:buChar char="□"/>
        <a:defRPr sz="9600">
          <a:solidFill>
            <a:schemeClr val="bg2"/>
          </a:solidFill>
          <a:latin typeface="+mn-lt"/>
        </a:defRPr>
      </a:lvl8pPr>
      <a:lvl9pPr marL="11680825" indent="-1073150" algn="l" defTabSz="4389438" rtl="0" fontAlgn="base">
        <a:spcBef>
          <a:spcPct val="20000"/>
        </a:spcBef>
        <a:spcAft>
          <a:spcPct val="0"/>
        </a:spcAft>
        <a:buClr>
          <a:schemeClr val="tx1"/>
        </a:buClr>
        <a:buFont typeface="Century Gothic" pitchFamily="34" charset="0"/>
        <a:buChar char="□"/>
        <a:defRPr sz="96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images.google.com.pr/imgres?imgurl=www.astc.org/resource/access/images/nsflogo.gif&amp;imgrefurl=http://www.astc.org/resource/access/&amp;h=166&amp;w=166&amp;sz=7&amp;tbnid=mit3fvzv1UgJ:&amp;tbnh=93&amp;tbnw=93&amp;start=4&amp;prev=/images?q=NSFlogo&amp;hl=es&amp;lr=&amp;ie=UTF-8&amp;sa=G"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images.google.com.pr/imgres?imgurl=www.astc.org/resource/access/images/nsflogo.gif&amp;imgrefurl=http://www.astc.org/resource/access/&amp;h=166&amp;w=166&amp;sz=7&amp;tbnid=mit3fvzv1UgJ:&amp;tbnh=93&amp;tbnw=93&amp;start=4&amp;prev=/images?q=NSFlogo&amp;hl=es&amp;lr=&amp;ie=UTF-8&amp;sa=G" TargetMode="Externa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74" name="Rectangle 582"/>
          <p:cNvSpPr>
            <a:spLocks noChangeArrowheads="1"/>
          </p:cNvSpPr>
          <p:nvPr/>
        </p:nvSpPr>
        <p:spPr bwMode="auto">
          <a:xfrm>
            <a:off x="685800" y="609600"/>
            <a:ext cx="42672000" cy="4589463"/>
          </a:xfrm>
          <a:prstGeom prst="rect">
            <a:avLst/>
          </a:prstGeom>
          <a:gradFill rotWithShape="1">
            <a:gsLst>
              <a:gs pos="0">
                <a:srgbClr val="BBE0E3">
                  <a:gamma/>
                  <a:shade val="86275"/>
                  <a:invGamma/>
                  <a:alpha val="95000"/>
                </a:srgbClr>
              </a:gs>
              <a:gs pos="50000">
                <a:srgbClr val="BBE0E3">
                  <a:alpha val="20000"/>
                </a:srgbClr>
              </a:gs>
              <a:gs pos="100000">
                <a:srgbClr val="BBE0E3">
                  <a:gamma/>
                  <a:shade val="86275"/>
                  <a:invGamma/>
                  <a:alpha val="95000"/>
                </a:srgbClr>
              </a:gs>
            </a:gsLst>
            <a:lin ang="2700000" scaled="1"/>
          </a:gradFill>
          <a:ln w="9525">
            <a:solidFill>
              <a:srgbClr val="000000"/>
            </a:solidFill>
            <a:miter lim="800000"/>
            <a:headEnd/>
            <a:tailEnd/>
          </a:ln>
          <a:effectLst/>
        </p:spPr>
        <p:txBody>
          <a:bodyPr wrap="none" anchor="ctr"/>
          <a:lstStyle/>
          <a:p>
            <a:endParaRPr lang="en-US"/>
          </a:p>
        </p:txBody>
      </p:sp>
      <p:sp>
        <p:nvSpPr>
          <p:cNvPr id="34375" name="Text Box 583"/>
          <p:cNvSpPr txBox="1">
            <a:spLocks noChangeArrowheads="1"/>
          </p:cNvSpPr>
          <p:nvPr/>
        </p:nvSpPr>
        <p:spPr bwMode="auto">
          <a:xfrm>
            <a:off x="1600200" y="1189038"/>
            <a:ext cx="40843200" cy="1637050"/>
          </a:xfrm>
          <a:prstGeom prst="rect">
            <a:avLst/>
          </a:prstGeom>
          <a:noFill/>
          <a:ln w="9525">
            <a:noFill/>
            <a:miter lim="800000"/>
            <a:headEnd/>
            <a:tailEnd/>
          </a:ln>
          <a:effectLst/>
        </p:spPr>
        <p:txBody>
          <a:bodyPr lIns="97212" tIns="48609" rIns="97212" bIns="48609">
            <a:spAutoFit/>
          </a:bodyPr>
          <a:lstStyle/>
          <a:p>
            <a:pPr algn="ctr" defTabSz="5016500" eaLnBrk="1" hangingPunct="1"/>
            <a:r>
              <a:rPr lang="en-US" sz="10000" b="1" dirty="0" smtClean="0">
                <a:effectLst>
                  <a:outerShdw blurRad="38100" dist="38100" dir="2700000" algn="tl">
                    <a:srgbClr val="C0C0C0"/>
                  </a:outerShdw>
                </a:effectLst>
              </a:rPr>
              <a:t>Research Misconduct: Case of </a:t>
            </a:r>
            <a:r>
              <a:rPr lang="en-US" sz="10000" b="1" dirty="0" err="1" smtClean="0">
                <a:effectLst>
                  <a:outerShdw blurRad="38100" dist="38100" dir="2700000" algn="tl">
                    <a:srgbClr val="C0C0C0"/>
                  </a:outerShdw>
                </a:effectLst>
              </a:rPr>
              <a:t>Poehlman</a:t>
            </a:r>
            <a:r>
              <a:rPr lang="en-US" sz="10000" b="1" dirty="0" smtClean="0">
                <a:effectLst>
                  <a:outerShdw blurRad="38100" dist="38100" dir="2700000" algn="tl">
                    <a:srgbClr val="C0C0C0"/>
                  </a:outerShdw>
                </a:effectLst>
              </a:rPr>
              <a:t> (GERESE)</a:t>
            </a:r>
            <a:endParaRPr lang="en-US" sz="10000" b="1" dirty="0">
              <a:effectLst>
                <a:outerShdw blurRad="38100" dist="38100" dir="2700000" algn="tl">
                  <a:srgbClr val="C0C0C0"/>
                </a:outerShdw>
              </a:effectLst>
            </a:endParaRPr>
          </a:p>
        </p:txBody>
      </p:sp>
      <p:pic>
        <p:nvPicPr>
          <p:cNvPr id="34376" name="Picture 584" descr="nsflogo">
            <a:hlinkClick r:id="rId2"/>
          </p:cNvP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143000" y="931863"/>
            <a:ext cx="4191000" cy="4044950"/>
          </a:xfrm>
          <a:prstGeom prst="rect">
            <a:avLst/>
          </a:prstGeom>
          <a:noFill/>
        </p:spPr>
      </p:pic>
      <p:pic>
        <p:nvPicPr>
          <p:cNvPr id="34377" name="Picture 585" descr="portico"/>
          <p:cNvPicPr>
            <a:picLocks noChangeAspect="1" noChangeArrowheads="1"/>
          </p:cNvPicPr>
          <p:nvPr/>
        </p:nvPicPr>
        <p:blipFill>
          <a:blip r:embed="rId4"/>
          <a:srcRect/>
          <a:stretch>
            <a:fillRect/>
          </a:stretch>
        </p:blipFill>
        <p:spPr bwMode="auto">
          <a:xfrm>
            <a:off x="38938200" y="1008063"/>
            <a:ext cx="3725863" cy="3733800"/>
          </a:xfrm>
          <a:prstGeom prst="rect">
            <a:avLst/>
          </a:prstGeom>
          <a:noFill/>
          <a:ln w="9525">
            <a:noFill/>
            <a:miter lim="800000"/>
            <a:headEnd/>
            <a:tailEnd/>
          </a:ln>
          <a:effectLst/>
        </p:spPr>
      </p:pic>
      <p:sp>
        <p:nvSpPr>
          <p:cNvPr id="34378" name="Text Box 586"/>
          <p:cNvSpPr txBox="1">
            <a:spLocks noChangeArrowheads="1"/>
          </p:cNvSpPr>
          <p:nvPr/>
        </p:nvSpPr>
        <p:spPr bwMode="auto">
          <a:xfrm>
            <a:off x="1219200" y="5486400"/>
            <a:ext cx="41681400" cy="1754326"/>
          </a:xfrm>
          <a:prstGeom prst="rect">
            <a:avLst/>
          </a:prstGeom>
          <a:noFill/>
          <a:ln w="9525">
            <a:noFill/>
            <a:miter lim="800000"/>
            <a:headEnd/>
            <a:tailEnd/>
          </a:ln>
          <a:effectLst/>
        </p:spPr>
        <p:txBody>
          <a:bodyPr>
            <a:spAutoFit/>
          </a:bodyPr>
          <a:lstStyle/>
          <a:p>
            <a:pPr algn="ctr" defTabSz="5016500"/>
            <a:r>
              <a:rPr lang="en-US" sz="6000" b="1" dirty="0" smtClean="0">
                <a:effectLst>
                  <a:outerShdw blurRad="38100" dist="38100" dir="2700000" algn="tl">
                    <a:srgbClr val="C0C0C0"/>
                  </a:outerShdw>
                </a:effectLst>
              </a:rPr>
              <a:t>William </a:t>
            </a:r>
            <a:r>
              <a:rPr lang="en-US" sz="6000" b="1" dirty="0">
                <a:effectLst>
                  <a:outerShdw blurRad="38100" dist="38100" dir="2700000" algn="tl">
                    <a:srgbClr val="C0C0C0"/>
                  </a:outerShdw>
                </a:effectLst>
              </a:rPr>
              <a:t>J. </a:t>
            </a:r>
            <a:r>
              <a:rPr lang="en-US" sz="6000" b="1" dirty="0" smtClean="0">
                <a:effectLst>
                  <a:outerShdw blurRad="38100" dist="38100" dir="2700000" algn="tl">
                    <a:srgbClr val="C0C0C0"/>
                  </a:outerShdw>
                </a:effectLst>
              </a:rPr>
              <a:t>Frey and Carlos R</a:t>
            </a:r>
            <a:r>
              <a:rPr lang="en-US" sz="6000" b="1" dirty="0" smtClean="0">
                <a:effectLst>
                  <a:outerShdw blurRad="38100" dist="38100" dir="2700000" algn="tl">
                    <a:srgbClr val="C0C0C0"/>
                  </a:outerShdw>
                </a:effectLst>
                <a:cs typeface="Arial" pitchFamily="34" charset="0"/>
              </a:rPr>
              <a:t>í</a:t>
            </a:r>
            <a:r>
              <a:rPr lang="en-US" sz="6000" b="1" dirty="0" smtClean="0">
                <a:effectLst>
                  <a:outerShdw blurRad="38100" dist="38100" dir="2700000" algn="tl">
                    <a:srgbClr val="C0C0C0"/>
                  </a:outerShdw>
                </a:effectLst>
              </a:rPr>
              <a:t>os-Vel</a:t>
            </a:r>
            <a:r>
              <a:rPr lang="en-US" sz="6000" b="1" dirty="0" smtClean="0">
                <a:effectLst>
                  <a:outerShdw blurRad="38100" dist="38100" dir="2700000" algn="tl">
                    <a:srgbClr val="C0C0C0"/>
                  </a:outerShdw>
                </a:effectLst>
                <a:cs typeface="Arial" pitchFamily="34" charset="0"/>
              </a:rPr>
              <a:t>á</a:t>
            </a:r>
            <a:r>
              <a:rPr lang="en-US" sz="6000" b="1" dirty="0" smtClean="0">
                <a:effectLst>
                  <a:outerShdw blurRad="38100" dist="38100" dir="2700000" algn="tl">
                    <a:srgbClr val="C0C0C0"/>
                  </a:outerShdw>
                </a:effectLst>
              </a:rPr>
              <a:t>zquez</a:t>
            </a:r>
            <a:endParaRPr lang="en-US" sz="6000" b="1" baseline="30000" dirty="0">
              <a:effectLst>
                <a:outerShdw blurRad="38100" dist="38100" dir="2700000" algn="tl">
                  <a:srgbClr val="C0C0C0"/>
                </a:outerShdw>
              </a:effectLst>
            </a:endParaRPr>
          </a:p>
          <a:p>
            <a:pPr algn="ctr" defTabSz="5016500"/>
            <a:r>
              <a:rPr lang="en-US" sz="4800" b="1" dirty="0">
                <a:effectLst>
                  <a:outerShdw blurRad="38100" dist="38100" dir="2700000" algn="tl">
                    <a:srgbClr val="C0C0C0"/>
                  </a:outerShdw>
                </a:effectLst>
              </a:rPr>
              <a:t>University of Puerto Rico at Mayag</a:t>
            </a:r>
            <a:r>
              <a:rPr lang="en-US" sz="4800" b="1" dirty="0">
                <a:effectLst>
                  <a:outerShdw blurRad="38100" dist="38100" dir="2700000" algn="tl">
                    <a:srgbClr val="C0C0C0"/>
                  </a:outerShdw>
                </a:effectLst>
                <a:cs typeface="Arial" pitchFamily="34" charset="0"/>
              </a:rPr>
              <a:t>ü</a:t>
            </a:r>
            <a:r>
              <a:rPr lang="en-US" sz="4800" b="1" dirty="0">
                <a:effectLst>
                  <a:outerShdw blurRad="38100" dist="38100" dir="2700000" algn="tl">
                    <a:srgbClr val="C0C0C0"/>
                  </a:outerShdw>
                </a:effectLst>
              </a:rPr>
              <a:t>ez, </a:t>
            </a:r>
            <a:r>
              <a:rPr lang="en-US" sz="4800" b="1" dirty="0" smtClean="0">
                <a:effectLst>
                  <a:outerShdw blurRad="38100" dist="38100" dir="2700000" algn="tl">
                    <a:srgbClr val="C0C0C0"/>
                  </a:outerShdw>
                </a:effectLst>
              </a:rPr>
              <a:t>College of Business Administration and College of Arts and Sciences - Biology</a:t>
            </a:r>
            <a:endParaRPr lang="en-US" sz="4800" b="1" dirty="0">
              <a:effectLst>
                <a:outerShdw blurRad="38100" dist="38100" dir="2700000" algn="tl">
                  <a:srgbClr val="C0C0C0"/>
                </a:outerShdw>
              </a:effectLst>
            </a:endParaRPr>
          </a:p>
        </p:txBody>
      </p:sp>
      <p:grpSp>
        <p:nvGrpSpPr>
          <p:cNvPr id="34382" name="Group 590"/>
          <p:cNvGrpSpPr>
            <a:grpSpLocks/>
          </p:cNvGrpSpPr>
          <p:nvPr/>
        </p:nvGrpSpPr>
        <p:grpSpPr bwMode="auto">
          <a:xfrm>
            <a:off x="609600" y="20802600"/>
            <a:ext cx="10744200" cy="6705600"/>
            <a:chOff x="576" y="15536"/>
            <a:chExt cx="6768" cy="6480"/>
          </a:xfrm>
        </p:grpSpPr>
        <p:sp>
          <p:nvSpPr>
            <p:cNvPr id="34383" name="Rectangle 591"/>
            <p:cNvSpPr>
              <a:spLocks noChangeArrowheads="1"/>
            </p:cNvSpPr>
            <p:nvPr/>
          </p:nvSpPr>
          <p:spPr bwMode="auto">
            <a:xfrm>
              <a:off x="576" y="15536"/>
              <a:ext cx="6768" cy="648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34384" name="Text Box 592"/>
            <p:cNvSpPr txBox="1">
              <a:spLocks noChangeArrowheads="1"/>
            </p:cNvSpPr>
            <p:nvPr/>
          </p:nvSpPr>
          <p:spPr bwMode="auto">
            <a:xfrm>
              <a:off x="672" y="15674"/>
              <a:ext cx="6528" cy="446"/>
            </a:xfrm>
            <a:prstGeom prst="rect">
              <a:avLst/>
            </a:prstGeom>
            <a:solidFill>
              <a:schemeClr val="bg1"/>
            </a:solidFill>
            <a:ln w="9525">
              <a:noFill/>
              <a:miter lim="800000"/>
              <a:headEnd/>
              <a:tailEnd/>
            </a:ln>
            <a:effectLst/>
          </p:spPr>
          <p:txBody>
            <a:bodyPr>
              <a:spAutoFit/>
            </a:bodyPr>
            <a:lstStyle/>
            <a:p>
              <a:pPr marL="342900" indent="-342900" algn="just" defTabSz="5016500"/>
              <a:endParaRPr lang="en-US" sz="2400" b="1" dirty="0"/>
            </a:p>
          </p:txBody>
        </p:sp>
      </p:grpSp>
      <p:grpSp>
        <p:nvGrpSpPr>
          <p:cNvPr id="34385" name="Group 593"/>
          <p:cNvGrpSpPr>
            <a:grpSpLocks/>
          </p:cNvGrpSpPr>
          <p:nvPr/>
        </p:nvGrpSpPr>
        <p:grpSpPr bwMode="auto">
          <a:xfrm>
            <a:off x="457200" y="8838735"/>
            <a:ext cx="10909300" cy="9855864"/>
            <a:chOff x="2304" y="5637"/>
            <a:chExt cx="6872" cy="9003"/>
          </a:xfrm>
        </p:grpSpPr>
        <p:sp>
          <p:nvSpPr>
            <p:cNvPr id="34386" name="Rectangle 594"/>
            <p:cNvSpPr>
              <a:spLocks noChangeArrowheads="1"/>
            </p:cNvSpPr>
            <p:nvPr/>
          </p:nvSpPr>
          <p:spPr bwMode="auto">
            <a:xfrm>
              <a:off x="2408" y="5812"/>
              <a:ext cx="6768" cy="8828"/>
            </a:xfrm>
            <a:prstGeom prst="rect">
              <a:avLst/>
            </a:prstGeom>
            <a:solidFill>
              <a:schemeClr val="bg1"/>
            </a:solidFill>
            <a:ln w="9525">
              <a:solidFill>
                <a:schemeClr val="tx1"/>
              </a:solidFill>
              <a:miter lim="800000"/>
              <a:headEnd/>
              <a:tailEnd/>
            </a:ln>
            <a:effectLst/>
          </p:spPr>
          <p:txBody>
            <a:bodyPr wrap="none" anchor="ctr"/>
            <a:lstStyle/>
            <a:p>
              <a:endParaRPr lang="en-US" dirty="0"/>
            </a:p>
          </p:txBody>
        </p:sp>
        <p:sp>
          <p:nvSpPr>
            <p:cNvPr id="34387" name="Text Box 595"/>
            <p:cNvSpPr txBox="1">
              <a:spLocks noChangeArrowheads="1"/>
            </p:cNvSpPr>
            <p:nvPr/>
          </p:nvSpPr>
          <p:spPr bwMode="auto">
            <a:xfrm>
              <a:off x="2304" y="5637"/>
              <a:ext cx="6816" cy="8856"/>
            </a:xfrm>
            <a:prstGeom prst="rect">
              <a:avLst/>
            </a:prstGeom>
            <a:noFill/>
            <a:ln w="9525">
              <a:noFill/>
              <a:miter lim="800000"/>
              <a:headEnd/>
              <a:tailEnd/>
            </a:ln>
            <a:effectLst/>
          </p:spPr>
          <p:txBody>
            <a:bodyPr wrap="square">
              <a:spAutoFit/>
            </a:bodyPr>
            <a:lstStyle/>
            <a:p>
              <a:pPr marL="352425" algn="ctr" defTabSz="5016500"/>
              <a:r>
                <a:rPr lang="en-US" sz="2400" b="1" dirty="0" smtClean="0"/>
                <a:t> </a:t>
              </a:r>
            </a:p>
            <a:p>
              <a:pPr marL="352425" algn="just" defTabSz="5016500"/>
              <a:r>
                <a:rPr lang="en-US" sz="3600" b="1" dirty="0" smtClean="0"/>
                <a:t>Eric </a:t>
              </a:r>
              <a:r>
                <a:rPr lang="en-US" sz="3600" b="1" dirty="0" err="1" smtClean="0"/>
                <a:t>Poehlman</a:t>
              </a:r>
              <a:r>
                <a:rPr lang="en-US" sz="3600" b="1" dirty="0" smtClean="0"/>
                <a:t> currently teaches science to 9</a:t>
              </a:r>
              <a:r>
                <a:rPr lang="en-US" sz="3600" b="1" baseline="30000" dirty="0" smtClean="0"/>
                <a:t>th</a:t>
              </a:r>
              <a:r>
                <a:rPr lang="en-US" sz="3600" b="1" dirty="0" smtClean="0"/>
                <a:t> grade students in Montreal, Canada.  This is a long way from when he was a tenured professor University of Vermont and at the University of Maryland specializing in human obesity and aging.  In 2006, he was found guilty of scientific misconduct for fabricating and falsifying 17 grant proposals and 10 research papers. Laboratory assistant, Walter </a:t>
              </a:r>
              <a:r>
                <a:rPr lang="en-US" sz="3600" b="1" dirty="0" err="1" smtClean="0"/>
                <a:t>NeNino</a:t>
              </a:r>
              <a:r>
                <a:rPr lang="en-US" sz="3600" b="1" dirty="0" smtClean="0"/>
                <a:t>, observed these irregularities and brought them to  the attention of the ORI (Office of Research Integrity).  After  an intensive investigation, </a:t>
              </a:r>
              <a:r>
                <a:rPr lang="en-US" sz="3600" b="1" dirty="0" err="1" smtClean="0"/>
                <a:t>Poehlman</a:t>
              </a:r>
              <a:r>
                <a:rPr lang="en-US" sz="3600" b="1" dirty="0" smtClean="0"/>
                <a:t> spent a year and a day in federal prison and was subjected to a lifetime ban on applying for research </a:t>
              </a:r>
              <a:r>
                <a:rPr lang="en-US" sz="3600" b="1" dirty="0" smtClean="0"/>
                <a:t>funds (See Wikipedia and ORI Press Release</a:t>
              </a:r>
            </a:p>
            <a:p>
              <a:pPr marL="352425" algn="just" defTabSz="5016500"/>
              <a:r>
                <a:rPr lang="en-US" sz="2400" b="1" dirty="0" smtClean="0">
                  <a:solidFill>
                    <a:srgbClr val="FF0000"/>
                  </a:solidFill>
                </a:rPr>
                <a:t>http://ori.dhhs.gov/misconduct/cases/press_release_peohlman.shtml</a:t>
              </a:r>
              <a:endParaRPr lang="en-US" sz="2400" b="1" dirty="0">
                <a:solidFill>
                  <a:srgbClr val="FF0000"/>
                </a:solidFill>
              </a:endParaRPr>
            </a:p>
          </p:txBody>
        </p:sp>
      </p:grpSp>
      <p:sp>
        <p:nvSpPr>
          <p:cNvPr id="34388" name="Text Box 596"/>
          <p:cNvSpPr txBox="1">
            <a:spLocks noChangeArrowheads="1"/>
          </p:cNvSpPr>
          <p:nvPr/>
        </p:nvSpPr>
        <p:spPr bwMode="auto">
          <a:xfrm>
            <a:off x="0" y="18973800"/>
            <a:ext cx="11500521" cy="1384995"/>
          </a:xfrm>
          <a:prstGeom prst="rect">
            <a:avLst/>
          </a:prstGeom>
          <a:gradFill rotWithShape="1">
            <a:gsLst>
              <a:gs pos="0">
                <a:schemeClr val="accent1">
                  <a:gamma/>
                  <a:shade val="46275"/>
                  <a:invGamma/>
                </a:schemeClr>
              </a:gs>
              <a:gs pos="50000">
                <a:schemeClr val="accent1">
                  <a:alpha val="19000"/>
                </a:schemeClr>
              </a:gs>
              <a:gs pos="100000">
                <a:schemeClr val="accent1">
                  <a:gamma/>
                  <a:shade val="46275"/>
                  <a:invGamma/>
                </a:schemeClr>
              </a:gs>
            </a:gsLst>
            <a:lin ang="2700000" scaled="1"/>
          </a:gradFill>
          <a:ln w="9525">
            <a:noFill/>
            <a:miter lim="800000"/>
            <a:headEnd/>
            <a:tailEnd/>
          </a:ln>
          <a:effectLst/>
        </p:spPr>
        <p:txBody>
          <a:bodyPr wrap="square">
            <a:spAutoFit/>
          </a:bodyPr>
          <a:lstStyle/>
          <a:p>
            <a:pPr defTabSz="5016500"/>
            <a:r>
              <a:rPr lang="en-US" sz="4400" b="1" dirty="0" smtClean="0"/>
              <a:t>Data Fabricated and </a:t>
            </a:r>
            <a:r>
              <a:rPr lang="en-US" sz="4000" b="1" dirty="0" smtClean="0"/>
              <a:t>Falsified</a:t>
            </a:r>
            <a:r>
              <a:rPr lang="en-US" sz="4400" b="1" dirty="0" smtClean="0"/>
              <a:t> by </a:t>
            </a:r>
            <a:r>
              <a:rPr lang="en-US" sz="4400" b="1" dirty="0" err="1" smtClean="0"/>
              <a:t>Poehlman</a:t>
            </a:r>
            <a:endParaRPr lang="en-US" sz="4000" b="1" dirty="0" smtClean="0"/>
          </a:p>
          <a:p>
            <a:pPr defTabSz="5016500"/>
            <a:r>
              <a:rPr lang="en-US" sz="2000" dirty="0" smtClean="0"/>
              <a:t>www.ncbiotech.org/services_and_programs/intellectual_exchange/documents/nih_integrity_five.ppt </a:t>
            </a:r>
            <a:endParaRPr lang="en-US" sz="2000" dirty="0" smtClean="0"/>
          </a:p>
          <a:p>
            <a:pPr defTabSz="5016500"/>
            <a:endParaRPr lang="en-US" sz="2000" dirty="0"/>
          </a:p>
        </p:txBody>
      </p:sp>
      <p:sp>
        <p:nvSpPr>
          <p:cNvPr id="34389" name="Text Box 597"/>
          <p:cNvSpPr txBox="1">
            <a:spLocks noChangeArrowheads="1"/>
          </p:cNvSpPr>
          <p:nvPr/>
        </p:nvSpPr>
        <p:spPr bwMode="auto">
          <a:xfrm>
            <a:off x="4724400" y="7772400"/>
            <a:ext cx="2671762" cy="762000"/>
          </a:xfrm>
          <a:prstGeom prst="rect">
            <a:avLst/>
          </a:prstGeom>
          <a:gradFill rotWithShape="1">
            <a:gsLst>
              <a:gs pos="0">
                <a:schemeClr val="accent1">
                  <a:gamma/>
                  <a:shade val="46275"/>
                  <a:invGamma/>
                </a:schemeClr>
              </a:gs>
              <a:gs pos="50000">
                <a:schemeClr val="accent1">
                  <a:alpha val="19000"/>
                </a:schemeClr>
              </a:gs>
              <a:gs pos="100000">
                <a:schemeClr val="accent1">
                  <a:gamma/>
                  <a:shade val="46275"/>
                  <a:invGamma/>
                </a:schemeClr>
              </a:gs>
            </a:gsLst>
            <a:lin ang="2700000" scaled="1"/>
          </a:gradFill>
          <a:ln w="9525">
            <a:noFill/>
            <a:miter lim="800000"/>
            <a:headEnd/>
            <a:tailEnd/>
          </a:ln>
          <a:effectLst/>
        </p:spPr>
        <p:txBody>
          <a:bodyPr wrap="none">
            <a:spAutoFit/>
          </a:bodyPr>
          <a:lstStyle/>
          <a:p>
            <a:pPr defTabSz="5016500"/>
            <a:r>
              <a:rPr lang="en-US" sz="4400" b="1" dirty="0">
                <a:effectLst>
                  <a:outerShdw blurRad="38100" dist="38100" dir="2700000" algn="tl">
                    <a:srgbClr val="FFFFFF"/>
                  </a:outerShdw>
                </a:effectLst>
              </a:rPr>
              <a:t>Overview</a:t>
            </a:r>
          </a:p>
        </p:txBody>
      </p:sp>
      <p:sp>
        <p:nvSpPr>
          <p:cNvPr id="34390" name="Text Box 598"/>
          <p:cNvSpPr txBox="1">
            <a:spLocks noChangeArrowheads="1"/>
          </p:cNvSpPr>
          <p:nvPr/>
        </p:nvSpPr>
        <p:spPr bwMode="auto">
          <a:xfrm>
            <a:off x="15849600" y="8001000"/>
            <a:ext cx="8621271" cy="769441"/>
          </a:xfrm>
          <a:prstGeom prst="rect">
            <a:avLst/>
          </a:prstGeom>
          <a:gradFill rotWithShape="1">
            <a:gsLst>
              <a:gs pos="0">
                <a:schemeClr val="accent1">
                  <a:gamma/>
                  <a:shade val="46275"/>
                  <a:invGamma/>
                </a:schemeClr>
              </a:gs>
              <a:gs pos="50000">
                <a:schemeClr val="accent1">
                  <a:alpha val="19000"/>
                </a:schemeClr>
              </a:gs>
              <a:gs pos="100000">
                <a:schemeClr val="accent1">
                  <a:gamma/>
                  <a:shade val="46275"/>
                  <a:invGamma/>
                </a:schemeClr>
              </a:gs>
            </a:gsLst>
            <a:lin ang="2700000" scaled="1"/>
          </a:gradFill>
          <a:ln w="9525">
            <a:noFill/>
            <a:miter lim="800000"/>
            <a:headEnd/>
            <a:tailEnd/>
          </a:ln>
          <a:effectLst/>
        </p:spPr>
        <p:txBody>
          <a:bodyPr wrap="none">
            <a:spAutoFit/>
          </a:bodyPr>
          <a:lstStyle/>
          <a:p>
            <a:pPr defTabSz="5016500"/>
            <a:r>
              <a:rPr lang="en-US" sz="4400" b="1" dirty="0" smtClean="0">
                <a:effectLst>
                  <a:outerShdw blurRad="38100" dist="38100" dir="2700000" algn="tl">
                    <a:srgbClr val="FFFFFF"/>
                  </a:outerShdw>
                </a:effectLst>
              </a:rPr>
              <a:t>Problem Solving Methodology</a:t>
            </a:r>
            <a:endParaRPr lang="en-US" sz="9900" dirty="0"/>
          </a:p>
        </p:txBody>
      </p:sp>
      <p:graphicFrame>
        <p:nvGraphicFramePr>
          <p:cNvPr id="34392" name="Group 600"/>
          <p:cNvGraphicFramePr>
            <a:graphicFrameLocks noGrp="1"/>
          </p:cNvGraphicFramePr>
          <p:nvPr/>
        </p:nvGraphicFramePr>
        <p:xfrm>
          <a:off x="13182600" y="24231600"/>
          <a:ext cx="16002000" cy="7010399"/>
        </p:xfrm>
        <a:graphic>
          <a:graphicData uri="http://schemas.openxmlformats.org/drawingml/2006/table">
            <a:tbl>
              <a:tblPr/>
              <a:tblGrid>
                <a:gridCol w="2286000"/>
                <a:gridCol w="2286000"/>
                <a:gridCol w="2286000"/>
                <a:gridCol w="2286000"/>
                <a:gridCol w="2286000"/>
                <a:gridCol w="2286000"/>
                <a:gridCol w="2286000"/>
              </a:tblGrid>
              <a:tr h="117615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Arial" pitchFamily="34" charset="0"/>
                          <a:cs typeface="Arial" pitchFamily="34" charset="0"/>
                        </a:rPr>
                        <a:t>Laboratory Equipment</a:t>
                      </a:r>
                      <a:endParaRPr kumimoji="0" lang="en-US" sz="20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rPr>
                        <a:t>Chemicals and Medicines</a:t>
                      </a:r>
                      <a:endParaRPr kumimoji="0" lang="en-US" sz="20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rPr>
                        <a:t>Physical Surroundings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rPr>
                        <a:t>People, Groups, and Roles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rPr>
                        <a:t>Procedures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rPr>
                        <a:t>Laws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rPr>
                        <a:t>Research Data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1783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rPr>
                        <a:t>Hormone Replacement Therapy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rPr>
                        <a:t>Dr. </a:t>
                      </a:r>
                      <a:r>
                        <a:rPr kumimoji="0" lang="en-US" sz="2000" b="0" i="0" u="none" strike="noStrike" cap="none" normalizeH="0" baseline="0" dirty="0" err="1" smtClean="0">
                          <a:ln>
                            <a:noFill/>
                          </a:ln>
                          <a:solidFill>
                            <a:schemeClr val="tx1"/>
                          </a:solidFill>
                          <a:effectLst>
                            <a:outerShdw blurRad="38100" dist="38100" dir="2700000" algn="tl">
                              <a:srgbClr val="C0C0C0"/>
                            </a:outerShdw>
                          </a:effectLst>
                          <a:latin typeface="Arial" pitchFamily="34" charset="0"/>
                          <a:cs typeface="Arial" pitchFamily="34" charset="0"/>
                        </a:rPr>
                        <a:t>Poehlman</a:t>
                      </a:r>
                      <a:r>
                        <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rPr>
                        <a:t> (</a:t>
                      </a:r>
                      <a:r>
                        <a:rPr kumimoji="0" lang="en-US" sz="2000" b="0" i="0" u="none" strike="noStrike" cap="none" normalizeH="0" baseline="0" dirty="0" err="1" smtClean="0">
                          <a:ln>
                            <a:noFill/>
                          </a:ln>
                          <a:solidFill>
                            <a:schemeClr val="tx1"/>
                          </a:solidFill>
                          <a:effectLst>
                            <a:outerShdw blurRad="38100" dist="38100" dir="2700000" algn="tl">
                              <a:srgbClr val="C0C0C0"/>
                            </a:outerShdw>
                          </a:effectLst>
                          <a:latin typeface="Arial" pitchFamily="34" charset="0"/>
                          <a:cs typeface="Arial" pitchFamily="34" charset="0"/>
                        </a:rPr>
                        <a:t>Resercher</a:t>
                      </a:r>
                      <a:r>
                        <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r>
                        <a:rPr lang="en-US" sz="2000" b="0" dirty="0" smtClean="0">
                          <a:latin typeface="Arial" pitchFamily="34" charset="0"/>
                          <a:cs typeface="Arial" pitchFamily="34" charset="0"/>
                        </a:rPr>
                        <a:t>Fabrication</a:t>
                      </a:r>
                      <a:endParaRPr lang="en-US" sz="2000" b="0" dirty="0">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rPr>
                        <a:t>ORI procedures of investigation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2316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rPr>
                        <a:t>Walter F. </a:t>
                      </a:r>
                      <a:r>
                        <a:rPr kumimoji="0" lang="en-US" sz="2000" b="0" i="0" u="none" strike="noStrike" cap="none" normalizeH="0" baseline="0" dirty="0" err="1" smtClean="0">
                          <a:ln>
                            <a:noFill/>
                          </a:ln>
                          <a:solidFill>
                            <a:schemeClr val="tx1"/>
                          </a:solidFill>
                          <a:effectLst>
                            <a:outerShdw blurRad="38100" dist="38100" dir="2700000" algn="tl">
                              <a:srgbClr val="C0C0C0"/>
                            </a:outerShdw>
                          </a:effectLst>
                          <a:latin typeface="Arial" pitchFamily="34" charset="0"/>
                          <a:cs typeface="Arial" pitchFamily="34" charset="0"/>
                        </a:rPr>
                        <a:t>Denino</a:t>
                      </a:r>
                      <a:r>
                        <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rPr>
                        <a:t> (research asst)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r>
                        <a:rPr lang="en-US" sz="2000" b="0" dirty="0" smtClean="0">
                          <a:latin typeface="Arial" pitchFamily="34" charset="0"/>
                          <a:cs typeface="Arial" pitchFamily="34" charset="0"/>
                        </a:rPr>
                        <a:t>Falsification</a:t>
                      </a:r>
                      <a:endParaRPr lang="en-US" sz="2000" b="0" dirty="0">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rPr>
                        <a:t>Civil procedures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1291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rPr>
                        <a:t>US Attorney General Office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r>
                        <a:rPr lang="en-US" sz="2000" b="0" dirty="0" smtClean="0">
                          <a:latin typeface="Arial" pitchFamily="34" charset="0"/>
                          <a:cs typeface="Arial" pitchFamily="34" charset="0"/>
                        </a:rPr>
                        <a:t>Grant Application </a:t>
                      </a:r>
                      <a:endParaRPr lang="en-US" sz="2000" b="0" dirty="0">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rPr>
                        <a:t>Criminal procedures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15763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rPr>
                        <a:t>ORI (Office of Research Integrity)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rPr>
                        <a:t>Experimental procedures (double blind)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13746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rPr>
                        <a:t>UVM and  UM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34457" name="Group 665"/>
          <p:cNvGraphicFramePr>
            <a:graphicFrameLocks noGrp="1"/>
          </p:cNvGraphicFramePr>
          <p:nvPr/>
        </p:nvGraphicFramePr>
        <p:xfrm>
          <a:off x="28803600" y="9448800"/>
          <a:ext cx="14706600" cy="8138160"/>
        </p:xfrm>
        <a:graphic>
          <a:graphicData uri="http://schemas.openxmlformats.org/drawingml/2006/table">
            <a:tbl>
              <a:tblPr/>
              <a:tblGrid>
                <a:gridCol w="2830513"/>
                <a:gridCol w="2543175"/>
                <a:gridCol w="4303712"/>
                <a:gridCol w="3049588"/>
                <a:gridCol w="1979612"/>
              </a:tblGrid>
              <a:tr h="395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charset="0"/>
                          <a:cs typeface="Times New Roman" pitchFamily="18" charset="0"/>
                        </a:rPr>
                        <a:t>Harms and Benefits</a:t>
                      </a:r>
                      <a:endParaRPr kumimoji="0" lang="en-US" sz="2400" b="1" i="0" u="none" strike="noStrike" cap="none" normalizeH="0" baseline="0" dirty="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charset="0"/>
                          <a:cs typeface="Times New Roman" pitchFamily="18" charset="0"/>
                        </a:rPr>
                        <a:t>Virtues and Values</a:t>
                      </a: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cap="none" normalizeH="0" baseline="0" dirty="0" smtClean="0">
                          <a:ln>
                            <a:noFill/>
                          </a:ln>
                          <a:solidFill>
                            <a:schemeClr val="tx1"/>
                          </a:solidFill>
                          <a:effectLst/>
                          <a:latin typeface="Times New Roman" pitchFamily="18" charset="0"/>
                          <a:ea typeface="Times" charset="0"/>
                          <a:cs typeface="Times New Roman" pitchFamily="18" charset="0"/>
                        </a:rPr>
                        <a:t>Reversibility</a:t>
                      </a:r>
                      <a:endParaRPr kumimoji="0" lang="en-US" sz="2400" b="1" i="0" u="none" strike="noStrike" cap="none" normalizeH="0" baseline="0" dirty="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r>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Times" charset="0"/>
                          <a:cs typeface="Times New Roman" pitchFamily="18" charset="0"/>
                        </a:rPr>
                        <a:t>Solution A</a:t>
                      </a: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rPr>
                        <a:t>Do nothing</a:t>
                      </a:r>
                      <a:endPar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rPr>
                        <a:t>Propagating scientific falsehood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rPr>
                        <a:t>Wasting scarce research funds</a:t>
                      </a:r>
                      <a:endPar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rPr>
                        <a:t>Displays vice of irresponsibility (based on lack of care)</a:t>
                      </a:r>
                      <a:endPar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rPr>
                        <a:t>Fails when reversing with scientists competing for research funds</a:t>
                      </a:r>
                      <a:endPar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r>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Times" charset="0"/>
                          <a:cs typeface="Times New Roman" pitchFamily="18" charset="0"/>
                        </a:rPr>
                        <a:t>Solution B</a:t>
                      </a: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rPr>
                        <a:t>Confront </a:t>
                      </a:r>
                      <a:r>
                        <a:rPr kumimoji="0" lang="en-US" sz="2400" b="0" i="0" u="none" strike="noStrike" cap="none" normalizeH="0" baseline="0" dirty="0" err="1" smtClean="0">
                          <a:ln>
                            <a:noFill/>
                          </a:ln>
                          <a:solidFill>
                            <a:schemeClr val="tx1"/>
                          </a:solidFill>
                          <a:effectLst/>
                          <a:latin typeface="Times New Roman" pitchFamily="18" charset="0"/>
                          <a:ea typeface="Times" charset="0"/>
                          <a:cs typeface="Times New Roman" pitchFamily="18" charset="0"/>
                        </a:rPr>
                        <a:t>Poehlman</a:t>
                      </a:r>
                      <a:r>
                        <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rPr>
                        <a:t> and given him a chance to come clean</a:t>
                      </a:r>
                      <a:endPar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imes New Roman" pitchFamily="18" charset="0"/>
                          <a:ea typeface="Times" charset="0"/>
                          <a:cs typeface="Times New Roman" pitchFamily="18" charset="0"/>
                        </a:rPr>
                        <a:t>Poehlman</a:t>
                      </a:r>
                      <a:r>
                        <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rPr>
                        <a:t> may not respond but take retaliatory action against you</a:t>
                      </a:r>
                      <a:endPar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rPr>
                        <a:t>Virtue of responsibility combined with reasonableness</a:t>
                      </a:r>
                      <a:endPar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rPr>
                        <a:t>May not reverse with rest of scientific community</a:t>
                      </a:r>
                      <a:endPar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r>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Times" charset="0"/>
                          <a:cs typeface="Times New Roman" pitchFamily="18" charset="0"/>
                        </a:rPr>
                        <a:t>Solution C</a:t>
                      </a: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rPr>
                        <a:t>Report to University  authorities </a:t>
                      </a:r>
                      <a:endPar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rPr>
                        <a:t>Harms </a:t>
                      </a:r>
                      <a:r>
                        <a:rPr kumimoji="0" lang="en-US" sz="2400" b="0" i="0" u="none" strike="noStrike" cap="none" normalizeH="0" baseline="0" dirty="0" err="1" smtClean="0">
                          <a:ln>
                            <a:noFill/>
                          </a:ln>
                          <a:solidFill>
                            <a:schemeClr val="tx1"/>
                          </a:solidFill>
                          <a:effectLst/>
                          <a:latin typeface="Times New Roman" pitchFamily="18" charset="0"/>
                          <a:ea typeface="Times" charset="0"/>
                          <a:cs typeface="Times New Roman" pitchFamily="18" charset="0"/>
                        </a:rPr>
                        <a:t>Poehlman’s</a:t>
                      </a:r>
                      <a:r>
                        <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rPr>
                        <a:t> reputation (but this may not be avoidable)</a:t>
                      </a:r>
                      <a:endPar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rPr>
                        <a:t>Virtues of responsibility and reasonableness</a:t>
                      </a:r>
                      <a:endPar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Times" charset="0"/>
                          <a:cs typeface="Times New Roman" pitchFamily="18" charset="0"/>
                        </a:rPr>
                        <a:t>Solution D</a:t>
                      </a: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rPr>
                        <a:t>Report  incident directly to ORI</a:t>
                      </a:r>
                      <a:endPar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rPr>
                        <a:t>Could harm reputations of both </a:t>
                      </a:r>
                      <a:r>
                        <a:rPr kumimoji="0" lang="en-US" sz="2400" b="0" i="0" u="none" strike="noStrike" cap="none" normalizeH="0" baseline="0" dirty="0" err="1" smtClean="0">
                          <a:ln>
                            <a:noFill/>
                          </a:ln>
                          <a:solidFill>
                            <a:schemeClr val="tx1"/>
                          </a:solidFill>
                          <a:effectLst/>
                          <a:latin typeface="Times New Roman" pitchFamily="18" charset="0"/>
                          <a:ea typeface="Times" charset="0"/>
                          <a:cs typeface="Times New Roman" pitchFamily="18" charset="0"/>
                        </a:rPr>
                        <a:t>Poehlman</a:t>
                      </a:r>
                      <a:r>
                        <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rPr>
                        <a:t> and university</a:t>
                      </a:r>
                      <a:endPar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rPr>
                        <a:t>Responsibility but not reasonableness</a:t>
                      </a:r>
                      <a:endPar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rPr>
                        <a:t>May not reverse with university by not allowing them to investigate it themselves</a:t>
                      </a:r>
                      <a:endParaRPr kumimoji="0" lang="en-US" sz="2400" b="0" i="0" u="none" strike="noStrike" cap="none" normalizeH="0" baseline="0" dirty="0" smtClean="0">
                        <a:ln>
                          <a:noFill/>
                        </a:ln>
                        <a:solidFill>
                          <a:schemeClr val="tx1"/>
                        </a:solidFill>
                        <a:effectLst/>
                        <a:latin typeface="Times New Roman" pitchFamily="18"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r>
            </a:tbl>
          </a:graphicData>
        </a:graphic>
      </p:graphicFrame>
      <p:sp>
        <p:nvSpPr>
          <p:cNvPr id="34444" name="Text Box 652"/>
          <p:cNvSpPr txBox="1">
            <a:spLocks noChangeArrowheads="1"/>
          </p:cNvSpPr>
          <p:nvPr/>
        </p:nvSpPr>
        <p:spPr bwMode="auto">
          <a:xfrm>
            <a:off x="32537400" y="8305800"/>
            <a:ext cx="7273145" cy="769441"/>
          </a:xfrm>
          <a:prstGeom prst="rect">
            <a:avLst/>
          </a:prstGeom>
          <a:gradFill rotWithShape="1">
            <a:gsLst>
              <a:gs pos="0">
                <a:schemeClr val="accent1">
                  <a:gamma/>
                  <a:shade val="46275"/>
                  <a:invGamma/>
                </a:schemeClr>
              </a:gs>
              <a:gs pos="50000">
                <a:schemeClr val="accent1">
                  <a:alpha val="19000"/>
                </a:schemeClr>
              </a:gs>
              <a:gs pos="100000">
                <a:schemeClr val="accent1">
                  <a:gamma/>
                  <a:shade val="46275"/>
                  <a:invGamma/>
                </a:schemeClr>
              </a:gs>
            </a:gsLst>
            <a:lin ang="2700000" scaled="1"/>
          </a:gradFill>
          <a:ln w="9525">
            <a:noFill/>
            <a:miter lim="800000"/>
            <a:headEnd/>
            <a:tailEnd/>
          </a:ln>
          <a:effectLst/>
        </p:spPr>
        <p:txBody>
          <a:bodyPr wrap="none">
            <a:spAutoFit/>
          </a:bodyPr>
          <a:lstStyle/>
          <a:p>
            <a:pPr defTabSz="5016500"/>
            <a:r>
              <a:rPr lang="en-US" sz="4400" b="1" dirty="0" smtClean="0">
                <a:effectLst>
                  <a:outerShdw blurRad="38100" dist="38100" dir="2700000" algn="tl">
                    <a:srgbClr val="FFFFFF"/>
                  </a:outerShdw>
                </a:effectLst>
              </a:rPr>
              <a:t>Solution Evaluation Matrix</a:t>
            </a:r>
            <a:endParaRPr lang="en-US" sz="4400" b="1" dirty="0">
              <a:effectLst>
                <a:outerShdw blurRad="38100" dist="38100" dir="2700000" algn="tl">
                  <a:srgbClr val="FFFFFF"/>
                </a:outerShdw>
              </a:effectLst>
            </a:endParaRPr>
          </a:p>
        </p:txBody>
      </p:sp>
      <p:grpSp>
        <p:nvGrpSpPr>
          <p:cNvPr id="34445" name="Group 653"/>
          <p:cNvGrpSpPr>
            <a:grpSpLocks/>
          </p:cNvGrpSpPr>
          <p:nvPr/>
        </p:nvGrpSpPr>
        <p:grpSpPr bwMode="auto">
          <a:xfrm>
            <a:off x="30099000" y="22631399"/>
            <a:ext cx="10744200" cy="6934200"/>
            <a:chOff x="21696" y="13296"/>
            <a:chExt cx="6768" cy="7152"/>
          </a:xfrm>
        </p:grpSpPr>
        <p:sp>
          <p:nvSpPr>
            <p:cNvPr id="34446" name="Rectangle 654"/>
            <p:cNvSpPr>
              <a:spLocks noChangeArrowheads="1"/>
            </p:cNvSpPr>
            <p:nvPr/>
          </p:nvSpPr>
          <p:spPr bwMode="auto">
            <a:xfrm>
              <a:off x="21696" y="13296"/>
              <a:ext cx="6768" cy="715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34447" name="Rectangle 655"/>
            <p:cNvSpPr>
              <a:spLocks noChangeArrowheads="1"/>
            </p:cNvSpPr>
            <p:nvPr/>
          </p:nvSpPr>
          <p:spPr bwMode="auto">
            <a:xfrm>
              <a:off x="21888" y="13384"/>
              <a:ext cx="6432" cy="6698"/>
            </a:xfrm>
            <a:prstGeom prst="rect">
              <a:avLst/>
            </a:prstGeom>
            <a:solidFill>
              <a:schemeClr val="bg1"/>
            </a:solidFill>
            <a:ln w="9525">
              <a:noFill/>
              <a:miter lim="800000"/>
              <a:headEnd/>
              <a:tailEnd/>
            </a:ln>
            <a:effectLst/>
          </p:spPr>
          <p:txBody>
            <a:bodyPr wrap="square">
              <a:spAutoFit/>
            </a:bodyPr>
            <a:lstStyle/>
            <a:p>
              <a:pPr marL="342900" indent="-342900" algn="just" defTabSz="5016500">
                <a:spcBef>
                  <a:spcPct val="50000"/>
                </a:spcBef>
              </a:pPr>
              <a:r>
                <a:rPr lang="en-US" sz="2400" dirty="0" smtClean="0"/>
                <a:t>    </a:t>
              </a:r>
              <a:r>
                <a:rPr lang="en-US" sz="3200" b="1" dirty="0" smtClean="0"/>
                <a:t>The </a:t>
              </a:r>
              <a:r>
                <a:rPr lang="en-US" sz="3200" b="1" dirty="0" smtClean="0"/>
                <a:t>incident that triggered my suspicions occurred in late September, 2000 - I was asked by Dr. </a:t>
              </a:r>
              <a:r>
                <a:rPr lang="en-US" sz="3200" b="1" dirty="0" err="1" smtClean="0"/>
                <a:t>Poehlman</a:t>
              </a:r>
              <a:r>
                <a:rPr lang="en-US" sz="3200" b="1" dirty="0" smtClean="0"/>
                <a:t> to write a paper from a longitudinal database (Protocol #678). The paper was to examine the effects of age on lipids in men and women… When I presented him with the data, he was not satisfied with the results and asked for the database in order to verify data entries and check for what he described as "reversed" </a:t>
              </a:r>
              <a:r>
                <a:rPr lang="en-US" sz="3200" b="1" dirty="0" err="1" smtClean="0"/>
                <a:t>datapoints</a:t>
              </a:r>
              <a:r>
                <a:rPr lang="en-US" sz="3200" b="1" dirty="0" smtClean="0"/>
                <a:t>, … It was my belief that I was mistakenly given a “true” version of the dataset originally and then given the manipulated version the second time</a:t>
              </a:r>
              <a:r>
                <a:rPr lang="en-US" sz="3200" b="1" dirty="0" smtClean="0"/>
                <a:t>…</a:t>
              </a:r>
              <a:endParaRPr lang="en-US" sz="2400" b="1" dirty="0"/>
            </a:p>
          </p:txBody>
        </p:sp>
      </p:grpSp>
      <p:sp>
        <p:nvSpPr>
          <p:cNvPr id="34448" name="Text Box 656"/>
          <p:cNvSpPr txBox="1">
            <a:spLocks noChangeArrowheads="1"/>
          </p:cNvSpPr>
          <p:nvPr/>
        </p:nvSpPr>
        <p:spPr bwMode="auto">
          <a:xfrm>
            <a:off x="30251400" y="20878800"/>
            <a:ext cx="10363200" cy="1200329"/>
          </a:xfrm>
          <a:prstGeom prst="rect">
            <a:avLst/>
          </a:prstGeom>
          <a:gradFill rotWithShape="1">
            <a:gsLst>
              <a:gs pos="0">
                <a:schemeClr val="accent1">
                  <a:gamma/>
                  <a:shade val="46275"/>
                  <a:invGamma/>
                </a:schemeClr>
              </a:gs>
              <a:gs pos="50000">
                <a:schemeClr val="accent1">
                  <a:alpha val="19000"/>
                </a:schemeClr>
              </a:gs>
              <a:gs pos="100000">
                <a:schemeClr val="accent1">
                  <a:gamma/>
                  <a:shade val="46275"/>
                  <a:invGamma/>
                </a:schemeClr>
              </a:gs>
            </a:gsLst>
            <a:lin ang="2700000" scaled="1"/>
          </a:gradFill>
          <a:ln w="9525">
            <a:noFill/>
            <a:miter lim="800000"/>
            <a:headEnd/>
            <a:tailEnd/>
          </a:ln>
          <a:effectLst/>
        </p:spPr>
        <p:txBody>
          <a:bodyPr wrap="square">
            <a:spAutoFit/>
          </a:bodyPr>
          <a:lstStyle/>
          <a:p>
            <a:pPr defTabSz="5016500"/>
            <a:r>
              <a:rPr lang="en-US" sz="4400" b="1" dirty="0" smtClean="0">
                <a:effectLst>
                  <a:outerShdw blurRad="38100" dist="38100" dir="2700000" algn="tl">
                    <a:srgbClr val="FFFFFF"/>
                  </a:outerShdw>
                </a:effectLst>
              </a:rPr>
              <a:t>Witness Testimony</a:t>
            </a:r>
          </a:p>
          <a:p>
            <a:pPr defTabSz="5016500"/>
            <a:r>
              <a:rPr lang="en-US" sz="2800" b="1" dirty="0" smtClean="0">
                <a:effectLst>
                  <a:outerShdw blurRad="38100" dist="38100" dir="2700000" algn="tl">
                    <a:srgbClr val="FFFFFF"/>
                  </a:outerShdw>
                </a:effectLst>
              </a:rPr>
              <a:t>(</a:t>
            </a:r>
            <a:r>
              <a:rPr lang="en-US" sz="2800" dirty="0" smtClean="0"/>
              <a:t>Chris B. Pascal, J.D., Director, </a:t>
            </a:r>
            <a:r>
              <a:rPr lang="en-US" sz="2800" dirty="0" smtClean="0"/>
              <a:t>Office </a:t>
            </a:r>
            <a:r>
              <a:rPr lang="en-US" sz="2800" dirty="0" smtClean="0"/>
              <a:t>of Research Integrity </a:t>
            </a:r>
            <a:r>
              <a:rPr lang="en-US" sz="2800" dirty="0" smtClean="0"/>
              <a:t>)</a:t>
            </a:r>
            <a:endParaRPr lang="en-US" sz="2800" b="1" dirty="0">
              <a:effectLst>
                <a:outerShdw blurRad="38100" dist="38100" dir="2700000" algn="tl">
                  <a:srgbClr val="FFFFFF"/>
                </a:outerShdw>
              </a:effectLst>
            </a:endParaRPr>
          </a:p>
        </p:txBody>
      </p:sp>
      <p:sp>
        <p:nvSpPr>
          <p:cNvPr id="34449" name="Text Box 657"/>
          <p:cNvSpPr txBox="1">
            <a:spLocks noChangeArrowheads="1"/>
          </p:cNvSpPr>
          <p:nvPr/>
        </p:nvSpPr>
        <p:spPr bwMode="auto">
          <a:xfrm>
            <a:off x="17221200" y="23088600"/>
            <a:ext cx="6638164" cy="769441"/>
          </a:xfrm>
          <a:prstGeom prst="rect">
            <a:avLst/>
          </a:prstGeom>
          <a:gradFill rotWithShape="1">
            <a:gsLst>
              <a:gs pos="0">
                <a:schemeClr val="accent1">
                  <a:gamma/>
                  <a:shade val="46275"/>
                  <a:invGamma/>
                </a:schemeClr>
              </a:gs>
              <a:gs pos="50000">
                <a:schemeClr val="accent1">
                  <a:alpha val="19000"/>
                </a:schemeClr>
              </a:gs>
              <a:gs pos="100000">
                <a:schemeClr val="accent1">
                  <a:gamma/>
                  <a:shade val="46275"/>
                  <a:invGamma/>
                </a:schemeClr>
              </a:gs>
            </a:gsLst>
            <a:lin ang="2700000" scaled="1"/>
          </a:gradFill>
          <a:ln w="9525">
            <a:noFill/>
            <a:miter lim="800000"/>
            <a:headEnd/>
            <a:tailEnd/>
          </a:ln>
          <a:effectLst/>
        </p:spPr>
        <p:txBody>
          <a:bodyPr wrap="none">
            <a:spAutoFit/>
          </a:bodyPr>
          <a:lstStyle/>
          <a:p>
            <a:pPr defTabSz="5016500"/>
            <a:r>
              <a:rPr lang="en-US" sz="4400" b="1" dirty="0" smtClean="0">
                <a:effectLst>
                  <a:outerShdw blurRad="38100" dist="38100" dir="2700000" algn="tl">
                    <a:srgbClr val="FFFFFF"/>
                  </a:outerShdw>
                </a:effectLst>
                <a:cs typeface="Times New Roman" pitchFamily="18" charset="0"/>
              </a:rPr>
              <a:t>Socio-Technical System</a:t>
            </a:r>
            <a:endParaRPr lang="en-US" sz="4400" b="1" dirty="0">
              <a:effectLst>
                <a:outerShdw blurRad="38100" dist="38100" dir="2700000" algn="tl">
                  <a:srgbClr val="FFFFFF"/>
                </a:outerShdw>
              </a:effectLst>
              <a:cs typeface="Times New Roman" pitchFamily="18" charset="0"/>
            </a:endParaRPr>
          </a:p>
        </p:txBody>
      </p:sp>
      <p:pic>
        <p:nvPicPr>
          <p:cNvPr id="1027" name="Picture 3"/>
          <p:cNvPicPr>
            <a:picLocks noChangeAspect="1" noChangeArrowheads="1"/>
          </p:cNvPicPr>
          <p:nvPr/>
        </p:nvPicPr>
        <p:blipFill>
          <a:blip r:embed="rId5"/>
          <a:srcRect/>
          <a:stretch>
            <a:fillRect/>
          </a:stretch>
        </p:blipFill>
        <p:spPr bwMode="auto">
          <a:xfrm>
            <a:off x="11582400" y="9372600"/>
            <a:ext cx="17068800" cy="12954000"/>
          </a:xfrm>
          <a:prstGeom prst="rect">
            <a:avLst/>
          </a:prstGeom>
          <a:noFill/>
          <a:ln w="9525">
            <a:noFill/>
            <a:miter lim="800000"/>
            <a:headEnd/>
            <a:tailEnd/>
          </a:ln>
          <a:effectLst/>
        </p:spPr>
      </p:pic>
      <p:pic>
        <p:nvPicPr>
          <p:cNvPr id="1026" name="Picture 2"/>
          <p:cNvPicPr>
            <a:picLocks noChangeAspect="1" noChangeArrowheads="1"/>
          </p:cNvPicPr>
          <p:nvPr/>
        </p:nvPicPr>
        <p:blipFill>
          <a:blip r:embed="rId6"/>
          <a:srcRect/>
          <a:stretch>
            <a:fillRect/>
          </a:stretch>
        </p:blipFill>
        <p:spPr bwMode="auto">
          <a:xfrm>
            <a:off x="381000" y="20878800"/>
            <a:ext cx="12192000" cy="975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74" name="Rectangle 582"/>
          <p:cNvSpPr>
            <a:spLocks noChangeArrowheads="1"/>
          </p:cNvSpPr>
          <p:nvPr/>
        </p:nvSpPr>
        <p:spPr bwMode="auto">
          <a:xfrm>
            <a:off x="685800" y="609600"/>
            <a:ext cx="42672000" cy="4589463"/>
          </a:xfrm>
          <a:prstGeom prst="rect">
            <a:avLst/>
          </a:prstGeom>
          <a:gradFill rotWithShape="1">
            <a:gsLst>
              <a:gs pos="0">
                <a:srgbClr val="BBE0E3">
                  <a:gamma/>
                  <a:shade val="86275"/>
                  <a:invGamma/>
                  <a:alpha val="95000"/>
                </a:srgbClr>
              </a:gs>
              <a:gs pos="50000">
                <a:srgbClr val="BBE0E3">
                  <a:alpha val="20000"/>
                </a:srgbClr>
              </a:gs>
              <a:gs pos="100000">
                <a:srgbClr val="BBE0E3">
                  <a:gamma/>
                  <a:shade val="86275"/>
                  <a:invGamma/>
                  <a:alpha val="95000"/>
                </a:srgbClr>
              </a:gs>
            </a:gsLst>
            <a:lin ang="2700000" scaled="1"/>
          </a:gradFill>
          <a:ln w="9525">
            <a:solidFill>
              <a:srgbClr val="000000"/>
            </a:solidFill>
            <a:miter lim="800000"/>
            <a:headEnd/>
            <a:tailEnd/>
          </a:ln>
          <a:effectLst/>
        </p:spPr>
        <p:txBody>
          <a:bodyPr wrap="none" anchor="ctr"/>
          <a:lstStyle/>
          <a:p>
            <a:endParaRPr lang="en-US"/>
          </a:p>
        </p:txBody>
      </p:sp>
      <p:sp>
        <p:nvSpPr>
          <p:cNvPr id="34375" name="Text Box 583"/>
          <p:cNvSpPr txBox="1">
            <a:spLocks noChangeArrowheads="1"/>
          </p:cNvSpPr>
          <p:nvPr/>
        </p:nvSpPr>
        <p:spPr bwMode="auto">
          <a:xfrm>
            <a:off x="1600200" y="1189038"/>
            <a:ext cx="40843200" cy="3146425"/>
          </a:xfrm>
          <a:prstGeom prst="rect">
            <a:avLst/>
          </a:prstGeom>
          <a:noFill/>
          <a:ln w="9525">
            <a:noFill/>
            <a:miter lim="800000"/>
            <a:headEnd/>
            <a:tailEnd/>
          </a:ln>
          <a:effectLst/>
        </p:spPr>
        <p:txBody>
          <a:bodyPr lIns="97212" tIns="48609" rIns="97212" bIns="48609">
            <a:spAutoFit/>
          </a:bodyPr>
          <a:lstStyle/>
          <a:p>
            <a:pPr algn="ctr" defTabSz="5016500" eaLnBrk="1" hangingPunct="1"/>
            <a:r>
              <a:rPr lang="en-US" sz="10000" b="1">
                <a:effectLst>
                  <a:outerShdw blurRad="38100" dist="38100" dir="2700000" algn="tl">
                    <a:srgbClr val="C0C0C0"/>
                  </a:outerShdw>
                </a:effectLst>
              </a:rPr>
              <a:t>GRADUATE EDUCATION IN RESEARCH ETHICS FOR </a:t>
            </a:r>
          </a:p>
          <a:p>
            <a:pPr algn="ctr" defTabSz="5016500" eaLnBrk="1" hangingPunct="1"/>
            <a:r>
              <a:rPr lang="en-US" sz="10000" b="1">
                <a:effectLst>
                  <a:outerShdw blurRad="38100" dist="38100" dir="2700000" algn="tl">
                    <a:srgbClr val="C0C0C0"/>
                  </a:outerShdw>
                </a:effectLst>
              </a:rPr>
              <a:t>SCIENTISTS AND ENGINEERS</a:t>
            </a:r>
          </a:p>
        </p:txBody>
      </p:sp>
      <p:pic>
        <p:nvPicPr>
          <p:cNvPr id="34376" name="Picture 584" descr="nsflogo">
            <a:hlinkClick r:id="rId2"/>
          </p:cNvP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143000" y="931863"/>
            <a:ext cx="4191000" cy="4044950"/>
          </a:xfrm>
          <a:prstGeom prst="rect">
            <a:avLst/>
          </a:prstGeom>
          <a:noFill/>
        </p:spPr>
      </p:pic>
      <p:pic>
        <p:nvPicPr>
          <p:cNvPr id="34377" name="Picture 585" descr="portico"/>
          <p:cNvPicPr>
            <a:picLocks noChangeAspect="1" noChangeArrowheads="1"/>
          </p:cNvPicPr>
          <p:nvPr/>
        </p:nvPicPr>
        <p:blipFill>
          <a:blip r:embed="rId4"/>
          <a:srcRect/>
          <a:stretch>
            <a:fillRect/>
          </a:stretch>
        </p:blipFill>
        <p:spPr bwMode="auto">
          <a:xfrm>
            <a:off x="38938200" y="1008063"/>
            <a:ext cx="3725863" cy="3733800"/>
          </a:xfrm>
          <a:prstGeom prst="rect">
            <a:avLst/>
          </a:prstGeom>
          <a:noFill/>
          <a:ln w="9525">
            <a:noFill/>
            <a:miter lim="800000"/>
            <a:headEnd/>
            <a:tailEnd/>
          </a:ln>
          <a:effectLst/>
        </p:spPr>
      </p:pic>
      <p:sp>
        <p:nvSpPr>
          <p:cNvPr id="34378" name="Text Box 586"/>
          <p:cNvSpPr txBox="1">
            <a:spLocks noChangeArrowheads="1"/>
          </p:cNvSpPr>
          <p:nvPr/>
        </p:nvSpPr>
        <p:spPr bwMode="auto">
          <a:xfrm>
            <a:off x="1219200" y="5486400"/>
            <a:ext cx="41681400" cy="1738313"/>
          </a:xfrm>
          <a:prstGeom prst="rect">
            <a:avLst/>
          </a:prstGeom>
          <a:noFill/>
          <a:ln w="9525">
            <a:noFill/>
            <a:miter lim="800000"/>
            <a:headEnd/>
            <a:tailEnd/>
          </a:ln>
          <a:effectLst/>
        </p:spPr>
        <p:txBody>
          <a:bodyPr>
            <a:spAutoFit/>
          </a:bodyPr>
          <a:lstStyle/>
          <a:p>
            <a:pPr algn="ctr" defTabSz="5016500"/>
            <a:r>
              <a:rPr lang="en-US" sz="6000" b="1">
                <a:effectLst>
                  <a:outerShdw blurRad="38100" dist="38100" dir="2700000" algn="tl">
                    <a:srgbClr val="C0C0C0"/>
                  </a:outerShdw>
                </a:effectLst>
              </a:rPr>
              <a:t>Jorge J. Ferr</a:t>
            </a:r>
            <a:r>
              <a:rPr lang="en-US" sz="6000" b="1">
                <a:effectLst>
                  <a:outerShdw blurRad="38100" dist="38100" dir="2700000" algn="tl">
                    <a:srgbClr val="C0C0C0"/>
                  </a:outerShdw>
                </a:effectLst>
                <a:cs typeface="Arial" pitchFamily="34" charset="0"/>
              </a:rPr>
              <a:t>ér</a:t>
            </a:r>
            <a:r>
              <a:rPr lang="en-US" sz="6000" b="1">
                <a:effectLst>
                  <a:outerShdw blurRad="38100" dist="38100" dir="2700000" algn="tl">
                    <a:srgbClr val="C0C0C0"/>
                  </a:outerShdw>
                </a:effectLst>
              </a:rPr>
              <a:t>-Negr</a:t>
            </a:r>
            <a:r>
              <a:rPr lang="en-US" sz="6000" b="1">
                <a:effectLst>
                  <a:outerShdw blurRad="38100" dist="38100" dir="2700000" algn="tl">
                    <a:srgbClr val="C0C0C0"/>
                  </a:outerShdw>
                </a:effectLst>
                <a:cs typeface="Arial" pitchFamily="34" charset="0"/>
              </a:rPr>
              <a:t>ó</a:t>
            </a:r>
            <a:r>
              <a:rPr lang="en-US" sz="6000" b="1">
                <a:effectLst>
                  <a:outerShdw blurRad="38100" dist="38100" dir="2700000" algn="tl">
                    <a:srgbClr val="C0C0C0"/>
                  </a:outerShdw>
                </a:effectLst>
              </a:rPr>
              <a:t>n</a:t>
            </a:r>
            <a:r>
              <a:rPr lang="en-US" sz="6000" b="1" baseline="30000">
                <a:effectLst>
                  <a:outerShdw blurRad="38100" dist="38100" dir="2700000" algn="tl">
                    <a:srgbClr val="C0C0C0"/>
                  </a:outerShdw>
                </a:effectLst>
              </a:rPr>
              <a:t>1</a:t>
            </a:r>
            <a:r>
              <a:rPr lang="en-US" sz="6000" b="1">
                <a:effectLst>
                  <a:outerShdw blurRad="38100" dist="38100" dir="2700000" algn="tl">
                    <a:srgbClr val="C0C0C0"/>
                  </a:outerShdw>
                </a:effectLst>
              </a:rPr>
              <a:t>, William J. Frey</a:t>
            </a:r>
            <a:r>
              <a:rPr lang="en-US" sz="6000" b="1" baseline="30000">
                <a:effectLst>
                  <a:outerShdw blurRad="38100" dist="38100" dir="2700000" algn="tl">
                    <a:srgbClr val="C0C0C0"/>
                  </a:outerShdw>
                </a:effectLst>
              </a:rPr>
              <a:t>1</a:t>
            </a:r>
            <a:r>
              <a:rPr lang="en-US" sz="6000" b="1">
                <a:effectLst>
                  <a:outerShdw blurRad="38100" dist="38100" dir="2700000" algn="tl">
                    <a:srgbClr val="C0C0C0"/>
                  </a:outerShdw>
                </a:effectLst>
              </a:rPr>
              <a:t>, Efra</a:t>
            </a:r>
            <a:r>
              <a:rPr lang="en-US" sz="6000" b="1">
                <a:effectLst>
                  <a:outerShdw blurRad="38100" dist="38100" dir="2700000" algn="tl">
                    <a:srgbClr val="C0C0C0"/>
                  </a:outerShdw>
                </a:effectLst>
                <a:cs typeface="Arial" pitchFamily="34" charset="0"/>
              </a:rPr>
              <a:t>í</a:t>
            </a:r>
            <a:r>
              <a:rPr lang="en-US" sz="6000" b="1">
                <a:effectLst>
                  <a:outerShdw blurRad="38100" dist="38100" dir="2700000" algn="tl">
                    <a:srgbClr val="C0C0C0"/>
                  </a:outerShdw>
                </a:effectLst>
              </a:rPr>
              <a:t>n O’Neill-Carrillo</a:t>
            </a:r>
            <a:r>
              <a:rPr lang="en-US" sz="6000" b="1" baseline="30000">
                <a:effectLst>
                  <a:outerShdw blurRad="38100" dist="38100" dir="2700000" algn="tl">
                    <a:srgbClr val="C0C0C0"/>
                  </a:outerShdw>
                </a:effectLst>
              </a:rPr>
              <a:t>2</a:t>
            </a:r>
            <a:r>
              <a:rPr lang="en-US" sz="6000" b="1">
                <a:effectLst>
                  <a:outerShdw blurRad="38100" dist="38100" dir="2700000" algn="tl">
                    <a:srgbClr val="C0C0C0"/>
                  </a:outerShdw>
                </a:effectLst>
              </a:rPr>
              <a:t>, Carlos R</a:t>
            </a:r>
            <a:r>
              <a:rPr lang="en-US" sz="6000" b="1">
                <a:effectLst>
                  <a:outerShdw blurRad="38100" dist="38100" dir="2700000" algn="tl">
                    <a:srgbClr val="C0C0C0"/>
                  </a:outerShdw>
                </a:effectLst>
                <a:cs typeface="Arial" pitchFamily="34" charset="0"/>
              </a:rPr>
              <a:t>í</a:t>
            </a:r>
            <a:r>
              <a:rPr lang="en-US" sz="6000" b="1">
                <a:effectLst>
                  <a:outerShdw blurRad="38100" dist="38100" dir="2700000" algn="tl">
                    <a:srgbClr val="C0C0C0"/>
                  </a:outerShdw>
                </a:effectLst>
              </a:rPr>
              <a:t>os-Vel</a:t>
            </a:r>
            <a:r>
              <a:rPr lang="en-US" sz="6000" b="1">
                <a:effectLst>
                  <a:outerShdw blurRad="38100" dist="38100" dir="2700000" algn="tl">
                    <a:srgbClr val="C0C0C0"/>
                  </a:outerShdw>
                </a:effectLst>
                <a:cs typeface="Arial" pitchFamily="34" charset="0"/>
              </a:rPr>
              <a:t>á</a:t>
            </a:r>
            <a:r>
              <a:rPr lang="en-US" sz="6000" b="1">
                <a:effectLst>
                  <a:outerShdw blurRad="38100" dist="38100" dir="2700000" algn="tl">
                    <a:srgbClr val="C0C0C0"/>
                  </a:outerShdw>
                </a:effectLst>
              </a:rPr>
              <a:t>zquez</a:t>
            </a:r>
            <a:r>
              <a:rPr lang="en-US" sz="6000" b="1" baseline="30000">
                <a:effectLst>
                  <a:outerShdw blurRad="38100" dist="38100" dir="2700000" algn="tl">
                    <a:srgbClr val="C0C0C0"/>
                  </a:outerShdw>
                </a:effectLst>
              </a:rPr>
              <a:t>3</a:t>
            </a:r>
            <a:r>
              <a:rPr lang="en-US" sz="6000" b="1">
                <a:effectLst>
                  <a:outerShdw blurRad="38100" dist="38100" dir="2700000" algn="tl">
                    <a:srgbClr val="C0C0C0"/>
                  </a:outerShdw>
                </a:effectLst>
              </a:rPr>
              <a:t>, Didier M. Vald</a:t>
            </a:r>
            <a:r>
              <a:rPr lang="en-US" sz="6000" b="1">
                <a:effectLst>
                  <a:outerShdw blurRad="38100" dist="38100" dir="2700000" algn="tl">
                    <a:srgbClr val="C0C0C0"/>
                  </a:outerShdw>
                </a:effectLst>
                <a:cs typeface="Arial" pitchFamily="34" charset="0"/>
              </a:rPr>
              <a:t>é</a:t>
            </a:r>
            <a:r>
              <a:rPr lang="en-US" sz="6000" b="1">
                <a:effectLst>
                  <a:outerShdw blurRad="38100" dist="38100" dir="2700000" algn="tl">
                    <a:srgbClr val="C0C0C0"/>
                  </a:outerShdw>
                </a:effectLst>
              </a:rPr>
              <a:t>s</a:t>
            </a:r>
            <a:r>
              <a:rPr lang="en-US" sz="6000" b="1" baseline="30000">
                <a:effectLst>
                  <a:outerShdw blurRad="38100" dist="38100" dir="2700000" algn="tl">
                    <a:srgbClr val="C0C0C0"/>
                  </a:outerShdw>
                </a:effectLst>
              </a:rPr>
              <a:t>4</a:t>
            </a:r>
          </a:p>
          <a:p>
            <a:pPr algn="ctr" defTabSz="5016500"/>
            <a:r>
              <a:rPr lang="en-US" sz="4800" b="1">
                <a:effectLst>
                  <a:outerShdw blurRad="38100" dist="38100" dir="2700000" algn="tl">
                    <a:srgbClr val="C0C0C0"/>
                  </a:outerShdw>
                </a:effectLst>
              </a:rPr>
              <a:t>University of Puerto Rico at Mayag</a:t>
            </a:r>
            <a:r>
              <a:rPr lang="en-US" sz="4800" b="1">
                <a:effectLst>
                  <a:outerShdw blurRad="38100" dist="38100" dir="2700000" algn="tl">
                    <a:srgbClr val="C0C0C0"/>
                  </a:outerShdw>
                </a:effectLst>
                <a:cs typeface="Arial" pitchFamily="34" charset="0"/>
              </a:rPr>
              <a:t>ü</a:t>
            </a:r>
            <a:r>
              <a:rPr lang="en-US" sz="4800" b="1">
                <a:effectLst>
                  <a:outerShdw blurRad="38100" dist="38100" dir="2700000" algn="tl">
                    <a:srgbClr val="C0C0C0"/>
                  </a:outerShdw>
                </a:effectLst>
              </a:rPr>
              <a:t>ez, Department of </a:t>
            </a:r>
            <a:r>
              <a:rPr lang="en-US" sz="4800" b="1" baseline="30000">
                <a:effectLst>
                  <a:outerShdw blurRad="38100" dist="38100" dir="2700000" algn="tl">
                    <a:srgbClr val="C0C0C0"/>
                  </a:outerShdw>
                </a:effectLst>
              </a:rPr>
              <a:t>1</a:t>
            </a:r>
            <a:r>
              <a:rPr lang="en-US" sz="4800" b="1">
                <a:effectLst>
                  <a:outerShdw blurRad="38100" dist="38100" dir="2700000" algn="tl">
                    <a:srgbClr val="C0C0C0"/>
                  </a:outerShdw>
                </a:effectLst>
              </a:rPr>
              <a:t>Humanities, </a:t>
            </a:r>
            <a:r>
              <a:rPr lang="en-US" sz="4800" b="1" baseline="30000">
                <a:effectLst>
                  <a:outerShdw blurRad="38100" dist="38100" dir="2700000" algn="tl">
                    <a:srgbClr val="C0C0C0"/>
                  </a:outerShdw>
                </a:effectLst>
              </a:rPr>
              <a:t>2</a:t>
            </a:r>
            <a:r>
              <a:rPr lang="en-US" sz="4800" b="1">
                <a:effectLst>
                  <a:outerShdw blurRad="38100" dist="38100" dir="2700000" algn="tl">
                    <a:srgbClr val="C0C0C0"/>
                  </a:outerShdw>
                </a:effectLst>
              </a:rPr>
              <a:t>Electrical Engineering, </a:t>
            </a:r>
            <a:r>
              <a:rPr lang="en-US" sz="4800" b="1" baseline="30000">
                <a:effectLst>
                  <a:outerShdw blurRad="38100" dist="38100" dir="2700000" algn="tl">
                    <a:srgbClr val="C0C0C0"/>
                  </a:outerShdw>
                </a:effectLst>
              </a:rPr>
              <a:t>3</a:t>
            </a:r>
            <a:r>
              <a:rPr lang="en-US" sz="4800" b="1">
                <a:effectLst>
                  <a:outerShdw blurRad="38100" dist="38100" dir="2700000" algn="tl">
                    <a:srgbClr val="C0C0C0"/>
                  </a:outerShdw>
                </a:effectLst>
              </a:rPr>
              <a:t>Biology, </a:t>
            </a:r>
            <a:r>
              <a:rPr lang="en-US" sz="4800" b="1" baseline="30000">
                <a:effectLst>
                  <a:outerShdw blurRad="38100" dist="38100" dir="2700000" algn="tl">
                    <a:srgbClr val="C0C0C0"/>
                  </a:outerShdw>
                </a:effectLst>
              </a:rPr>
              <a:t>4</a:t>
            </a:r>
            <a:r>
              <a:rPr lang="en-US" sz="4800" b="1">
                <a:effectLst>
                  <a:outerShdw blurRad="38100" dist="38100" dir="2700000" algn="tl">
                    <a:srgbClr val="C0C0C0"/>
                  </a:outerShdw>
                </a:effectLst>
              </a:rPr>
              <a:t>Civil Engineering</a:t>
            </a:r>
          </a:p>
        </p:txBody>
      </p:sp>
      <p:grpSp>
        <p:nvGrpSpPr>
          <p:cNvPr id="2" name="Group 590"/>
          <p:cNvGrpSpPr>
            <a:grpSpLocks/>
          </p:cNvGrpSpPr>
          <p:nvPr/>
        </p:nvGrpSpPr>
        <p:grpSpPr bwMode="auto">
          <a:xfrm>
            <a:off x="609600" y="20802600"/>
            <a:ext cx="10744200" cy="6705600"/>
            <a:chOff x="576" y="15536"/>
            <a:chExt cx="6768" cy="6480"/>
          </a:xfrm>
        </p:grpSpPr>
        <p:sp>
          <p:nvSpPr>
            <p:cNvPr id="34383" name="Rectangle 591"/>
            <p:cNvSpPr>
              <a:spLocks noChangeArrowheads="1"/>
            </p:cNvSpPr>
            <p:nvPr/>
          </p:nvSpPr>
          <p:spPr bwMode="auto">
            <a:xfrm>
              <a:off x="576" y="15536"/>
              <a:ext cx="6768" cy="648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34384" name="Text Box 592"/>
            <p:cNvSpPr txBox="1">
              <a:spLocks noChangeArrowheads="1"/>
            </p:cNvSpPr>
            <p:nvPr/>
          </p:nvSpPr>
          <p:spPr bwMode="auto">
            <a:xfrm>
              <a:off x="672" y="15674"/>
              <a:ext cx="6528" cy="5735"/>
            </a:xfrm>
            <a:prstGeom prst="rect">
              <a:avLst/>
            </a:prstGeom>
            <a:solidFill>
              <a:schemeClr val="bg1"/>
            </a:solidFill>
            <a:ln w="9525">
              <a:noFill/>
              <a:miter lim="800000"/>
              <a:headEnd/>
              <a:tailEnd/>
            </a:ln>
            <a:effectLst/>
          </p:spPr>
          <p:txBody>
            <a:bodyPr>
              <a:spAutoFit/>
            </a:bodyPr>
            <a:lstStyle/>
            <a:p>
              <a:pPr marL="342900" indent="-342900" algn="just" defTabSz="5016500"/>
              <a:r>
                <a:rPr lang="en-US" sz="2400" b="1"/>
                <a:t>   To design and integrate a pilot program in research ethics for graduate students in science and engineering to prepare them to face the complex and encompassing ethical and social issues that arise in professional activity. </a:t>
              </a:r>
            </a:p>
            <a:p>
              <a:pPr marL="342900" indent="-342900" algn="just" defTabSz="5016500"/>
              <a:endParaRPr lang="en-US" sz="2400" b="1"/>
            </a:p>
            <a:p>
              <a:pPr marL="342900" indent="-342900" algn="just" defTabSz="5016500"/>
              <a:endParaRPr lang="en-US" sz="2400" b="1"/>
            </a:p>
            <a:p>
              <a:pPr marL="342900" indent="-342900" algn="just" defTabSz="5016500"/>
              <a:r>
                <a:rPr lang="en-US" sz="2400" b="1"/>
                <a:t>This project will increase graduate student ethical awareness and commitment through a series of activities: </a:t>
              </a:r>
            </a:p>
            <a:p>
              <a:pPr marL="342900" indent="-342900" algn="just" defTabSz="5016500"/>
              <a:endParaRPr lang="en-US" sz="2400" b="1"/>
            </a:p>
            <a:p>
              <a:pPr marL="342900" indent="-342900" algn="just" defTabSz="5016500">
                <a:buFontTx/>
                <a:buAutoNum type="arabicPeriod"/>
              </a:pPr>
              <a:r>
                <a:rPr lang="en-US" sz="2400" b="1"/>
                <a:t>Graduate student and faculty development workshops, a freestanding course, and a capstone activity.</a:t>
              </a:r>
            </a:p>
            <a:p>
              <a:pPr marL="342900" indent="-342900" algn="just" defTabSz="5016500">
                <a:buFontTx/>
                <a:buAutoNum type="arabicPeriod"/>
              </a:pPr>
              <a:endParaRPr lang="en-US" sz="2400" b="1"/>
            </a:p>
            <a:p>
              <a:pPr marL="342900" indent="-342900" algn="just" defTabSz="5016500"/>
              <a:r>
                <a:rPr lang="en-US" sz="2400" b="1"/>
                <a:t>2.Designing of research ethics cases and materials by the participating faculty for the graduate students.</a:t>
              </a:r>
            </a:p>
            <a:p>
              <a:pPr marL="342900" indent="-342900" algn="just" defTabSz="5016500"/>
              <a:endParaRPr lang="en-US" sz="2400" b="1"/>
            </a:p>
            <a:p>
              <a:pPr marL="342900" indent="-342900" algn="just" defTabSz="5016500"/>
              <a:r>
                <a:rPr lang="en-US" sz="2400" b="1"/>
                <a:t>3. Faculty mentoring workshops.</a:t>
              </a:r>
            </a:p>
          </p:txBody>
        </p:sp>
      </p:grpSp>
      <p:grpSp>
        <p:nvGrpSpPr>
          <p:cNvPr id="3" name="Group 593"/>
          <p:cNvGrpSpPr>
            <a:grpSpLocks/>
          </p:cNvGrpSpPr>
          <p:nvPr/>
        </p:nvGrpSpPr>
        <p:grpSpPr bwMode="auto">
          <a:xfrm>
            <a:off x="457200" y="9118600"/>
            <a:ext cx="10909300" cy="8483600"/>
            <a:chOff x="2304" y="5568"/>
            <a:chExt cx="6872" cy="9072"/>
          </a:xfrm>
        </p:grpSpPr>
        <p:sp>
          <p:nvSpPr>
            <p:cNvPr id="34386" name="Rectangle 594"/>
            <p:cNvSpPr>
              <a:spLocks noChangeArrowheads="1"/>
            </p:cNvSpPr>
            <p:nvPr/>
          </p:nvSpPr>
          <p:spPr bwMode="auto">
            <a:xfrm>
              <a:off x="2408" y="5812"/>
              <a:ext cx="6768" cy="8828"/>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34387" name="Text Box 595"/>
            <p:cNvSpPr txBox="1">
              <a:spLocks noChangeArrowheads="1"/>
            </p:cNvSpPr>
            <p:nvPr/>
          </p:nvSpPr>
          <p:spPr bwMode="auto">
            <a:xfrm>
              <a:off x="2304" y="5568"/>
              <a:ext cx="6816" cy="8688"/>
            </a:xfrm>
            <a:prstGeom prst="rect">
              <a:avLst/>
            </a:prstGeom>
            <a:noFill/>
            <a:ln w="9525">
              <a:noFill/>
              <a:miter lim="800000"/>
              <a:headEnd/>
              <a:tailEnd/>
            </a:ln>
            <a:effectLst/>
          </p:spPr>
          <p:txBody>
            <a:bodyPr>
              <a:spAutoFit/>
            </a:bodyPr>
            <a:lstStyle/>
            <a:p>
              <a:pPr marL="352425" algn="ctr" defTabSz="5016500"/>
              <a:r>
                <a:rPr lang="en-US" sz="2400" b="1"/>
                <a:t> </a:t>
              </a:r>
            </a:p>
            <a:p>
              <a:pPr marL="352425" algn="just" defTabSz="5016500"/>
              <a:r>
                <a:rPr lang="en-US" sz="2400" b="1"/>
                <a:t>This project will employ an innovative EAC (Ethics Across the Curriculum) approach based on integrating (a) a newly designed freestanding course in graduate research ethics, (b) a series of workshops for graduate students in research ethics, and (c) ethics integration exercises and modules developed by engineering and science faculty for their discipline-specific courses.  EAC requires the timely integration of ethics activities into strategic points throughout the science and engineering graduate curriculum to help graduate students recognize that ethics is a central, not a peripheral, component of research.  To bring this point home, this project includes an innovative capstone activity where students will (1) prepare poster presentations on cases in research ethics, (2) analyze these using frameworks, concepts, and principles acquired throughout their education, and (3) present their analyses before peers and faculty mentors at a special activity, a </a:t>
              </a:r>
              <a:r>
                <a:rPr lang="en-US" sz="2400" b="1" i="1"/>
                <a:t>Graduate Student Research Ethics Banquet</a:t>
              </a:r>
              <a:r>
                <a:rPr lang="en-US" sz="2400" b="1"/>
                <a:t>.  </a:t>
              </a:r>
            </a:p>
            <a:p>
              <a:pPr marL="352425" algn="just" defTabSz="5016500"/>
              <a:r>
                <a:rPr lang="en-US" sz="2400" b="1"/>
                <a:t>The team of principal investigators, the senior personnel, and the EAC strategic approach attest to this proposal’s strong interdisciplinary focus.  Ethical issues that arise in the categories of Academic Integrity, Research and Social Responsibility, and Research’s Environment provide this project’s central themes.</a:t>
              </a:r>
            </a:p>
          </p:txBody>
        </p:sp>
      </p:grpSp>
      <p:sp>
        <p:nvSpPr>
          <p:cNvPr id="34388" name="Text Box 596"/>
          <p:cNvSpPr txBox="1">
            <a:spLocks noChangeArrowheads="1"/>
          </p:cNvSpPr>
          <p:nvPr/>
        </p:nvSpPr>
        <p:spPr bwMode="auto">
          <a:xfrm>
            <a:off x="2438400" y="19812000"/>
            <a:ext cx="7299325" cy="762000"/>
          </a:xfrm>
          <a:prstGeom prst="rect">
            <a:avLst/>
          </a:prstGeom>
          <a:gradFill rotWithShape="1">
            <a:gsLst>
              <a:gs pos="0">
                <a:schemeClr val="accent1">
                  <a:gamma/>
                  <a:shade val="46275"/>
                  <a:invGamma/>
                </a:schemeClr>
              </a:gs>
              <a:gs pos="50000">
                <a:schemeClr val="accent1">
                  <a:alpha val="19000"/>
                </a:schemeClr>
              </a:gs>
              <a:gs pos="100000">
                <a:schemeClr val="accent1">
                  <a:gamma/>
                  <a:shade val="46275"/>
                  <a:invGamma/>
                </a:schemeClr>
              </a:gs>
            </a:gsLst>
            <a:lin ang="2700000" scaled="1"/>
          </a:gradFill>
          <a:ln w="9525">
            <a:noFill/>
            <a:miter lim="800000"/>
            <a:headEnd/>
            <a:tailEnd/>
          </a:ln>
          <a:effectLst/>
        </p:spPr>
        <p:txBody>
          <a:bodyPr wrap="none">
            <a:spAutoFit/>
          </a:bodyPr>
          <a:lstStyle/>
          <a:p>
            <a:pPr defTabSz="5016500"/>
            <a:r>
              <a:rPr lang="en-US" sz="4400" b="1">
                <a:effectLst>
                  <a:outerShdw blurRad="38100" dist="38100" dir="2700000" algn="tl">
                    <a:srgbClr val="FFFFFF"/>
                  </a:outerShdw>
                </a:effectLst>
              </a:rPr>
              <a:t>Main educational objective</a:t>
            </a:r>
            <a:endParaRPr lang="en-US" sz="9900"/>
          </a:p>
        </p:txBody>
      </p:sp>
      <p:sp>
        <p:nvSpPr>
          <p:cNvPr id="34389" name="Text Box 597"/>
          <p:cNvSpPr txBox="1">
            <a:spLocks noChangeArrowheads="1"/>
          </p:cNvSpPr>
          <p:nvPr/>
        </p:nvSpPr>
        <p:spPr bwMode="auto">
          <a:xfrm>
            <a:off x="4719638" y="8305800"/>
            <a:ext cx="2671762" cy="762000"/>
          </a:xfrm>
          <a:prstGeom prst="rect">
            <a:avLst/>
          </a:prstGeom>
          <a:gradFill rotWithShape="1">
            <a:gsLst>
              <a:gs pos="0">
                <a:schemeClr val="accent1">
                  <a:gamma/>
                  <a:shade val="46275"/>
                  <a:invGamma/>
                </a:schemeClr>
              </a:gs>
              <a:gs pos="50000">
                <a:schemeClr val="accent1">
                  <a:alpha val="19000"/>
                </a:schemeClr>
              </a:gs>
              <a:gs pos="100000">
                <a:schemeClr val="accent1">
                  <a:gamma/>
                  <a:shade val="46275"/>
                  <a:invGamma/>
                </a:schemeClr>
              </a:gs>
            </a:gsLst>
            <a:lin ang="2700000" scaled="1"/>
          </a:gradFill>
          <a:ln w="9525">
            <a:noFill/>
            <a:miter lim="800000"/>
            <a:headEnd/>
            <a:tailEnd/>
          </a:ln>
          <a:effectLst/>
        </p:spPr>
        <p:txBody>
          <a:bodyPr wrap="none">
            <a:spAutoFit/>
          </a:bodyPr>
          <a:lstStyle/>
          <a:p>
            <a:pPr defTabSz="5016500"/>
            <a:r>
              <a:rPr lang="en-US" sz="4400" b="1">
                <a:effectLst>
                  <a:outerShdw blurRad="38100" dist="38100" dir="2700000" algn="tl">
                    <a:srgbClr val="FFFFFF"/>
                  </a:outerShdw>
                </a:effectLst>
              </a:rPr>
              <a:t>Overview</a:t>
            </a:r>
          </a:p>
        </p:txBody>
      </p:sp>
      <p:sp>
        <p:nvSpPr>
          <p:cNvPr id="34390" name="Text Box 598"/>
          <p:cNvSpPr txBox="1">
            <a:spLocks noChangeArrowheads="1"/>
          </p:cNvSpPr>
          <p:nvPr/>
        </p:nvSpPr>
        <p:spPr bwMode="auto">
          <a:xfrm>
            <a:off x="18669000" y="8382000"/>
            <a:ext cx="2481263" cy="762000"/>
          </a:xfrm>
          <a:prstGeom prst="rect">
            <a:avLst/>
          </a:prstGeom>
          <a:gradFill rotWithShape="1">
            <a:gsLst>
              <a:gs pos="0">
                <a:schemeClr val="accent1">
                  <a:gamma/>
                  <a:shade val="46275"/>
                  <a:invGamma/>
                </a:schemeClr>
              </a:gs>
              <a:gs pos="50000">
                <a:schemeClr val="accent1">
                  <a:alpha val="19000"/>
                </a:schemeClr>
              </a:gs>
              <a:gs pos="100000">
                <a:schemeClr val="accent1">
                  <a:gamma/>
                  <a:shade val="46275"/>
                  <a:invGamma/>
                </a:schemeClr>
              </a:gs>
            </a:gsLst>
            <a:lin ang="2700000" scaled="1"/>
          </a:gradFill>
          <a:ln w="9525">
            <a:noFill/>
            <a:miter lim="800000"/>
            <a:headEnd/>
            <a:tailEnd/>
          </a:ln>
          <a:effectLst/>
        </p:spPr>
        <p:txBody>
          <a:bodyPr wrap="none">
            <a:spAutoFit/>
          </a:bodyPr>
          <a:lstStyle/>
          <a:p>
            <a:pPr defTabSz="5016500"/>
            <a:r>
              <a:rPr lang="en-US" sz="4400" b="1">
                <a:effectLst>
                  <a:outerShdw blurRad="38100" dist="38100" dir="2700000" algn="tl">
                    <a:srgbClr val="FFFFFF"/>
                  </a:outerShdw>
                </a:effectLst>
              </a:rPr>
              <a:t>Methods</a:t>
            </a:r>
            <a:endParaRPr lang="en-US" sz="9900"/>
          </a:p>
        </p:txBody>
      </p:sp>
      <p:graphicFrame>
        <p:nvGraphicFramePr>
          <p:cNvPr id="34392" name="Group 600"/>
          <p:cNvGraphicFramePr>
            <a:graphicFrameLocks noGrp="1"/>
          </p:cNvGraphicFramePr>
          <p:nvPr/>
        </p:nvGraphicFramePr>
        <p:xfrm>
          <a:off x="13182600" y="24993600"/>
          <a:ext cx="14706600" cy="6159501"/>
        </p:xfrm>
        <a:graphic>
          <a:graphicData uri="http://schemas.openxmlformats.org/drawingml/2006/table">
            <a:tbl>
              <a:tblPr/>
              <a:tblGrid>
                <a:gridCol w="4902200"/>
                <a:gridCol w="4902200"/>
                <a:gridCol w="4902200"/>
              </a:tblGrid>
              <a:tr h="1798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500" b="1" i="0" u="sng"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500" b="1" i="0" u="sng"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Academic Integrity Issues</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(Epistemic Research Values)</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500" b="1" i="0" u="sng"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Research and Social Responsibility Issues</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(Natural and social environment, human subjects)</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500" b="1" i="0" u="sng"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Research Environment Issues</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(Collaborative enterprise issues)</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608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Confidentiality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cs typeface="Times New Roman" pitchFamily="18" charset="0"/>
                        </a:rPr>
                        <a:t>Integrity </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cs typeface="Times New Roman" pitchFamily="18" charset="0"/>
                        </a:rPr>
                        <a:t>Intellectual property </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cs typeface="Times New Roman" pitchFamily="18" charset="0"/>
                        </a:rPr>
                        <a:t>Authorship</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cs typeface="Times New Roman" pitchFamily="18" charset="0"/>
                        </a:rPr>
                        <a:t>Copyright </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cs typeface="Times New Roman" pitchFamily="18" charset="0"/>
                        </a:rPr>
                        <a:t>Patents </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cs typeface="Times New Roman" pitchFamily="18" charset="0"/>
                        </a:rPr>
                        <a:t>Trade marks and trade secrets</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cs typeface="Times New Roman" pitchFamily="18" charset="0"/>
                        </a:rPr>
                        <a:t>Fabrication </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cs typeface="Times New Roman" pitchFamily="18" charset="0"/>
                        </a:rPr>
                        <a:t>Falsification </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cs typeface="Times New Roman" pitchFamily="18" charset="0"/>
                        </a:rPr>
                        <a:t>Plagiarism</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cs typeface="Times New Roman" pitchFamily="18" charset="0"/>
                        </a:rPr>
                        <a:t>Research with human subjects and human cells</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cs typeface="Times New Roman" pitchFamily="18" charset="0"/>
                        </a:rPr>
                        <a:t>Vulnerable populations </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cs typeface="Times New Roman" pitchFamily="18" charset="0"/>
                        </a:rPr>
                        <a:t>Informed consents</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cs typeface="Times New Roman" pitchFamily="18" charset="0"/>
                        </a:rPr>
                        <a:t>Use of animals in research</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cs typeface="Times New Roman" pitchFamily="18" charset="0"/>
                        </a:rPr>
                        <a:t>Public Policy</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cs typeface="Times New Roman" pitchFamily="18" charset="0"/>
                        </a:rPr>
                        <a:t>Commitment and relationship to industry</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cs typeface="Times New Roman" pitchFamily="18" charset="0"/>
                        </a:rPr>
                        <a:t>Environmental protection</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Mentorship</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Peer review</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Conflict of conscience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Conflict of commitment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Conflicts of interest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Times New Roman" pitchFamily="18" charset="0"/>
                        </a:rPr>
                        <a:t>Responsible scientific record keeping</a:t>
                      </a:r>
                      <a:endParaRPr kumimoji="0" lang="en-US" sz="2500" b="1" i="0" u="none" strike="noStrike" cap="none" normalizeH="0" baseline="0" smtClean="0">
                        <a:ln>
                          <a:noFill/>
                        </a:ln>
                        <a:solidFill>
                          <a:schemeClr val="tx1"/>
                        </a:solidFill>
                        <a:effectLst>
                          <a:outerShdw blurRad="38100" dist="38100" dir="2700000" algn="tl">
                            <a:srgbClr val="C0C0C0"/>
                          </a:outerShdw>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34457" name="Group 665"/>
          <p:cNvGraphicFramePr>
            <a:graphicFrameLocks noGrp="1"/>
          </p:cNvGraphicFramePr>
          <p:nvPr/>
        </p:nvGraphicFramePr>
        <p:xfrm>
          <a:off x="28803600" y="9448800"/>
          <a:ext cx="14706600" cy="11430000"/>
        </p:xfrm>
        <a:graphic>
          <a:graphicData uri="http://schemas.openxmlformats.org/drawingml/2006/table">
            <a:tbl>
              <a:tblPr/>
              <a:tblGrid>
                <a:gridCol w="2830513"/>
                <a:gridCol w="2543175"/>
                <a:gridCol w="4303712"/>
                <a:gridCol w="3049588"/>
                <a:gridCol w="1979612"/>
              </a:tblGrid>
              <a:tr h="395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ea typeface="Times" charset="0"/>
                          <a:cs typeface="Times New Roman" pitchFamily="18" charset="0"/>
                        </a:rPr>
                        <a:t>Task</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ea typeface="Times" charset="0"/>
                          <a:cs typeface="Times New Roman" pitchFamily="18" charset="0"/>
                        </a:rPr>
                        <a:t>Goals and </a:t>
                      </a:r>
                      <a:endPar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ea typeface="Times" charset="0"/>
                          <a:cs typeface="Times New Roman" pitchFamily="18" charset="0"/>
                        </a:rPr>
                        <a:t>Objectives</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ea typeface="Times" charset="0"/>
                          <a:cs typeface="Times New Roman" pitchFamily="18" charset="0"/>
                        </a:rPr>
                        <a:t>Performance Indicators</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ea typeface="Times" charset="0"/>
                          <a:cs typeface="Times New Roman" pitchFamily="18" charset="0"/>
                        </a:rPr>
                        <a:t>Data Collection </a:t>
                      </a:r>
                      <a:endPar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ea typeface="Times" charset="0"/>
                          <a:cs typeface="Times New Roman" pitchFamily="18" charset="0"/>
                        </a:rPr>
                        <a:t>Approach &amp; Tools</a:t>
                      </a:r>
                      <a:endPar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ea typeface="Times" charset="0"/>
                          <a:cs typeface="Times New Roman" pitchFamily="18" charset="0"/>
                        </a:rPr>
                        <a:t>Schedule</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r>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Ethics Across the Curriculum </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Implement a framework to integrate ethical awareness and commitment in graduate curricula</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Number of graduate courses impacted by faculty members with EAC and ethics modules, Number of Faculty Members that have been involved actively in EAC for Graduate Students.</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Surveys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Interviews with Department Heads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Faculty follow-up activities</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Formative: towards the end of each semester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Summative: in summer</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r>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Course Development</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rPr>
                        <a:t>Treat systematically topics in Research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rPr>
                        <a:t>Introduce ethics and ethical deliberation</a:t>
                      </a: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New graduate course created: Graduate Course on Research Ethics, graduate student learning outcomes</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Student Portfolio</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Course exams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Perception survey – final</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Formative: Mid-semester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Summative: Final Exam</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r>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Graduate Student Workshops</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rPr>
                        <a:t>Ethical Awareness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rPr>
                        <a:t>Ethical Evaluation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rPr>
                        <a:t>Ethical Integration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rPr>
                        <a:t>Value Realization</a:t>
                      </a: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Specific modules in Research Ethics for Graduate students, Number of Graduate Students participating in the Awareness Workshops and in the Introductory Research Ethics Workshops for Students</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Pre-test and post-test</a:t>
                      </a:r>
                    </a:p>
                    <a:p>
                      <a:pPr marL="0" marR="0" lvl="0" indent="0" algn="ctr" defTabSz="914400" rtl="0" eaLnBrk="0" fontAlgn="base" latinLnBrk="0" hangingPunct="0">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Gray Matters exercises</a:t>
                      </a:r>
                    </a:p>
                    <a:p>
                      <a:pPr marL="0" marR="0" lvl="0" indent="0" algn="ctr" defTabSz="914400" rtl="0" eaLnBrk="0" fontAlgn="base" latinLnBrk="0" hangingPunct="0">
                        <a:lnSpc>
                          <a:spcPct val="100000"/>
                        </a:lnSpc>
                        <a:spcBef>
                          <a:spcPct val="0"/>
                        </a:spcBef>
                        <a:spcAft>
                          <a:spcPct val="0"/>
                        </a:spcAft>
                        <a:buClrTx/>
                        <a:buSzTx/>
                        <a:buFontTx/>
                        <a:buNone/>
                        <a:tabLst>
                          <a:tab pos="342900" algn="l"/>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Perception survey – final</a:t>
                      </a: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Before and after each workshop</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Faculty and Researchers Workshops</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rPr>
                        <a:t>Introduce ethical theory and ethics across the curriculum to faculty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rPr>
                        <a:t>Establish faculty mentoring on EAC</a:t>
                      </a: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Number of Faculty members and researchers participating in the Research Ethics Workshops for Faculty and Researchers</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Evaluation of cases developed, conceptual assessment (area-specific and interdisciplinary knowledge and capability)</a:t>
                      </a:r>
                      <a:endParaRPr kumimoji="0" lang="en-US" sz="2400" b="0" i="0" u="none" strike="noStrike" cap="none" normalizeH="0" baseline="0" smtClean="0">
                        <a:ln>
                          <a:noFill/>
                        </a:ln>
                        <a:solidFill>
                          <a:schemeClr val="tx1"/>
                        </a:solidFill>
                        <a:effectLst/>
                        <a:latin typeface="Arial" pitchFamily="34" charset="0"/>
                        <a:ea typeface="Times" charset="0"/>
                        <a:cs typeface="Times New Roman" pitchFamily="18"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ea typeface="Times" charset="0"/>
                          <a:cs typeface="Times New Roman" pitchFamily="18" charset="0"/>
                        </a:rPr>
                        <a:t>Before and after each workshop</a:t>
                      </a: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chemeClr val="bg1"/>
                    </a:solidFill>
                  </a:tcPr>
                </a:tc>
              </a:tr>
            </a:tbl>
          </a:graphicData>
        </a:graphic>
      </p:graphicFrame>
      <p:sp>
        <p:nvSpPr>
          <p:cNvPr id="34444" name="Text Box 652"/>
          <p:cNvSpPr txBox="1">
            <a:spLocks noChangeArrowheads="1"/>
          </p:cNvSpPr>
          <p:nvPr/>
        </p:nvSpPr>
        <p:spPr bwMode="auto">
          <a:xfrm>
            <a:off x="34823400" y="8229600"/>
            <a:ext cx="3478213" cy="762000"/>
          </a:xfrm>
          <a:prstGeom prst="rect">
            <a:avLst/>
          </a:prstGeom>
          <a:gradFill rotWithShape="1">
            <a:gsLst>
              <a:gs pos="0">
                <a:schemeClr val="accent1">
                  <a:gamma/>
                  <a:shade val="46275"/>
                  <a:invGamma/>
                </a:schemeClr>
              </a:gs>
              <a:gs pos="50000">
                <a:schemeClr val="accent1">
                  <a:alpha val="19000"/>
                </a:schemeClr>
              </a:gs>
              <a:gs pos="100000">
                <a:schemeClr val="accent1">
                  <a:gamma/>
                  <a:shade val="46275"/>
                  <a:invGamma/>
                </a:schemeClr>
              </a:gs>
            </a:gsLst>
            <a:lin ang="2700000" scaled="1"/>
          </a:gradFill>
          <a:ln w="9525">
            <a:noFill/>
            <a:miter lim="800000"/>
            <a:headEnd/>
            <a:tailEnd/>
          </a:ln>
          <a:effectLst/>
        </p:spPr>
        <p:txBody>
          <a:bodyPr wrap="none">
            <a:spAutoFit/>
          </a:bodyPr>
          <a:lstStyle/>
          <a:p>
            <a:pPr defTabSz="5016500"/>
            <a:r>
              <a:rPr lang="en-US" sz="4400" b="1">
                <a:effectLst>
                  <a:outerShdw blurRad="38100" dist="38100" dir="2700000" algn="tl">
                    <a:srgbClr val="FFFFFF"/>
                  </a:outerShdw>
                </a:effectLst>
              </a:rPr>
              <a:t>Assessment</a:t>
            </a:r>
          </a:p>
        </p:txBody>
      </p:sp>
      <p:grpSp>
        <p:nvGrpSpPr>
          <p:cNvPr id="4" name="Group 653"/>
          <p:cNvGrpSpPr>
            <a:grpSpLocks/>
          </p:cNvGrpSpPr>
          <p:nvPr/>
        </p:nvGrpSpPr>
        <p:grpSpPr bwMode="auto">
          <a:xfrm>
            <a:off x="31318200" y="22631400"/>
            <a:ext cx="10744200" cy="6934200"/>
            <a:chOff x="21696" y="13296"/>
            <a:chExt cx="6768" cy="7152"/>
          </a:xfrm>
        </p:grpSpPr>
        <p:sp>
          <p:nvSpPr>
            <p:cNvPr id="34446" name="Rectangle 654"/>
            <p:cNvSpPr>
              <a:spLocks noChangeArrowheads="1"/>
            </p:cNvSpPr>
            <p:nvPr/>
          </p:nvSpPr>
          <p:spPr bwMode="auto">
            <a:xfrm>
              <a:off x="21696" y="13296"/>
              <a:ext cx="6768" cy="715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34447" name="Rectangle 655"/>
            <p:cNvSpPr>
              <a:spLocks noChangeArrowheads="1"/>
            </p:cNvSpPr>
            <p:nvPr/>
          </p:nvSpPr>
          <p:spPr bwMode="auto">
            <a:xfrm>
              <a:off x="21888" y="13384"/>
              <a:ext cx="6432" cy="6497"/>
            </a:xfrm>
            <a:prstGeom prst="rect">
              <a:avLst/>
            </a:prstGeom>
            <a:solidFill>
              <a:schemeClr val="bg1"/>
            </a:solidFill>
            <a:ln w="9525">
              <a:noFill/>
              <a:miter lim="800000"/>
              <a:headEnd/>
              <a:tailEnd/>
            </a:ln>
            <a:effectLst/>
          </p:spPr>
          <p:txBody>
            <a:bodyPr>
              <a:spAutoFit/>
            </a:bodyPr>
            <a:lstStyle/>
            <a:p>
              <a:pPr marL="342900" indent="-342900" algn="just" defTabSz="5016500">
                <a:spcBef>
                  <a:spcPct val="50000"/>
                </a:spcBef>
              </a:pPr>
              <a:r>
                <a:rPr lang="en-US" sz="2400" b="1"/>
                <a:t>This proposal will adapt and integrate tested and successful approaches to ethics pedagogy:</a:t>
              </a:r>
            </a:p>
            <a:p>
              <a:pPr marL="342900" indent="-342900" algn="just" defTabSz="5016500">
                <a:spcBef>
                  <a:spcPct val="50000"/>
                </a:spcBef>
                <a:buFontTx/>
                <a:buAutoNum type="arabicPeriod"/>
              </a:pPr>
              <a:r>
                <a:rPr lang="en-US" sz="2400" b="1"/>
                <a:t> EAC activities will be co-integrated with a freestanding course in graduate research ethics; the resulting synergies will strengthen both.  </a:t>
              </a:r>
            </a:p>
            <a:p>
              <a:pPr marL="342900" indent="-342900" algn="just" defTabSz="5016500">
                <a:spcBef>
                  <a:spcPct val="50000"/>
                </a:spcBef>
                <a:buFontTx/>
                <a:buAutoNum type="arabicPeriod"/>
              </a:pPr>
              <a:r>
                <a:rPr lang="en-US" sz="2400" b="1"/>
                <a:t> Faculty workshops will identify issues and develop classroom materials that will be integrated into the freestanding course. </a:t>
              </a:r>
            </a:p>
            <a:p>
              <a:pPr marL="342900" indent="-342900" algn="just" defTabSz="5016500">
                <a:spcBef>
                  <a:spcPct val="50000"/>
                </a:spcBef>
              </a:pPr>
              <a:r>
                <a:rPr lang="en-US" sz="2400" b="1"/>
                <a:t>4. The pedagogical activities proposed in this project, such as the Mentoring Program, provide excellent opportunities to test, assess, previous initiatives and even develop new teachable skills underling exemplary behavior and good works. </a:t>
              </a:r>
            </a:p>
            <a:p>
              <a:pPr marL="342900" indent="-342900" algn="just" defTabSz="5016500">
                <a:spcBef>
                  <a:spcPct val="50000"/>
                </a:spcBef>
              </a:pPr>
              <a:r>
                <a:rPr lang="en-US" sz="2400" b="1"/>
                <a:t>3. The interaction during the workshops and the mentoring activities will allow that students be coached in the skills needed to advocate ethical and professional values in the context of group decision-making.</a:t>
              </a:r>
            </a:p>
          </p:txBody>
        </p:sp>
      </p:grpSp>
      <p:sp>
        <p:nvSpPr>
          <p:cNvPr id="34448" name="Text Box 656"/>
          <p:cNvSpPr txBox="1">
            <a:spLocks noChangeArrowheads="1"/>
          </p:cNvSpPr>
          <p:nvPr/>
        </p:nvSpPr>
        <p:spPr bwMode="auto">
          <a:xfrm>
            <a:off x="31242000" y="21564600"/>
            <a:ext cx="10685463" cy="762000"/>
          </a:xfrm>
          <a:prstGeom prst="rect">
            <a:avLst/>
          </a:prstGeom>
          <a:gradFill rotWithShape="1">
            <a:gsLst>
              <a:gs pos="0">
                <a:schemeClr val="accent1">
                  <a:gamma/>
                  <a:shade val="46275"/>
                  <a:invGamma/>
                </a:schemeClr>
              </a:gs>
              <a:gs pos="50000">
                <a:schemeClr val="accent1">
                  <a:alpha val="19000"/>
                </a:schemeClr>
              </a:gs>
              <a:gs pos="100000">
                <a:schemeClr val="accent1">
                  <a:gamma/>
                  <a:shade val="46275"/>
                  <a:invGamma/>
                </a:schemeClr>
              </a:gs>
            </a:gsLst>
            <a:lin ang="2700000" scaled="1"/>
          </a:gradFill>
          <a:ln w="9525">
            <a:noFill/>
            <a:miter lim="800000"/>
            <a:headEnd/>
            <a:tailEnd/>
          </a:ln>
          <a:effectLst/>
        </p:spPr>
        <p:txBody>
          <a:bodyPr wrap="none">
            <a:spAutoFit/>
          </a:bodyPr>
          <a:lstStyle/>
          <a:p>
            <a:pPr defTabSz="5016500"/>
            <a:r>
              <a:rPr lang="en-US" sz="4400" b="1">
                <a:effectLst>
                  <a:outerShdw blurRad="38100" dist="38100" dir="2700000" algn="tl">
                    <a:srgbClr val="FFFFFF"/>
                  </a:outerShdw>
                </a:effectLst>
              </a:rPr>
              <a:t>Intellectual merit and pedagogic impact</a:t>
            </a:r>
          </a:p>
        </p:txBody>
      </p:sp>
      <p:sp>
        <p:nvSpPr>
          <p:cNvPr id="34449" name="Text Box 657"/>
          <p:cNvSpPr txBox="1">
            <a:spLocks noChangeArrowheads="1"/>
          </p:cNvSpPr>
          <p:nvPr/>
        </p:nvSpPr>
        <p:spPr bwMode="auto">
          <a:xfrm>
            <a:off x="13508038" y="23622000"/>
            <a:ext cx="14076362" cy="762000"/>
          </a:xfrm>
          <a:prstGeom prst="rect">
            <a:avLst/>
          </a:prstGeom>
          <a:gradFill rotWithShape="1">
            <a:gsLst>
              <a:gs pos="0">
                <a:schemeClr val="accent1">
                  <a:gamma/>
                  <a:shade val="46275"/>
                  <a:invGamma/>
                </a:schemeClr>
              </a:gs>
              <a:gs pos="50000">
                <a:schemeClr val="accent1">
                  <a:alpha val="19000"/>
                </a:schemeClr>
              </a:gs>
              <a:gs pos="100000">
                <a:schemeClr val="accent1">
                  <a:gamma/>
                  <a:shade val="46275"/>
                  <a:invGamma/>
                </a:schemeClr>
              </a:gs>
            </a:gsLst>
            <a:lin ang="2700000" scaled="1"/>
          </a:gradFill>
          <a:ln w="9525">
            <a:noFill/>
            <a:miter lim="800000"/>
            <a:headEnd/>
            <a:tailEnd/>
          </a:ln>
          <a:effectLst/>
        </p:spPr>
        <p:txBody>
          <a:bodyPr wrap="none">
            <a:spAutoFit/>
          </a:bodyPr>
          <a:lstStyle/>
          <a:p>
            <a:pPr defTabSz="5016500"/>
            <a:r>
              <a:rPr lang="en-US" sz="4400" b="1">
                <a:effectLst>
                  <a:outerShdw blurRad="38100" dist="38100" dir="2700000" algn="tl">
                    <a:srgbClr val="FFFFFF"/>
                  </a:outerShdw>
                </a:effectLst>
                <a:cs typeface="Times New Roman" pitchFamily="18" charset="0"/>
              </a:rPr>
              <a:t>Categories of Research Ethics Issues and Examples</a:t>
            </a:r>
          </a:p>
        </p:txBody>
      </p:sp>
      <p:pic>
        <p:nvPicPr>
          <p:cNvPr id="34450" name="Picture 658"/>
          <p:cNvPicPr>
            <a:picLocks noChangeAspect="1" noChangeArrowheads="1"/>
          </p:cNvPicPr>
          <p:nvPr/>
        </p:nvPicPr>
        <p:blipFill>
          <a:blip r:embed="rId5"/>
          <a:srcRect/>
          <a:stretch>
            <a:fillRect/>
          </a:stretch>
        </p:blipFill>
        <p:spPr bwMode="auto">
          <a:xfrm>
            <a:off x="12192000" y="9296400"/>
            <a:ext cx="15944850" cy="12925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Ethical Problem-Solving Cycle</a:t>
            </a:r>
            <a:endParaRPr lang="en-US" dirty="0"/>
          </a:p>
        </p:txBody>
      </p:sp>
      <p:graphicFrame>
        <p:nvGraphicFramePr>
          <p:cNvPr id="6" name="Content Placeholder 5"/>
          <p:cNvGraphicFramePr>
            <a:graphicFrameLocks noGrp="1"/>
          </p:cNvGraphicFramePr>
          <p:nvPr>
            <p:ph idx="1"/>
          </p:nvPr>
        </p:nvGraphicFramePr>
        <p:xfrm>
          <a:off x="2195513" y="7680325"/>
          <a:ext cx="39500175" cy="21724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Vertical and Horizontal design template">
  <a:themeElements>
    <a:clrScheme name="Vertical and Horizontal desig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ertical and Horizontal design template">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0" fontAlgn="base" latinLnBrk="0" hangingPunct="0">
          <a:lnSpc>
            <a:spcPct val="100000"/>
          </a:lnSpc>
          <a:spcBef>
            <a:spcPct val="0"/>
          </a:spcBef>
          <a:spcAft>
            <a:spcPct val="0"/>
          </a:spcAft>
          <a:buClrTx/>
          <a:buSzTx/>
          <a:buFontTx/>
          <a:buNone/>
          <a:tabLst/>
          <a:defRPr kumimoji="0" lang="en-US" sz="87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0" fontAlgn="base" latinLnBrk="0" hangingPunct="0">
          <a:lnSpc>
            <a:spcPct val="100000"/>
          </a:lnSpc>
          <a:spcBef>
            <a:spcPct val="0"/>
          </a:spcBef>
          <a:spcAft>
            <a:spcPct val="0"/>
          </a:spcAft>
          <a:buClrTx/>
          <a:buSzTx/>
          <a:buFontTx/>
          <a:buNone/>
          <a:tabLst/>
          <a:defRPr kumimoji="0" lang="en-US" sz="87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Vertical and Horizontal desig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ertical and Horizontal design template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ertical and Horizontal design template 3">
        <a:dk1>
          <a:srgbClr val="006666"/>
        </a:dk1>
        <a:lt1>
          <a:srgbClr val="FFFFFF"/>
        </a:lt1>
        <a:dk2>
          <a:srgbClr val="5E761C"/>
        </a:dk2>
        <a:lt2>
          <a:srgbClr val="777777"/>
        </a:lt2>
        <a:accent1>
          <a:srgbClr val="D5F470"/>
        </a:accent1>
        <a:accent2>
          <a:srgbClr val="EDCCFB"/>
        </a:accent2>
        <a:accent3>
          <a:srgbClr val="FFFFFF"/>
        </a:accent3>
        <a:accent4>
          <a:srgbClr val="005656"/>
        </a:accent4>
        <a:accent5>
          <a:srgbClr val="E7F8BB"/>
        </a:accent5>
        <a:accent6>
          <a:srgbClr val="D7B9E3"/>
        </a:accent6>
        <a:hlink>
          <a:srgbClr val="FF9933"/>
        </a:hlink>
        <a:folHlink>
          <a:srgbClr val="B2B2B2"/>
        </a:folHlink>
      </a:clrScheme>
      <a:clrMap bg1="lt1" tx1="dk1" bg2="lt2" tx2="dk2" accent1="accent1" accent2="accent2" accent3="accent3" accent4="accent4" accent5="accent5" accent6="accent6" hlink="hlink" folHlink="folHlink"/>
    </a:extraClrScheme>
    <a:extraClrScheme>
      <a:clrScheme name="Vertical and Horizontal design template 4">
        <a:dk1>
          <a:srgbClr val="000000"/>
        </a:dk1>
        <a:lt1>
          <a:srgbClr val="FFFFFF"/>
        </a:lt1>
        <a:dk2>
          <a:srgbClr val="000000"/>
        </a:dk2>
        <a:lt2>
          <a:srgbClr val="808080"/>
        </a:lt2>
        <a:accent1>
          <a:srgbClr val="D5F470"/>
        </a:accent1>
        <a:accent2>
          <a:srgbClr val="EDC9FB"/>
        </a:accent2>
        <a:accent3>
          <a:srgbClr val="FFFFFF"/>
        </a:accent3>
        <a:accent4>
          <a:srgbClr val="000000"/>
        </a:accent4>
        <a:accent5>
          <a:srgbClr val="E7F8BB"/>
        </a:accent5>
        <a:accent6>
          <a:srgbClr val="D7B6E3"/>
        </a:accent6>
        <a:hlink>
          <a:srgbClr val="BFC3FD"/>
        </a:hlink>
        <a:folHlink>
          <a:srgbClr val="B2B2B2"/>
        </a:folHlink>
      </a:clrScheme>
      <a:clrMap bg1="lt1" tx1="dk1" bg2="lt2" tx2="dk2" accent1="accent1" accent2="accent2" accent3="accent3" accent4="accent4" accent5="accent5" accent6="accent6" hlink="hlink" folHlink="folHlink"/>
    </a:extraClrScheme>
    <a:extraClrScheme>
      <a:clrScheme name="Vertical and Horizontal design template 5">
        <a:dk1>
          <a:srgbClr val="000000"/>
        </a:dk1>
        <a:lt1>
          <a:srgbClr val="FFFFFF"/>
        </a:lt1>
        <a:dk2>
          <a:srgbClr val="006600"/>
        </a:dk2>
        <a:lt2>
          <a:srgbClr val="808080"/>
        </a:lt2>
        <a:accent1>
          <a:srgbClr val="FF6237"/>
        </a:accent1>
        <a:accent2>
          <a:srgbClr val="5F7BF1"/>
        </a:accent2>
        <a:accent3>
          <a:srgbClr val="FFFFFF"/>
        </a:accent3>
        <a:accent4>
          <a:srgbClr val="000000"/>
        </a:accent4>
        <a:accent5>
          <a:srgbClr val="FFB7AE"/>
        </a:accent5>
        <a:accent6>
          <a:srgbClr val="556FDA"/>
        </a:accent6>
        <a:hlink>
          <a:srgbClr val="15DF1F"/>
        </a:hlink>
        <a:folHlink>
          <a:srgbClr val="B2B2B2"/>
        </a:folHlink>
      </a:clrScheme>
      <a:clrMap bg1="lt1" tx1="dk1" bg2="lt2" tx2="dk2" accent1="accent1" accent2="accent2" accent3="accent3" accent4="accent4" accent5="accent5" accent6="accent6" hlink="hlink" folHlink="folHlink"/>
    </a:extraClrScheme>
    <a:extraClrScheme>
      <a:clrScheme name="Vertical and Horizontal design template 6">
        <a:dk1>
          <a:srgbClr val="000000"/>
        </a:dk1>
        <a:lt1>
          <a:srgbClr val="FFFFFF"/>
        </a:lt1>
        <a:dk2>
          <a:srgbClr val="663300"/>
        </a:dk2>
        <a:lt2>
          <a:srgbClr val="808080"/>
        </a:lt2>
        <a:accent1>
          <a:srgbClr val="76C082"/>
        </a:accent1>
        <a:accent2>
          <a:srgbClr val="E3B06D"/>
        </a:accent2>
        <a:accent3>
          <a:srgbClr val="FFFFFF"/>
        </a:accent3>
        <a:accent4>
          <a:srgbClr val="000000"/>
        </a:accent4>
        <a:accent5>
          <a:srgbClr val="BDDCC1"/>
        </a:accent5>
        <a:accent6>
          <a:srgbClr val="CE9F62"/>
        </a:accent6>
        <a:hlink>
          <a:srgbClr val="D8EC42"/>
        </a:hlink>
        <a:folHlink>
          <a:srgbClr val="B2B2B2"/>
        </a:folHlink>
      </a:clrScheme>
      <a:clrMap bg1="lt1" tx1="dk1" bg2="lt2" tx2="dk2" accent1="accent1" accent2="accent2" accent3="accent3" accent4="accent4" accent5="accent5" accent6="accent6" hlink="hlink" folHlink="folHlink"/>
    </a:extraClrScheme>
    <a:extraClrScheme>
      <a:clrScheme name="Vertical and Horizontal desig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Vertical and Horizontal design template 8">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Vertical and Horizontal design template 9">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ertical and Horizontal design template 10">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ertical and Horizontal design template 1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Chilly market design template</Template>
  <TotalTime>1585</TotalTime>
  <Words>1335</Words>
  <Application>Microsoft PowerPoint</Application>
  <PresentationFormat>Custom</PresentationFormat>
  <Paragraphs>162</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Vertical and Horizontal design template</vt:lpstr>
      <vt:lpstr>Slide 1</vt:lpstr>
      <vt:lpstr>Slide 2</vt:lpstr>
      <vt:lpstr>Ethical Problem-Solving Cycle</vt:lpstr>
    </vt:vector>
  </TitlesOfParts>
  <Manager/>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Carlos Rios</dc:creator>
  <cp:keywords/>
  <dc:description/>
  <cp:lastModifiedBy>frey.william</cp:lastModifiedBy>
  <cp:revision>76</cp:revision>
  <cp:lastPrinted>1601-01-01T00:00:00Z</cp:lastPrinted>
  <dcterms:created xsi:type="dcterms:W3CDTF">2006-05-14T03:20:26Z</dcterms:created>
  <dcterms:modified xsi:type="dcterms:W3CDTF">2008-04-15T17:20:39Z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TC010900231033</vt:lpwstr>
  </property>
</Properties>
</file>