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
  </p:notesMasterIdLst>
  <p:sldIdLst>
    <p:sldId id="259" r:id="rId2"/>
  </p:sldIdLst>
  <p:sldSz cx="43891200" cy="32918400"/>
  <p:notesSz cx="6858000" cy="9144000"/>
  <p:defaultTextStyle>
    <a:defPPr>
      <a:defRPr lang="en-US"/>
    </a:defPPr>
    <a:lvl1pPr algn="l" rtl="0" eaLnBrk="0" fontAlgn="base" hangingPunct="0">
      <a:spcBef>
        <a:spcPct val="0"/>
      </a:spcBef>
      <a:spcAft>
        <a:spcPct val="0"/>
      </a:spcAft>
      <a:defRPr sz="87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87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87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87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8700" kern="1200">
        <a:solidFill>
          <a:schemeClr val="tx1"/>
        </a:solidFill>
        <a:latin typeface="Arial" pitchFamily="34" charset="0"/>
        <a:ea typeface="+mn-ea"/>
        <a:cs typeface="+mn-cs"/>
      </a:defRPr>
    </a:lvl5pPr>
    <a:lvl6pPr marL="2286000" algn="l" defTabSz="914400" rtl="0" eaLnBrk="1" latinLnBrk="0" hangingPunct="1">
      <a:defRPr sz="8700" kern="1200">
        <a:solidFill>
          <a:schemeClr val="tx1"/>
        </a:solidFill>
        <a:latin typeface="Arial" pitchFamily="34" charset="0"/>
        <a:ea typeface="+mn-ea"/>
        <a:cs typeface="+mn-cs"/>
      </a:defRPr>
    </a:lvl6pPr>
    <a:lvl7pPr marL="2743200" algn="l" defTabSz="914400" rtl="0" eaLnBrk="1" latinLnBrk="0" hangingPunct="1">
      <a:defRPr sz="8700" kern="1200">
        <a:solidFill>
          <a:schemeClr val="tx1"/>
        </a:solidFill>
        <a:latin typeface="Arial" pitchFamily="34" charset="0"/>
        <a:ea typeface="+mn-ea"/>
        <a:cs typeface="+mn-cs"/>
      </a:defRPr>
    </a:lvl7pPr>
    <a:lvl8pPr marL="3200400" algn="l" defTabSz="914400" rtl="0" eaLnBrk="1" latinLnBrk="0" hangingPunct="1">
      <a:defRPr sz="8700" kern="1200">
        <a:solidFill>
          <a:schemeClr val="tx1"/>
        </a:solidFill>
        <a:latin typeface="Arial" pitchFamily="34" charset="0"/>
        <a:ea typeface="+mn-ea"/>
        <a:cs typeface="+mn-cs"/>
      </a:defRPr>
    </a:lvl8pPr>
    <a:lvl9pPr marL="3657600" algn="l" defTabSz="914400" rtl="0" eaLnBrk="1" latinLnBrk="0" hangingPunct="1">
      <a:defRPr sz="87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00CC66"/>
    <a:srgbClr val="FF0000"/>
    <a:srgbClr val="FF6600"/>
    <a:srgbClr val="33CC33"/>
    <a:srgbClr val="FF66FF"/>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38776" autoAdjust="0"/>
    <p:restoredTop sz="94660"/>
  </p:normalViewPr>
  <p:slideViewPr>
    <p:cSldViewPr>
      <p:cViewPr>
        <p:scale>
          <a:sx n="50" d="100"/>
          <a:sy n="50" d="100"/>
        </p:scale>
        <p:origin x="4818" y="-7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81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CC97AA6-E843-4271-AAFA-2BAA345F66B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2770" name="Group 2"/>
          <p:cNvGrpSpPr>
            <a:grpSpLocks/>
          </p:cNvGrpSpPr>
          <p:nvPr/>
        </p:nvGrpSpPr>
        <p:grpSpPr bwMode="auto">
          <a:xfrm>
            <a:off x="0" y="0"/>
            <a:ext cx="43891200" cy="32918400"/>
            <a:chOff x="0" y="0"/>
            <a:chExt cx="5760" cy="4320"/>
          </a:xfrm>
        </p:grpSpPr>
        <p:sp>
          <p:nvSpPr>
            <p:cNvPr id="32771" name="Rectangle 3"/>
            <p:cNvSpPr>
              <a:spLocks noChangeArrowheads="1"/>
            </p:cNvSpPr>
            <p:nvPr/>
          </p:nvSpPr>
          <p:spPr bwMode="auto">
            <a:xfrm>
              <a:off x="1968" y="4224"/>
              <a:ext cx="3792" cy="96"/>
            </a:xfrm>
            <a:prstGeom prst="rect">
              <a:avLst/>
            </a:prstGeom>
            <a:gradFill rotWithShape="0">
              <a:gsLst>
                <a:gs pos="0">
                  <a:srgbClr val="EBD7FF"/>
                </a:gs>
                <a:gs pos="100000">
                  <a:srgbClr val="0099FF"/>
                </a:gs>
              </a:gsLst>
              <a:lin ang="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2" name="Rectangle 4"/>
            <p:cNvSpPr>
              <a:spLocks noChangeArrowheads="1"/>
            </p:cNvSpPr>
            <p:nvPr/>
          </p:nvSpPr>
          <p:spPr bwMode="auto">
            <a:xfrm>
              <a:off x="5520" y="1248"/>
              <a:ext cx="240" cy="2688"/>
            </a:xfrm>
            <a:prstGeom prst="rect">
              <a:avLst/>
            </a:prstGeom>
            <a:gradFill rotWithShape="0">
              <a:gsLst>
                <a:gs pos="0">
                  <a:srgbClr val="C1E7CE"/>
                </a:gs>
                <a:gs pos="100000">
                  <a:srgbClr val="339966"/>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3" name="Rectangle 5"/>
            <p:cNvSpPr>
              <a:spLocks noChangeArrowheads="1"/>
            </p:cNvSpPr>
            <p:nvPr/>
          </p:nvSpPr>
          <p:spPr bwMode="auto">
            <a:xfrm>
              <a:off x="0" y="3312"/>
              <a:ext cx="288" cy="96"/>
            </a:xfrm>
            <a:prstGeom prst="rect">
              <a:avLst/>
            </a:prstGeom>
            <a:solidFill>
              <a:schemeClr val="accent2"/>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4" name="Rectangle 6"/>
            <p:cNvSpPr>
              <a:spLocks noChangeArrowheads="1"/>
            </p:cNvSpPr>
            <p:nvPr/>
          </p:nvSpPr>
          <p:spPr bwMode="auto">
            <a:xfrm>
              <a:off x="0" y="3408"/>
              <a:ext cx="288" cy="912"/>
            </a:xfrm>
            <a:prstGeom prst="rect">
              <a:avLst/>
            </a:prstGeom>
            <a:solidFill>
              <a:srgbClr val="DDDDDD"/>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5" name="Rectangle 7"/>
            <p:cNvSpPr>
              <a:spLocks noChangeArrowheads="1"/>
            </p:cNvSpPr>
            <p:nvPr/>
          </p:nvSpPr>
          <p:spPr bwMode="auto">
            <a:xfrm>
              <a:off x="5520" y="0"/>
              <a:ext cx="240" cy="1248"/>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6" name="Rectangle 8"/>
            <p:cNvSpPr>
              <a:spLocks noChangeArrowheads="1"/>
            </p:cNvSpPr>
            <p:nvPr/>
          </p:nvSpPr>
          <p:spPr bwMode="auto">
            <a:xfrm>
              <a:off x="3600" y="0"/>
              <a:ext cx="1920" cy="192"/>
            </a:xfrm>
            <a:prstGeom prst="rect">
              <a:avLst/>
            </a:prstGeom>
            <a:solidFill>
              <a:srgbClr val="CAC9AA"/>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7" name="Rectangle 9"/>
            <p:cNvSpPr>
              <a:spLocks noChangeArrowheads="1"/>
            </p:cNvSpPr>
            <p:nvPr/>
          </p:nvSpPr>
          <p:spPr bwMode="auto">
            <a:xfrm>
              <a:off x="288" y="192"/>
              <a:ext cx="336" cy="480"/>
            </a:xfrm>
            <a:prstGeom prst="rect">
              <a:avLst/>
            </a:prstGeom>
            <a:solidFill>
              <a:schemeClr val="folHlink">
                <a:alpha val="50000"/>
              </a:schemeClr>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8" name="Rectangle 10"/>
            <p:cNvSpPr>
              <a:spLocks noChangeArrowheads="1"/>
            </p:cNvSpPr>
            <p:nvPr/>
          </p:nvSpPr>
          <p:spPr bwMode="auto">
            <a:xfrm>
              <a:off x="0" y="672"/>
              <a:ext cx="288" cy="2640"/>
            </a:xfrm>
            <a:prstGeom prst="rect">
              <a:avLst/>
            </a:prstGeom>
            <a:gradFill rotWithShape="0">
              <a:gsLst>
                <a:gs pos="0">
                  <a:srgbClr val="C1AE8F"/>
                </a:gs>
                <a:gs pos="100000">
                  <a:schemeClr val="bg1"/>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9" name="Rectangle 11"/>
            <p:cNvSpPr>
              <a:spLocks noChangeArrowheads="1"/>
            </p:cNvSpPr>
            <p:nvPr/>
          </p:nvSpPr>
          <p:spPr bwMode="auto">
            <a:xfrm>
              <a:off x="0" y="192"/>
              <a:ext cx="288" cy="480"/>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80" name="Rectangle 12"/>
            <p:cNvSpPr>
              <a:spLocks noChangeArrowheads="1"/>
            </p:cNvSpPr>
            <p:nvPr/>
          </p:nvSpPr>
          <p:spPr bwMode="auto">
            <a:xfrm>
              <a:off x="0" y="0"/>
              <a:ext cx="624" cy="192"/>
            </a:xfrm>
            <a:prstGeom prst="rect">
              <a:avLst/>
            </a:prstGeom>
            <a:solidFill>
              <a:srgbClr val="99CC00"/>
            </a:solidFill>
            <a:ln w="19050">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81" name="Rectangle 13"/>
            <p:cNvSpPr>
              <a:spLocks noChangeArrowheads="1"/>
            </p:cNvSpPr>
            <p:nvPr/>
          </p:nvSpPr>
          <p:spPr bwMode="auto">
            <a:xfrm>
              <a:off x="624" y="0"/>
              <a:ext cx="2976" cy="192"/>
            </a:xfrm>
            <a:prstGeom prst="rect">
              <a:avLst/>
            </a:prstGeom>
            <a:solidFill>
              <a:schemeClr val="bg1"/>
            </a:solidFill>
            <a:ln w="9525">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82" name="Line 14"/>
            <p:cNvSpPr>
              <a:spLocks noChangeShapeType="1"/>
            </p:cNvSpPr>
            <p:nvPr/>
          </p:nvSpPr>
          <p:spPr bwMode="auto">
            <a:xfrm flipV="1">
              <a:off x="288" y="192"/>
              <a:ext cx="0" cy="4128"/>
            </a:xfrm>
            <a:prstGeom prst="line">
              <a:avLst/>
            </a:prstGeom>
            <a:noFill/>
            <a:ln w="76200">
              <a:solidFill>
                <a:srgbClr val="808080"/>
              </a:solidFill>
              <a:round/>
              <a:headEnd/>
              <a:tailEnd/>
            </a:ln>
            <a:effectLst/>
          </p:spPr>
          <p:txBody>
            <a:bodyPr wrap="none" anchor="ctr"/>
            <a:lstStyle/>
            <a:p>
              <a:endParaRPr lang="en-US"/>
            </a:p>
          </p:txBody>
        </p:sp>
        <p:sp>
          <p:nvSpPr>
            <p:cNvPr id="32783" name="Line 15"/>
            <p:cNvSpPr>
              <a:spLocks noChangeShapeType="1"/>
            </p:cNvSpPr>
            <p:nvPr/>
          </p:nvSpPr>
          <p:spPr bwMode="auto">
            <a:xfrm>
              <a:off x="288" y="4224"/>
              <a:ext cx="5472" cy="0"/>
            </a:xfrm>
            <a:prstGeom prst="line">
              <a:avLst/>
            </a:prstGeom>
            <a:noFill/>
            <a:ln w="57150">
              <a:solidFill>
                <a:srgbClr val="808080"/>
              </a:solidFill>
              <a:round/>
              <a:headEnd/>
              <a:tailEnd/>
            </a:ln>
            <a:effectLst/>
          </p:spPr>
          <p:txBody>
            <a:bodyPr wrap="none" anchor="ctr"/>
            <a:lstStyle/>
            <a:p>
              <a:endParaRPr lang="en-US"/>
            </a:p>
          </p:txBody>
        </p:sp>
        <p:sp>
          <p:nvSpPr>
            <p:cNvPr id="32784" name="Line 16"/>
            <p:cNvSpPr>
              <a:spLocks noChangeShapeType="1"/>
            </p:cNvSpPr>
            <p:nvPr/>
          </p:nvSpPr>
          <p:spPr bwMode="auto">
            <a:xfrm flipV="1">
              <a:off x="5520" y="0"/>
              <a:ext cx="0" cy="4224"/>
            </a:xfrm>
            <a:prstGeom prst="line">
              <a:avLst/>
            </a:prstGeom>
            <a:noFill/>
            <a:ln w="57150">
              <a:solidFill>
                <a:srgbClr val="808080"/>
              </a:solidFill>
              <a:round/>
              <a:headEnd/>
              <a:tailEnd/>
            </a:ln>
            <a:effectLst/>
          </p:spPr>
          <p:txBody>
            <a:bodyPr wrap="none" anchor="ctr"/>
            <a:lstStyle/>
            <a:p>
              <a:endParaRPr lang="en-US"/>
            </a:p>
          </p:txBody>
        </p:sp>
        <p:sp>
          <p:nvSpPr>
            <p:cNvPr id="32785" name="Line 17"/>
            <p:cNvSpPr>
              <a:spLocks noChangeShapeType="1"/>
            </p:cNvSpPr>
            <p:nvPr/>
          </p:nvSpPr>
          <p:spPr bwMode="auto">
            <a:xfrm>
              <a:off x="0" y="192"/>
              <a:ext cx="5760" cy="0"/>
            </a:xfrm>
            <a:prstGeom prst="line">
              <a:avLst/>
            </a:prstGeom>
            <a:noFill/>
            <a:ln w="38100">
              <a:solidFill>
                <a:srgbClr val="808080"/>
              </a:solidFill>
              <a:round/>
              <a:headEnd/>
              <a:tailEnd/>
            </a:ln>
            <a:effectLst/>
          </p:spPr>
          <p:txBody>
            <a:bodyPr wrap="none" anchor="ctr"/>
            <a:lstStyle/>
            <a:p>
              <a:endParaRPr lang="en-US"/>
            </a:p>
          </p:txBody>
        </p:sp>
        <p:sp>
          <p:nvSpPr>
            <p:cNvPr id="32786" name="Line 18"/>
            <p:cNvSpPr>
              <a:spLocks noChangeShapeType="1"/>
            </p:cNvSpPr>
            <p:nvPr/>
          </p:nvSpPr>
          <p:spPr bwMode="auto">
            <a:xfrm flipH="1">
              <a:off x="3600" y="288"/>
              <a:ext cx="2160" cy="0"/>
            </a:xfrm>
            <a:prstGeom prst="line">
              <a:avLst/>
            </a:prstGeom>
            <a:noFill/>
            <a:ln w="19050">
              <a:solidFill>
                <a:srgbClr val="808080"/>
              </a:solidFill>
              <a:round/>
              <a:headEnd/>
              <a:tailEnd/>
            </a:ln>
            <a:effectLst/>
          </p:spPr>
          <p:txBody>
            <a:bodyPr wrap="none" anchor="ctr"/>
            <a:lstStyle/>
            <a:p>
              <a:endParaRPr lang="en-US"/>
            </a:p>
          </p:txBody>
        </p:sp>
        <p:sp>
          <p:nvSpPr>
            <p:cNvPr id="32787" name="Line 19"/>
            <p:cNvSpPr>
              <a:spLocks noChangeShapeType="1"/>
            </p:cNvSpPr>
            <p:nvPr/>
          </p:nvSpPr>
          <p:spPr bwMode="auto">
            <a:xfrm flipV="1">
              <a:off x="3600" y="0"/>
              <a:ext cx="0" cy="288"/>
            </a:xfrm>
            <a:prstGeom prst="line">
              <a:avLst/>
            </a:prstGeom>
            <a:noFill/>
            <a:ln w="19050">
              <a:solidFill>
                <a:srgbClr val="808080"/>
              </a:solidFill>
              <a:round/>
              <a:headEnd/>
              <a:tailEnd/>
            </a:ln>
            <a:effectLst/>
          </p:spPr>
          <p:txBody>
            <a:bodyPr wrap="none" anchor="ctr"/>
            <a:lstStyle/>
            <a:p>
              <a:endParaRPr lang="en-US"/>
            </a:p>
          </p:txBody>
        </p:sp>
        <p:sp>
          <p:nvSpPr>
            <p:cNvPr id="32788" name="Line 20"/>
            <p:cNvSpPr>
              <a:spLocks noChangeShapeType="1"/>
            </p:cNvSpPr>
            <p:nvPr/>
          </p:nvSpPr>
          <p:spPr bwMode="auto">
            <a:xfrm>
              <a:off x="5520" y="1248"/>
              <a:ext cx="240" cy="0"/>
            </a:xfrm>
            <a:prstGeom prst="line">
              <a:avLst/>
            </a:prstGeom>
            <a:noFill/>
            <a:ln w="28575">
              <a:solidFill>
                <a:schemeClr val="tx1"/>
              </a:solidFill>
              <a:round/>
              <a:headEnd/>
              <a:tailEnd/>
            </a:ln>
            <a:effectLst/>
          </p:spPr>
          <p:txBody>
            <a:bodyPr wrap="none" anchor="ctr"/>
            <a:lstStyle/>
            <a:p>
              <a:endParaRPr lang="en-US"/>
            </a:p>
          </p:txBody>
        </p:sp>
        <p:sp>
          <p:nvSpPr>
            <p:cNvPr id="32789" name="Line 21"/>
            <p:cNvSpPr>
              <a:spLocks noChangeShapeType="1"/>
            </p:cNvSpPr>
            <p:nvPr/>
          </p:nvSpPr>
          <p:spPr bwMode="auto">
            <a:xfrm>
              <a:off x="624" y="0"/>
              <a:ext cx="0" cy="672"/>
            </a:xfrm>
            <a:prstGeom prst="line">
              <a:avLst/>
            </a:prstGeom>
            <a:noFill/>
            <a:ln w="19050">
              <a:solidFill>
                <a:srgbClr val="808080"/>
              </a:solidFill>
              <a:round/>
              <a:headEnd/>
              <a:tailEnd/>
            </a:ln>
            <a:effectLst/>
          </p:spPr>
          <p:txBody>
            <a:bodyPr wrap="none" anchor="ctr"/>
            <a:lstStyle/>
            <a:p>
              <a:endParaRPr lang="en-US"/>
            </a:p>
          </p:txBody>
        </p:sp>
        <p:sp>
          <p:nvSpPr>
            <p:cNvPr id="32790" name="Line 22"/>
            <p:cNvSpPr>
              <a:spLocks noChangeShapeType="1"/>
            </p:cNvSpPr>
            <p:nvPr/>
          </p:nvSpPr>
          <p:spPr bwMode="auto">
            <a:xfrm flipH="1">
              <a:off x="0" y="672"/>
              <a:ext cx="624" cy="0"/>
            </a:xfrm>
            <a:prstGeom prst="line">
              <a:avLst/>
            </a:prstGeom>
            <a:noFill/>
            <a:ln w="28575">
              <a:solidFill>
                <a:srgbClr val="808080"/>
              </a:solidFill>
              <a:round/>
              <a:headEnd/>
              <a:tailEnd/>
            </a:ln>
            <a:effectLst/>
          </p:spPr>
          <p:txBody>
            <a:bodyPr wrap="none" anchor="ctr"/>
            <a:lstStyle/>
            <a:p>
              <a:endParaRPr lang="en-US"/>
            </a:p>
          </p:txBody>
        </p:sp>
        <p:sp>
          <p:nvSpPr>
            <p:cNvPr id="32791" name="Line 23"/>
            <p:cNvSpPr>
              <a:spLocks noChangeShapeType="1"/>
            </p:cNvSpPr>
            <p:nvPr/>
          </p:nvSpPr>
          <p:spPr bwMode="auto">
            <a:xfrm flipV="1">
              <a:off x="1680" y="3936"/>
              <a:ext cx="0" cy="384"/>
            </a:xfrm>
            <a:prstGeom prst="line">
              <a:avLst/>
            </a:prstGeom>
            <a:noFill/>
            <a:ln w="19050">
              <a:solidFill>
                <a:srgbClr val="808080"/>
              </a:solidFill>
              <a:round/>
              <a:headEnd/>
              <a:tailEnd/>
            </a:ln>
            <a:effectLst/>
          </p:spPr>
          <p:txBody>
            <a:bodyPr wrap="none" anchor="ctr"/>
            <a:lstStyle/>
            <a:p>
              <a:endParaRPr lang="en-US"/>
            </a:p>
          </p:txBody>
        </p:sp>
        <p:sp>
          <p:nvSpPr>
            <p:cNvPr id="32792" name="Line 24"/>
            <p:cNvSpPr>
              <a:spLocks noChangeShapeType="1"/>
            </p:cNvSpPr>
            <p:nvPr/>
          </p:nvSpPr>
          <p:spPr bwMode="auto">
            <a:xfrm>
              <a:off x="1680" y="3936"/>
              <a:ext cx="4080" cy="0"/>
            </a:xfrm>
            <a:prstGeom prst="line">
              <a:avLst/>
            </a:prstGeom>
            <a:noFill/>
            <a:ln w="19050">
              <a:solidFill>
                <a:srgbClr val="808080"/>
              </a:solidFill>
              <a:round/>
              <a:headEnd/>
              <a:tailEnd/>
            </a:ln>
            <a:effectLst/>
          </p:spPr>
          <p:txBody>
            <a:bodyPr wrap="none" anchor="ctr"/>
            <a:lstStyle/>
            <a:p>
              <a:endParaRPr lang="en-US"/>
            </a:p>
          </p:txBody>
        </p:sp>
        <p:sp>
          <p:nvSpPr>
            <p:cNvPr id="32793" name="Line 25"/>
            <p:cNvSpPr>
              <a:spLocks noChangeShapeType="1"/>
            </p:cNvSpPr>
            <p:nvPr/>
          </p:nvSpPr>
          <p:spPr bwMode="auto">
            <a:xfrm flipH="1">
              <a:off x="0" y="3312"/>
              <a:ext cx="288" cy="0"/>
            </a:xfrm>
            <a:prstGeom prst="line">
              <a:avLst/>
            </a:prstGeom>
            <a:noFill/>
            <a:ln w="28575">
              <a:solidFill>
                <a:srgbClr val="808080"/>
              </a:solidFill>
              <a:round/>
              <a:headEnd/>
              <a:tailEnd/>
            </a:ln>
            <a:effectLst/>
          </p:spPr>
          <p:txBody>
            <a:bodyPr wrap="none" anchor="ctr"/>
            <a:lstStyle/>
            <a:p>
              <a:endParaRPr lang="en-US"/>
            </a:p>
          </p:txBody>
        </p:sp>
        <p:sp>
          <p:nvSpPr>
            <p:cNvPr id="32794" name="Line 26"/>
            <p:cNvSpPr>
              <a:spLocks noChangeShapeType="1"/>
            </p:cNvSpPr>
            <p:nvPr/>
          </p:nvSpPr>
          <p:spPr bwMode="auto">
            <a:xfrm flipH="1">
              <a:off x="0" y="3408"/>
              <a:ext cx="288" cy="0"/>
            </a:xfrm>
            <a:prstGeom prst="line">
              <a:avLst/>
            </a:prstGeom>
            <a:noFill/>
            <a:ln w="28575">
              <a:solidFill>
                <a:srgbClr val="808080"/>
              </a:solidFill>
              <a:round/>
              <a:headEnd/>
              <a:tailEnd/>
            </a:ln>
            <a:effectLst/>
          </p:spPr>
          <p:txBody>
            <a:bodyPr wrap="none" anchor="ctr"/>
            <a:lstStyle/>
            <a:p>
              <a:endParaRPr lang="en-US"/>
            </a:p>
          </p:txBody>
        </p:sp>
      </p:grpSp>
      <p:sp>
        <p:nvSpPr>
          <p:cNvPr id="32795" name="Rectangle 27"/>
          <p:cNvSpPr>
            <a:spLocks noGrp="1" noChangeArrowheads="1"/>
          </p:cNvSpPr>
          <p:nvPr>
            <p:ph type="ctrTitle"/>
          </p:nvPr>
        </p:nvSpPr>
        <p:spPr>
          <a:xfrm>
            <a:off x="3290888" y="10225088"/>
            <a:ext cx="37309425" cy="7056437"/>
          </a:xfrm>
        </p:spPr>
        <p:txBody>
          <a:bodyPr/>
          <a:lstStyle>
            <a:lvl1pPr>
              <a:defRPr/>
            </a:lvl1pPr>
          </a:lstStyle>
          <a:p>
            <a:r>
              <a:rPr lang="en-US"/>
              <a:t>Click to edit Master title style</a:t>
            </a:r>
          </a:p>
        </p:txBody>
      </p:sp>
      <p:sp>
        <p:nvSpPr>
          <p:cNvPr id="32796" name="Rectangle 28"/>
          <p:cNvSpPr>
            <a:spLocks noGrp="1" noChangeArrowheads="1"/>
          </p:cNvSpPr>
          <p:nvPr>
            <p:ph type="subTitle" idx="1"/>
          </p:nvPr>
        </p:nvSpPr>
        <p:spPr>
          <a:xfrm>
            <a:off x="6583363" y="18653125"/>
            <a:ext cx="30724475" cy="8413750"/>
          </a:xfrm>
        </p:spPr>
        <p:txBody>
          <a:bodyPr/>
          <a:lstStyle>
            <a:lvl1pPr marL="0" indent="0" algn="ctr">
              <a:buFont typeface="Century Gothic" pitchFamily="34" charset="0"/>
              <a:buNone/>
              <a:defRPr sz="13500"/>
            </a:lvl1pPr>
          </a:lstStyle>
          <a:p>
            <a:r>
              <a:rPr lang="en-US"/>
              <a:t>Click to edit Master subtitle style</a:t>
            </a:r>
          </a:p>
        </p:txBody>
      </p:sp>
      <p:sp>
        <p:nvSpPr>
          <p:cNvPr id="32797" name="Rectangle 29"/>
          <p:cNvSpPr>
            <a:spLocks noGrp="1" noChangeArrowheads="1"/>
          </p:cNvSpPr>
          <p:nvPr>
            <p:ph type="dt" sz="half" idx="2"/>
          </p:nvPr>
        </p:nvSpPr>
        <p:spPr/>
        <p:txBody>
          <a:bodyPr/>
          <a:lstStyle>
            <a:lvl1pPr>
              <a:defRPr/>
            </a:lvl1pPr>
          </a:lstStyle>
          <a:p>
            <a:endParaRPr lang="en-US"/>
          </a:p>
        </p:txBody>
      </p:sp>
      <p:sp>
        <p:nvSpPr>
          <p:cNvPr id="32798" name="Rectangle 30"/>
          <p:cNvSpPr>
            <a:spLocks noGrp="1" noChangeArrowheads="1"/>
          </p:cNvSpPr>
          <p:nvPr>
            <p:ph type="ftr" sz="quarter" idx="3"/>
          </p:nvPr>
        </p:nvSpPr>
        <p:spPr/>
        <p:txBody>
          <a:bodyPr/>
          <a:lstStyle>
            <a:lvl1pPr>
              <a:defRPr/>
            </a:lvl1pPr>
          </a:lstStyle>
          <a:p>
            <a:endParaRPr lang="en-US"/>
          </a:p>
        </p:txBody>
      </p:sp>
      <p:sp>
        <p:nvSpPr>
          <p:cNvPr id="32799" name="Rectangle 31"/>
          <p:cNvSpPr>
            <a:spLocks noGrp="1" noChangeArrowheads="1"/>
          </p:cNvSpPr>
          <p:nvPr>
            <p:ph type="sldNum" sz="quarter" idx="4"/>
          </p:nvPr>
        </p:nvSpPr>
        <p:spPr>
          <a:xfrm>
            <a:off x="31456313" y="30068838"/>
            <a:ext cx="10239375" cy="1843087"/>
          </a:xfrm>
        </p:spPr>
        <p:txBody>
          <a:bodyPr/>
          <a:lstStyle>
            <a:lvl1pPr>
              <a:defRPr/>
            </a:lvl1pPr>
          </a:lstStyle>
          <a:p>
            <a:fld id="{2E54E71B-E531-4B66-8435-9DA3261CB2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50B864-0B6A-4D79-A8C5-4831773D926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9213"/>
            <a:ext cx="9874250" cy="28086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3"/>
            <a:ext cx="29473525" cy="28086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E4F74A-FCD1-4128-BC38-05C4AFC71A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6A44F3-65D8-4B8C-8388-7F98A35F19A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C48C9C-3B4F-48ED-9696-CD6381F1613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7680325"/>
            <a:ext cx="19673887"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388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FC5E1B-A07F-47B3-A8A6-117F18B8643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8C6C56A-2140-4754-9EF6-D6D2D78DF3F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BCFC11-909F-471A-B5E5-E03808E1658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62EC110-B3EC-410A-B3B1-FCF105F891F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096CAB7-CBDC-4275-9C16-469CDB8F01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FE5F35-C371-4821-BA83-5D49CC96DB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100000">
              <a:schemeClr val="bg1"/>
            </a:gs>
          </a:gsLst>
          <a:lin ang="5400000" scaled="1"/>
        </a:gradFill>
        <a:effectLst/>
      </p:bgPr>
    </p:bg>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43891200" cy="32918400"/>
            <a:chOff x="0" y="0"/>
            <a:chExt cx="5760" cy="4320"/>
          </a:xfrm>
        </p:grpSpPr>
        <p:sp>
          <p:nvSpPr>
            <p:cNvPr id="31747" name="Rectangle 3"/>
            <p:cNvSpPr>
              <a:spLocks noChangeArrowheads="1"/>
            </p:cNvSpPr>
            <p:nvPr/>
          </p:nvSpPr>
          <p:spPr bwMode="auto">
            <a:xfrm>
              <a:off x="1968" y="4224"/>
              <a:ext cx="3792" cy="96"/>
            </a:xfrm>
            <a:prstGeom prst="rect">
              <a:avLst/>
            </a:prstGeom>
            <a:gradFill rotWithShape="0">
              <a:gsLst>
                <a:gs pos="0">
                  <a:srgbClr val="EBD7FF"/>
                </a:gs>
                <a:gs pos="100000">
                  <a:srgbClr val="0099FF"/>
                </a:gs>
              </a:gsLst>
              <a:lin ang="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48" name="Rectangle 4"/>
            <p:cNvSpPr>
              <a:spLocks noChangeArrowheads="1"/>
            </p:cNvSpPr>
            <p:nvPr/>
          </p:nvSpPr>
          <p:spPr bwMode="auto">
            <a:xfrm>
              <a:off x="5520" y="1248"/>
              <a:ext cx="240" cy="2688"/>
            </a:xfrm>
            <a:prstGeom prst="rect">
              <a:avLst/>
            </a:prstGeom>
            <a:gradFill rotWithShape="0">
              <a:gsLst>
                <a:gs pos="0">
                  <a:srgbClr val="C1E7CE"/>
                </a:gs>
                <a:gs pos="100000">
                  <a:srgbClr val="339966"/>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49" name="Rectangle 5"/>
            <p:cNvSpPr>
              <a:spLocks noChangeArrowheads="1"/>
            </p:cNvSpPr>
            <p:nvPr/>
          </p:nvSpPr>
          <p:spPr bwMode="auto">
            <a:xfrm>
              <a:off x="0" y="3312"/>
              <a:ext cx="288" cy="96"/>
            </a:xfrm>
            <a:prstGeom prst="rect">
              <a:avLst/>
            </a:prstGeom>
            <a:solidFill>
              <a:schemeClr val="accent2"/>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0" name="Rectangle 6"/>
            <p:cNvSpPr>
              <a:spLocks noChangeArrowheads="1"/>
            </p:cNvSpPr>
            <p:nvPr/>
          </p:nvSpPr>
          <p:spPr bwMode="auto">
            <a:xfrm>
              <a:off x="0" y="3408"/>
              <a:ext cx="288" cy="912"/>
            </a:xfrm>
            <a:prstGeom prst="rect">
              <a:avLst/>
            </a:prstGeom>
            <a:solidFill>
              <a:srgbClr val="DDDDDD"/>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1" name="Rectangle 7"/>
            <p:cNvSpPr>
              <a:spLocks noChangeArrowheads="1"/>
            </p:cNvSpPr>
            <p:nvPr/>
          </p:nvSpPr>
          <p:spPr bwMode="auto">
            <a:xfrm>
              <a:off x="5520" y="0"/>
              <a:ext cx="240" cy="1248"/>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2" name="Rectangle 8"/>
            <p:cNvSpPr>
              <a:spLocks noChangeArrowheads="1"/>
            </p:cNvSpPr>
            <p:nvPr/>
          </p:nvSpPr>
          <p:spPr bwMode="auto">
            <a:xfrm>
              <a:off x="3600" y="0"/>
              <a:ext cx="1920" cy="192"/>
            </a:xfrm>
            <a:prstGeom prst="rect">
              <a:avLst/>
            </a:prstGeom>
            <a:solidFill>
              <a:srgbClr val="CAC9AA"/>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3" name="Rectangle 9"/>
            <p:cNvSpPr>
              <a:spLocks noChangeArrowheads="1"/>
            </p:cNvSpPr>
            <p:nvPr/>
          </p:nvSpPr>
          <p:spPr bwMode="auto">
            <a:xfrm>
              <a:off x="288" y="192"/>
              <a:ext cx="336" cy="480"/>
            </a:xfrm>
            <a:prstGeom prst="rect">
              <a:avLst/>
            </a:prstGeom>
            <a:solidFill>
              <a:schemeClr val="folHlink">
                <a:alpha val="50000"/>
              </a:schemeClr>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4" name="Rectangle 10"/>
            <p:cNvSpPr>
              <a:spLocks noChangeArrowheads="1"/>
            </p:cNvSpPr>
            <p:nvPr/>
          </p:nvSpPr>
          <p:spPr bwMode="auto">
            <a:xfrm>
              <a:off x="0" y="672"/>
              <a:ext cx="288" cy="2640"/>
            </a:xfrm>
            <a:prstGeom prst="rect">
              <a:avLst/>
            </a:prstGeom>
            <a:gradFill rotWithShape="0">
              <a:gsLst>
                <a:gs pos="0">
                  <a:srgbClr val="C1AE8F"/>
                </a:gs>
                <a:gs pos="100000">
                  <a:schemeClr val="bg1"/>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5" name="Rectangle 11"/>
            <p:cNvSpPr>
              <a:spLocks noChangeArrowheads="1"/>
            </p:cNvSpPr>
            <p:nvPr/>
          </p:nvSpPr>
          <p:spPr bwMode="auto">
            <a:xfrm>
              <a:off x="0" y="192"/>
              <a:ext cx="288" cy="480"/>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6" name="Rectangle 12"/>
            <p:cNvSpPr>
              <a:spLocks noChangeArrowheads="1"/>
            </p:cNvSpPr>
            <p:nvPr/>
          </p:nvSpPr>
          <p:spPr bwMode="auto">
            <a:xfrm>
              <a:off x="0" y="0"/>
              <a:ext cx="624" cy="192"/>
            </a:xfrm>
            <a:prstGeom prst="rect">
              <a:avLst/>
            </a:prstGeom>
            <a:solidFill>
              <a:srgbClr val="99CC00"/>
            </a:solidFill>
            <a:ln w="19050">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7" name="Rectangle 13"/>
            <p:cNvSpPr>
              <a:spLocks noChangeArrowheads="1"/>
            </p:cNvSpPr>
            <p:nvPr/>
          </p:nvSpPr>
          <p:spPr bwMode="auto">
            <a:xfrm>
              <a:off x="624" y="0"/>
              <a:ext cx="2976" cy="192"/>
            </a:xfrm>
            <a:prstGeom prst="rect">
              <a:avLst/>
            </a:prstGeom>
            <a:solidFill>
              <a:schemeClr val="bg1"/>
            </a:solidFill>
            <a:ln w="9525">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8" name="Line 14"/>
            <p:cNvSpPr>
              <a:spLocks noChangeShapeType="1"/>
            </p:cNvSpPr>
            <p:nvPr/>
          </p:nvSpPr>
          <p:spPr bwMode="auto">
            <a:xfrm flipV="1">
              <a:off x="288" y="192"/>
              <a:ext cx="0" cy="4128"/>
            </a:xfrm>
            <a:prstGeom prst="line">
              <a:avLst/>
            </a:prstGeom>
            <a:noFill/>
            <a:ln w="76200">
              <a:solidFill>
                <a:srgbClr val="808080"/>
              </a:solidFill>
              <a:round/>
              <a:headEnd/>
              <a:tailEnd/>
            </a:ln>
            <a:effectLst/>
          </p:spPr>
          <p:txBody>
            <a:bodyPr wrap="none" anchor="ctr"/>
            <a:lstStyle/>
            <a:p>
              <a:endParaRPr lang="en-US"/>
            </a:p>
          </p:txBody>
        </p:sp>
        <p:sp>
          <p:nvSpPr>
            <p:cNvPr id="31759" name="Line 15"/>
            <p:cNvSpPr>
              <a:spLocks noChangeShapeType="1"/>
            </p:cNvSpPr>
            <p:nvPr/>
          </p:nvSpPr>
          <p:spPr bwMode="auto">
            <a:xfrm>
              <a:off x="288" y="4224"/>
              <a:ext cx="5472" cy="0"/>
            </a:xfrm>
            <a:prstGeom prst="line">
              <a:avLst/>
            </a:prstGeom>
            <a:noFill/>
            <a:ln w="57150">
              <a:solidFill>
                <a:srgbClr val="808080"/>
              </a:solidFill>
              <a:round/>
              <a:headEnd/>
              <a:tailEnd/>
            </a:ln>
            <a:effectLst/>
          </p:spPr>
          <p:txBody>
            <a:bodyPr wrap="none" anchor="ctr"/>
            <a:lstStyle/>
            <a:p>
              <a:endParaRPr lang="en-US"/>
            </a:p>
          </p:txBody>
        </p:sp>
        <p:sp>
          <p:nvSpPr>
            <p:cNvPr id="31760" name="Line 16"/>
            <p:cNvSpPr>
              <a:spLocks noChangeShapeType="1"/>
            </p:cNvSpPr>
            <p:nvPr/>
          </p:nvSpPr>
          <p:spPr bwMode="auto">
            <a:xfrm flipV="1">
              <a:off x="5520" y="0"/>
              <a:ext cx="0" cy="4224"/>
            </a:xfrm>
            <a:prstGeom prst="line">
              <a:avLst/>
            </a:prstGeom>
            <a:noFill/>
            <a:ln w="57150">
              <a:solidFill>
                <a:srgbClr val="808080"/>
              </a:solidFill>
              <a:round/>
              <a:headEnd/>
              <a:tailEnd/>
            </a:ln>
            <a:effectLst/>
          </p:spPr>
          <p:txBody>
            <a:bodyPr wrap="none" anchor="ctr"/>
            <a:lstStyle/>
            <a:p>
              <a:endParaRPr lang="en-US"/>
            </a:p>
          </p:txBody>
        </p:sp>
        <p:sp>
          <p:nvSpPr>
            <p:cNvPr id="31761" name="Line 17"/>
            <p:cNvSpPr>
              <a:spLocks noChangeShapeType="1"/>
            </p:cNvSpPr>
            <p:nvPr/>
          </p:nvSpPr>
          <p:spPr bwMode="auto">
            <a:xfrm>
              <a:off x="0" y="192"/>
              <a:ext cx="5760" cy="0"/>
            </a:xfrm>
            <a:prstGeom prst="line">
              <a:avLst/>
            </a:prstGeom>
            <a:noFill/>
            <a:ln w="38100">
              <a:solidFill>
                <a:srgbClr val="808080"/>
              </a:solidFill>
              <a:round/>
              <a:headEnd/>
              <a:tailEnd/>
            </a:ln>
            <a:effectLst/>
          </p:spPr>
          <p:txBody>
            <a:bodyPr wrap="none" anchor="ctr"/>
            <a:lstStyle/>
            <a:p>
              <a:endParaRPr lang="en-US"/>
            </a:p>
          </p:txBody>
        </p:sp>
        <p:sp>
          <p:nvSpPr>
            <p:cNvPr id="31762" name="Line 18"/>
            <p:cNvSpPr>
              <a:spLocks noChangeShapeType="1"/>
            </p:cNvSpPr>
            <p:nvPr/>
          </p:nvSpPr>
          <p:spPr bwMode="auto">
            <a:xfrm flipH="1">
              <a:off x="3600" y="288"/>
              <a:ext cx="2160" cy="0"/>
            </a:xfrm>
            <a:prstGeom prst="line">
              <a:avLst/>
            </a:prstGeom>
            <a:noFill/>
            <a:ln w="19050">
              <a:solidFill>
                <a:srgbClr val="808080"/>
              </a:solidFill>
              <a:round/>
              <a:headEnd/>
              <a:tailEnd/>
            </a:ln>
            <a:effectLst/>
          </p:spPr>
          <p:txBody>
            <a:bodyPr wrap="none" anchor="ctr"/>
            <a:lstStyle/>
            <a:p>
              <a:endParaRPr lang="en-US"/>
            </a:p>
          </p:txBody>
        </p:sp>
        <p:sp>
          <p:nvSpPr>
            <p:cNvPr id="31763" name="Line 19"/>
            <p:cNvSpPr>
              <a:spLocks noChangeShapeType="1"/>
            </p:cNvSpPr>
            <p:nvPr/>
          </p:nvSpPr>
          <p:spPr bwMode="auto">
            <a:xfrm flipV="1">
              <a:off x="3600" y="0"/>
              <a:ext cx="0" cy="288"/>
            </a:xfrm>
            <a:prstGeom prst="line">
              <a:avLst/>
            </a:prstGeom>
            <a:noFill/>
            <a:ln w="19050">
              <a:solidFill>
                <a:srgbClr val="808080"/>
              </a:solidFill>
              <a:round/>
              <a:headEnd/>
              <a:tailEnd/>
            </a:ln>
            <a:effectLst/>
          </p:spPr>
          <p:txBody>
            <a:bodyPr wrap="none" anchor="ctr"/>
            <a:lstStyle/>
            <a:p>
              <a:endParaRPr lang="en-US"/>
            </a:p>
          </p:txBody>
        </p:sp>
        <p:sp>
          <p:nvSpPr>
            <p:cNvPr id="31764" name="Line 20"/>
            <p:cNvSpPr>
              <a:spLocks noChangeShapeType="1"/>
            </p:cNvSpPr>
            <p:nvPr/>
          </p:nvSpPr>
          <p:spPr bwMode="auto">
            <a:xfrm>
              <a:off x="5520" y="1248"/>
              <a:ext cx="240" cy="0"/>
            </a:xfrm>
            <a:prstGeom prst="line">
              <a:avLst/>
            </a:prstGeom>
            <a:noFill/>
            <a:ln w="28575">
              <a:solidFill>
                <a:schemeClr val="tx1"/>
              </a:solidFill>
              <a:round/>
              <a:headEnd/>
              <a:tailEnd/>
            </a:ln>
            <a:effectLst/>
          </p:spPr>
          <p:txBody>
            <a:bodyPr wrap="none" anchor="ctr"/>
            <a:lstStyle/>
            <a:p>
              <a:endParaRPr lang="en-US"/>
            </a:p>
          </p:txBody>
        </p:sp>
        <p:sp>
          <p:nvSpPr>
            <p:cNvPr id="31765" name="Line 21"/>
            <p:cNvSpPr>
              <a:spLocks noChangeShapeType="1"/>
            </p:cNvSpPr>
            <p:nvPr/>
          </p:nvSpPr>
          <p:spPr bwMode="auto">
            <a:xfrm>
              <a:off x="624" y="0"/>
              <a:ext cx="0" cy="672"/>
            </a:xfrm>
            <a:prstGeom prst="line">
              <a:avLst/>
            </a:prstGeom>
            <a:noFill/>
            <a:ln w="19050">
              <a:solidFill>
                <a:srgbClr val="808080"/>
              </a:solidFill>
              <a:round/>
              <a:headEnd/>
              <a:tailEnd/>
            </a:ln>
            <a:effectLst/>
          </p:spPr>
          <p:txBody>
            <a:bodyPr wrap="none" anchor="ctr"/>
            <a:lstStyle/>
            <a:p>
              <a:endParaRPr lang="en-US"/>
            </a:p>
          </p:txBody>
        </p:sp>
        <p:sp>
          <p:nvSpPr>
            <p:cNvPr id="31766" name="Line 22"/>
            <p:cNvSpPr>
              <a:spLocks noChangeShapeType="1"/>
            </p:cNvSpPr>
            <p:nvPr/>
          </p:nvSpPr>
          <p:spPr bwMode="auto">
            <a:xfrm flipH="1">
              <a:off x="0" y="672"/>
              <a:ext cx="624" cy="0"/>
            </a:xfrm>
            <a:prstGeom prst="line">
              <a:avLst/>
            </a:prstGeom>
            <a:noFill/>
            <a:ln w="28575">
              <a:solidFill>
                <a:srgbClr val="808080"/>
              </a:solidFill>
              <a:round/>
              <a:headEnd/>
              <a:tailEnd/>
            </a:ln>
            <a:effectLst/>
          </p:spPr>
          <p:txBody>
            <a:bodyPr wrap="none" anchor="ctr"/>
            <a:lstStyle/>
            <a:p>
              <a:endParaRPr lang="en-US"/>
            </a:p>
          </p:txBody>
        </p:sp>
        <p:sp>
          <p:nvSpPr>
            <p:cNvPr id="31767" name="Line 23"/>
            <p:cNvSpPr>
              <a:spLocks noChangeShapeType="1"/>
            </p:cNvSpPr>
            <p:nvPr/>
          </p:nvSpPr>
          <p:spPr bwMode="auto">
            <a:xfrm flipV="1">
              <a:off x="1680" y="3936"/>
              <a:ext cx="0" cy="384"/>
            </a:xfrm>
            <a:prstGeom prst="line">
              <a:avLst/>
            </a:prstGeom>
            <a:noFill/>
            <a:ln w="19050">
              <a:solidFill>
                <a:srgbClr val="808080"/>
              </a:solidFill>
              <a:round/>
              <a:headEnd/>
              <a:tailEnd/>
            </a:ln>
            <a:effectLst/>
          </p:spPr>
          <p:txBody>
            <a:bodyPr wrap="none" anchor="ctr"/>
            <a:lstStyle/>
            <a:p>
              <a:endParaRPr lang="en-US"/>
            </a:p>
          </p:txBody>
        </p:sp>
        <p:sp>
          <p:nvSpPr>
            <p:cNvPr id="31768" name="Line 24"/>
            <p:cNvSpPr>
              <a:spLocks noChangeShapeType="1"/>
            </p:cNvSpPr>
            <p:nvPr/>
          </p:nvSpPr>
          <p:spPr bwMode="auto">
            <a:xfrm>
              <a:off x="1680" y="3936"/>
              <a:ext cx="4080" cy="0"/>
            </a:xfrm>
            <a:prstGeom prst="line">
              <a:avLst/>
            </a:prstGeom>
            <a:noFill/>
            <a:ln w="19050">
              <a:solidFill>
                <a:srgbClr val="808080"/>
              </a:solidFill>
              <a:round/>
              <a:headEnd/>
              <a:tailEnd/>
            </a:ln>
            <a:effectLst/>
          </p:spPr>
          <p:txBody>
            <a:bodyPr wrap="none" anchor="ctr"/>
            <a:lstStyle/>
            <a:p>
              <a:endParaRPr lang="en-US"/>
            </a:p>
          </p:txBody>
        </p:sp>
        <p:sp>
          <p:nvSpPr>
            <p:cNvPr id="31769" name="Line 25"/>
            <p:cNvSpPr>
              <a:spLocks noChangeShapeType="1"/>
            </p:cNvSpPr>
            <p:nvPr/>
          </p:nvSpPr>
          <p:spPr bwMode="auto">
            <a:xfrm flipH="1">
              <a:off x="0" y="3312"/>
              <a:ext cx="288" cy="0"/>
            </a:xfrm>
            <a:prstGeom prst="line">
              <a:avLst/>
            </a:prstGeom>
            <a:noFill/>
            <a:ln w="28575">
              <a:solidFill>
                <a:srgbClr val="808080"/>
              </a:solidFill>
              <a:round/>
              <a:headEnd/>
              <a:tailEnd/>
            </a:ln>
            <a:effectLst/>
          </p:spPr>
          <p:txBody>
            <a:bodyPr wrap="none" anchor="ctr"/>
            <a:lstStyle/>
            <a:p>
              <a:endParaRPr lang="en-US"/>
            </a:p>
          </p:txBody>
        </p:sp>
        <p:sp>
          <p:nvSpPr>
            <p:cNvPr id="31770" name="Line 26"/>
            <p:cNvSpPr>
              <a:spLocks noChangeShapeType="1"/>
            </p:cNvSpPr>
            <p:nvPr/>
          </p:nvSpPr>
          <p:spPr bwMode="auto">
            <a:xfrm flipH="1">
              <a:off x="0" y="3408"/>
              <a:ext cx="288" cy="0"/>
            </a:xfrm>
            <a:prstGeom prst="line">
              <a:avLst/>
            </a:prstGeom>
            <a:noFill/>
            <a:ln w="28575">
              <a:solidFill>
                <a:srgbClr val="808080"/>
              </a:solidFill>
              <a:round/>
              <a:headEnd/>
              <a:tailEnd/>
            </a:ln>
            <a:effectLst/>
          </p:spPr>
          <p:txBody>
            <a:bodyPr wrap="none" anchor="ctr"/>
            <a:lstStyle/>
            <a:p>
              <a:endParaRPr lang="en-US"/>
            </a:p>
          </p:txBody>
        </p:sp>
      </p:grpSp>
      <p:sp>
        <p:nvSpPr>
          <p:cNvPr id="31771" name="Rectangle 27"/>
          <p:cNvSpPr>
            <a:spLocks noGrp="1" noChangeArrowheads="1"/>
          </p:cNvSpPr>
          <p:nvPr>
            <p:ph type="title"/>
          </p:nvPr>
        </p:nvSpPr>
        <p:spPr bwMode="auto">
          <a:xfrm>
            <a:off x="4389438" y="1319213"/>
            <a:ext cx="37306250" cy="5486400"/>
          </a:xfrm>
          <a:prstGeom prst="rect">
            <a:avLst/>
          </a:prstGeom>
          <a:noFill/>
          <a:ln w="9525">
            <a:noFill/>
            <a:miter lim="800000"/>
            <a:headEnd/>
            <a:tailEnd/>
          </a:ln>
          <a:effectLst/>
        </p:spPr>
        <p:txBody>
          <a:bodyPr vert="horz" wrap="square" lIns="438248" tIns="219125" rIns="438248" bIns="219125" numCol="1" anchor="ctr" anchorCtr="0" compatLnSpc="1">
            <a:prstTxWarp prst="textNoShape">
              <a:avLst/>
            </a:prstTxWarp>
          </a:bodyPr>
          <a:lstStyle/>
          <a:p>
            <a:pPr lvl="0"/>
            <a:r>
              <a:rPr lang="en-US" smtClean="0"/>
              <a:t>Click to edit Master title style</a:t>
            </a:r>
          </a:p>
        </p:txBody>
      </p:sp>
      <p:sp>
        <p:nvSpPr>
          <p:cNvPr id="31772" name="Rectangle 28"/>
          <p:cNvSpPr>
            <a:spLocks noGrp="1" noChangeArrowheads="1"/>
          </p:cNvSpPr>
          <p:nvPr>
            <p:ph type="body" idx="1"/>
          </p:nvPr>
        </p:nvSpPr>
        <p:spPr bwMode="auto">
          <a:xfrm>
            <a:off x="2195513" y="7680325"/>
            <a:ext cx="39500175" cy="21724938"/>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773" name="Rectangle 29"/>
          <p:cNvSpPr>
            <a:spLocks noGrp="1" noChangeArrowheads="1"/>
          </p:cNvSpPr>
          <p:nvPr>
            <p:ph type="dt" sz="half" idx="2"/>
          </p:nvPr>
        </p:nvSpPr>
        <p:spPr bwMode="auto">
          <a:xfrm>
            <a:off x="2195513" y="30068838"/>
            <a:ext cx="10239375" cy="1843087"/>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lvl1pPr defTabSz="4389438" eaLnBrk="1" hangingPunct="1">
              <a:defRPr sz="4800">
                <a:solidFill>
                  <a:schemeClr val="bg2"/>
                </a:solidFill>
                <a:latin typeface="+mn-lt"/>
              </a:defRPr>
            </a:lvl1pPr>
          </a:lstStyle>
          <a:p>
            <a:endParaRPr lang="en-US"/>
          </a:p>
        </p:txBody>
      </p:sp>
      <p:sp>
        <p:nvSpPr>
          <p:cNvPr id="31774" name="Rectangle 30"/>
          <p:cNvSpPr>
            <a:spLocks noGrp="1" noChangeArrowheads="1"/>
          </p:cNvSpPr>
          <p:nvPr>
            <p:ph type="ftr" sz="quarter" idx="3"/>
          </p:nvPr>
        </p:nvSpPr>
        <p:spPr bwMode="auto">
          <a:xfrm>
            <a:off x="14997113" y="30068838"/>
            <a:ext cx="13896975" cy="1843087"/>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lvl1pPr algn="ctr" defTabSz="4389438" eaLnBrk="1" hangingPunct="1">
              <a:defRPr sz="4800">
                <a:solidFill>
                  <a:schemeClr val="bg2"/>
                </a:solidFill>
                <a:latin typeface="+mn-lt"/>
              </a:defRPr>
            </a:lvl1pPr>
          </a:lstStyle>
          <a:p>
            <a:endParaRPr lang="en-US"/>
          </a:p>
        </p:txBody>
      </p:sp>
      <p:sp>
        <p:nvSpPr>
          <p:cNvPr id="31775" name="Rectangle 31"/>
          <p:cNvSpPr>
            <a:spLocks noGrp="1" noChangeArrowheads="1"/>
          </p:cNvSpPr>
          <p:nvPr>
            <p:ph type="sldNum" sz="quarter" idx="4"/>
          </p:nvPr>
        </p:nvSpPr>
        <p:spPr bwMode="auto">
          <a:xfrm>
            <a:off x="31456313" y="30083125"/>
            <a:ext cx="10239375" cy="1844675"/>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lvl1pPr algn="r" defTabSz="4389438" eaLnBrk="1" hangingPunct="1">
              <a:defRPr sz="4800">
                <a:solidFill>
                  <a:schemeClr val="bg2"/>
                </a:solidFill>
                <a:latin typeface="+mn-lt"/>
              </a:defRPr>
            </a:lvl1pPr>
          </a:lstStyle>
          <a:p>
            <a:fld id="{DA54F3ED-B6A7-435A-9487-BC45AE2A096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4389438" rtl="0" fontAlgn="base">
        <a:spcBef>
          <a:spcPct val="0"/>
        </a:spcBef>
        <a:spcAft>
          <a:spcPct val="0"/>
        </a:spcAft>
        <a:defRPr sz="19200">
          <a:solidFill>
            <a:schemeClr val="bg2"/>
          </a:solidFill>
          <a:latin typeface="+mj-lt"/>
          <a:ea typeface="+mj-ea"/>
          <a:cs typeface="+mj-cs"/>
        </a:defRPr>
      </a:lvl1pPr>
      <a:lvl2pPr algn="ctr" defTabSz="4389438" rtl="0" fontAlgn="base">
        <a:spcBef>
          <a:spcPct val="0"/>
        </a:spcBef>
        <a:spcAft>
          <a:spcPct val="0"/>
        </a:spcAft>
        <a:defRPr sz="19200">
          <a:solidFill>
            <a:schemeClr val="bg2"/>
          </a:solidFill>
          <a:latin typeface="Century Gothic" pitchFamily="34" charset="0"/>
        </a:defRPr>
      </a:lvl2pPr>
      <a:lvl3pPr algn="ctr" defTabSz="4389438" rtl="0" fontAlgn="base">
        <a:spcBef>
          <a:spcPct val="0"/>
        </a:spcBef>
        <a:spcAft>
          <a:spcPct val="0"/>
        </a:spcAft>
        <a:defRPr sz="19200">
          <a:solidFill>
            <a:schemeClr val="bg2"/>
          </a:solidFill>
          <a:latin typeface="Century Gothic" pitchFamily="34" charset="0"/>
        </a:defRPr>
      </a:lvl3pPr>
      <a:lvl4pPr algn="ctr" defTabSz="4389438" rtl="0" fontAlgn="base">
        <a:spcBef>
          <a:spcPct val="0"/>
        </a:spcBef>
        <a:spcAft>
          <a:spcPct val="0"/>
        </a:spcAft>
        <a:defRPr sz="19200">
          <a:solidFill>
            <a:schemeClr val="bg2"/>
          </a:solidFill>
          <a:latin typeface="Century Gothic" pitchFamily="34" charset="0"/>
        </a:defRPr>
      </a:lvl4pPr>
      <a:lvl5pPr algn="ctr" defTabSz="4389438" rtl="0" fontAlgn="base">
        <a:spcBef>
          <a:spcPct val="0"/>
        </a:spcBef>
        <a:spcAft>
          <a:spcPct val="0"/>
        </a:spcAft>
        <a:defRPr sz="19200">
          <a:solidFill>
            <a:schemeClr val="bg2"/>
          </a:solidFill>
          <a:latin typeface="Century Gothic" pitchFamily="34" charset="0"/>
        </a:defRPr>
      </a:lvl5pPr>
      <a:lvl6pPr marL="457200" algn="ctr" defTabSz="4389438" rtl="0" fontAlgn="base">
        <a:spcBef>
          <a:spcPct val="0"/>
        </a:spcBef>
        <a:spcAft>
          <a:spcPct val="0"/>
        </a:spcAft>
        <a:defRPr sz="19200">
          <a:solidFill>
            <a:schemeClr val="bg2"/>
          </a:solidFill>
          <a:latin typeface="Century Gothic" pitchFamily="34" charset="0"/>
        </a:defRPr>
      </a:lvl6pPr>
      <a:lvl7pPr marL="914400" algn="ctr" defTabSz="4389438" rtl="0" fontAlgn="base">
        <a:spcBef>
          <a:spcPct val="0"/>
        </a:spcBef>
        <a:spcAft>
          <a:spcPct val="0"/>
        </a:spcAft>
        <a:defRPr sz="19200">
          <a:solidFill>
            <a:schemeClr val="bg2"/>
          </a:solidFill>
          <a:latin typeface="Century Gothic" pitchFamily="34" charset="0"/>
        </a:defRPr>
      </a:lvl7pPr>
      <a:lvl8pPr marL="1371600" algn="ctr" defTabSz="4389438" rtl="0" fontAlgn="base">
        <a:spcBef>
          <a:spcPct val="0"/>
        </a:spcBef>
        <a:spcAft>
          <a:spcPct val="0"/>
        </a:spcAft>
        <a:defRPr sz="19200">
          <a:solidFill>
            <a:schemeClr val="bg2"/>
          </a:solidFill>
          <a:latin typeface="Century Gothic" pitchFamily="34" charset="0"/>
        </a:defRPr>
      </a:lvl8pPr>
      <a:lvl9pPr marL="1828800" algn="ctr" defTabSz="4389438" rtl="0" fontAlgn="base">
        <a:spcBef>
          <a:spcPct val="0"/>
        </a:spcBef>
        <a:spcAft>
          <a:spcPct val="0"/>
        </a:spcAft>
        <a:defRPr sz="19200">
          <a:solidFill>
            <a:schemeClr val="bg2"/>
          </a:solidFill>
          <a:latin typeface="Century Gothic" pitchFamily="34" charset="0"/>
        </a:defRPr>
      </a:lvl9pPr>
    </p:titleStyle>
    <p:bodyStyle>
      <a:lvl1pPr marL="1646238" indent="-1646238" algn="l" defTabSz="4389438" rtl="0" fontAlgn="base">
        <a:spcBef>
          <a:spcPct val="20000"/>
        </a:spcBef>
        <a:spcAft>
          <a:spcPct val="0"/>
        </a:spcAft>
        <a:buClr>
          <a:schemeClr val="tx1"/>
        </a:buClr>
        <a:buFont typeface="Century Gothic" pitchFamily="34" charset="0"/>
        <a:buChar char="□"/>
        <a:defRPr sz="15400">
          <a:solidFill>
            <a:schemeClr val="bg2"/>
          </a:solidFill>
          <a:latin typeface="+mn-lt"/>
          <a:ea typeface="+mn-ea"/>
          <a:cs typeface="+mn-cs"/>
        </a:defRPr>
      </a:lvl1pPr>
      <a:lvl2pPr marL="3565525" indent="-1370013" algn="l" defTabSz="4389438" rtl="0" fontAlgn="base">
        <a:spcBef>
          <a:spcPct val="20000"/>
        </a:spcBef>
        <a:spcAft>
          <a:spcPct val="0"/>
        </a:spcAft>
        <a:buClr>
          <a:schemeClr val="tx1"/>
        </a:buClr>
        <a:buFont typeface="Century Gothic" pitchFamily="34" charset="0"/>
        <a:buChar char="□"/>
        <a:defRPr sz="13500">
          <a:solidFill>
            <a:schemeClr val="bg2"/>
          </a:solidFill>
          <a:latin typeface="+mn-lt"/>
        </a:defRPr>
      </a:lvl2pPr>
      <a:lvl3pPr marL="5486400" indent="-1096963" algn="l" defTabSz="4389438" rtl="0" fontAlgn="base">
        <a:spcBef>
          <a:spcPct val="20000"/>
        </a:spcBef>
        <a:spcAft>
          <a:spcPct val="0"/>
        </a:spcAft>
        <a:buClr>
          <a:schemeClr val="tx1"/>
        </a:buClr>
        <a:buFont typeface="Century Gothic" pitchFamily="34" charset="0"/>
        <a:buChar char="□"/>
        <a:defRPr sz="11600">
          <a:solidFill>
            <a:schemeClr val="bg2"/>
          </a:solidFill>
          <a:latin typeface="+mn-lt"/>
        </a:defRPr>
      </a:lvl3pPr>
      <a:lvl4pPr marL="7681913" indent="-1096963"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4pPr>
      <a:lvl5pPr marL="98520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5pPr>
      <a:lvl6pPr marL="103092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6pPr>
      <a:lvl7pPr marL="107664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7pPr>
      <a:lvl8pPr marL="112236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8pPr>
      <a:lvl9pPr marL="116808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m.pr/imgres?imgurl=www.astc.org/resource/access/images/nsflogo.gif&amp;imgrefurl=http://www.astc.org/resource/access/&amp;h=166&amp;w=166&amp;sz=7&amp;tbnid=mit3fvzv1UgJ:&amp;tbnh=93&amp;tbnw=93&amp;start=4&amp;prev=/images%3Fq%3DNSFlogo%26hl%3Des%26lr%3D%26ie%3DUTF-8%26sa%3DG"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74" name="Rectangle 582"/>
          <p:cNvSpPr>
            <a:spLocks noChangeArrowheads="1"/>
          </p:cNvSpPr>
          <p:nvPr/>
        </p:nvSpPr>
        <p:spPr bwMode="auto">
          <a:xfrm>
            <a:off x="685800" y="609600"/>
            <a:ext cx="42672000" cy="4589463"/>
          </a:xfrm>
          <a:prstGeom prst="rect">
            <a:avLst/>
          </a:prstGeom>
          <a:gradFill rotWithShape="1">
            <a:gsLst>
              <a:gs pos="0">
                <a:srgbClr val="BBE0E3">
                  <a:gamma/>
                  <a:shade val="86275"/>
                  <a:invGamma/>
                  <a:alpha val="95000"/>
                </a:srgbClr>
              </a:gs>
              <a:gs pos="50000">
                <a:srgbClr val="BBE0E3">
                  <a:alpha val="20000"/>
                </a:srgbClr>
              </a:gs>
              <a:gs pos="100000">
                <a:srgbClr val="BBE0E3">
                  <a:gamma/>
                  <a:shade val="86275"/>
                  <a:invGamma/>
                  <a:alpha val="95000"/>
                </a:srgbClr>
              </a:gs>
            </a:gsLst>
            <a:lin ang="2700000" scaled="1"/>
          </a:gradFill>
          <a:ln w="9525">
            <a:solidFill>
              <a:srgbClr val="000000"/>
            </a:solidFill>
            <a:miter lim="800000"/>
            <a:headEnd/>
            <a:tailEnd/>
          </a:ln>
          <a:effectLst/>
        </p:spPr>
        <p:txBody>
          <a:bodyPr wrap="none" anchor="ctr"/>
          <a:lstStyle/>
          <a:p>
            <a:endParaRPr lang="en-US"/>
          </a:p>
        </p:txBody>
      </p:sp>
      <p:sp>
        <p:nvSpPr>
          <p:cNvPr id="34375" name="Text Box 583"/>
          <p:cNvSpPr txBox="1">
            <a:spLocks noChangeArrowheads="1"/>
          </p:cNvSpPr>
          <p:nvPr/>
        </p:nvSpPr>
        <p:spPr bwMode="auto">
          <a:xfrm>
            <a:off x="1600200" y="1189038"/>
            <a:ext cx="40843200" cy="3146425"/>
          </a:xfrm>
          <a:prstGeom prst="rect">
            <a:avLst/>
          </a:prstGeom>
          <a:noFill/>
          <a:ln w="9525">
            <a:noFill/>
            <a:miter lim="800000"/>
            <a:headEnd/>
            <a:tailEnd/>
          </a:ln>
          <a:effectLst/>
        </p:spPr>
        <p:txBody>
          <a:bodyPr lIns="97212" tIns="48609" rIns="97212" bIns="48609">
            <a:spAutoFit/>
          </a:bodyPr>
          <a:lstStyle/>
          <a:p>
            <a:pPr algn="ctr" defTabSz="5016500" eaLnBrk="1" hangingPunct="1"/>
            <a:r>
              <a:rPr lang="en-US" sz="10000" b="1">
                <a:effectLst>
                  <a:outerShdw blurRad="38100" dist="38100" dir="2700000" algn="tl">
                    <a:srgbClr val="C0C0C0"/>
                  </a:outerShdw>
                </a:effectLst>
              </a:rPr>
              <a:t>GRADUATE EDUCATION IN RESEARCH ETHICS FOR </a:t>
            </a:r>
          </a:p>
          <a:p>
            <a:pPr algn="ctr" defTabSz="5016500" eaLnBrk="1" hangingPunct="1"/>
            <a:r>
              <a:rPr lang="en-US" sz="10000" b="1">
                <a:effectLst>
                  <a:outerShdw blurRad="38100" dist="38100" dir="2700000" algn="tl">
                    <a:srgbClr val="C0C0C0"/>
                  </a:outerShdw>
                </a:effectLst>
              </a:rPr>
              <a:t>SCIENTISTS AND ENGINEERS</a:t>
            </a:r>
          </a:p>
        </p:txBody>
      </p:sp>
      <p:pic>
        <p:nvPicPr>
          <p:cNvPr id="34376" name="Picture 584" descr="nsflogo">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931863"/>
            <a:ext cx="4191000" cy="4044950"/>
          </a:xfrm>
          <a:prstGeom prst="rect">
            <a:avLst/>
          </a:prstGeom>
          <a:noFill/>
        </p:spPr>
      </p:pic>
      <p:pic>
        <p:nvPicPr>
          <p:cNvPr id="34377" name="Picture 585" descr="portico"/>
          <p:cNvPicPr>
            <a:picLocks noChangeAspect="1" noChangeArrowheads="1"/>
          </p:cNvPicPr>
          <p:nvPr/>
        </p:nvPicPr>
        <p:blipFill>
          <a:blip r:embed="rId4"/>
          <a:srcRect/>
          <a:stretch>
            <a:fillRect/>
          </a:stretch>
        </p:blipFill>
        <p:spPr bwMode="auto">
          <a:xfrm>
            <a:off x="38938200" y="1008063"/>
            <a:ext cx="3725863" cy="3733800"/>
          </a:xfrm>
          <a:prstGeom prst="rect">
            <a:avLst/>
          </a:prstGeom>
          <a:noFill/>
          <a:ln w="9525">
            <a:noFill/>
            <a:miter lim="800000"/>
            <a:headEnd/>
            <a:tailEnd/>
          </a:ln>
          <a:effectLst/>
        </p:spPr>
      </p:pic>
      <p:sp>
        <p:nvSpPr>
          <p:cNvPr id="34378" name="Text Box 586"/>
          <p:cNvSpPr txBox="1">
            <a:spLocks noChangeArrowheads="1"/>
          </p:cNvSpPr>
          <p:nvPr/>
        </p:nvSpPr>
        <p:spPr bwMode="auto">
          <a:xfrm>
            <a:off x="1219200" y="5486400"/>
            <a:ext cx="41681400" cy="1738313"/>
          </a:xfrm>
          <a:prstGeom prst="rect">
            <a:avLst/>
          </a:prstGeom>
          <a:noFill/>
          <a:ln w="9525">
            <a:noFill/>
            <a:miter lim="800000"/>
            <a:headEnd/>
            <a:tailEnd/>
          </a:ln>
          <a:effectLst/>
        </p:spPr>
        <p:txBody>
          <a:bodyPr>
            <a:spAutoFit/>
          </a:bodyPr>
          <a:lstStyle/>
          <a:p>
            <a:pPr algn="ctr" defTabSz="5016500"/>
            <a:r>
              <a:rPr lang="en-US" sz="6000" b="1">
                <a:effectLst>
                  <a:outerShdw blurRad="38100" dist="38100" dir="2700000" algn="tl">
                    <a:srgbClr val="C0C0C0"/>
                  </a:outerShdw>
                </a:effectLst>
              </a:rPr>
              <a:t>Jorge J. Ferr</a:t>
            </a:r>
            <a:r>
              <a:rPr lang="en-US" sz="6000" b="1">
                <a:effectLst>
                  <a:outerShdw blurRad="38100" dist="38100" dir="2700000" algn="tl">
                    <a:srgbClr val="C0C0C0"/>
                  </a:outerShdw>
                </a:effectLst>
                <a:cs typeface="Arial" pitchFamily="34" charset="0"/>
              </a:rPr>
              <a:t>ér</a:t>
            </a:r>
            <a:r>
              <a:rPr lang="en-US" sz="6000" b="1">
                <a:effectLst>
                  <a:outerShdw blurRad="38100" dist="38100" dir="2700000" algn="tl">
                    <a:srgbClr val="C0C0C0"/>
                  </a:outerShdw>
                </a:effectLst>
              </a:rPr>
              <a:t>-Negr</a:t>
            </a:r>
            <a:r>
              <a:rPr lang="en-US" sz="6000" b="1">
                <a:effectLst>
                  <a:outerShdw blurRad="38100" dist="38100" dir="2700000" algn="tl">
                    <a:srgbClr val="C0C0C0"/>
                  </a:outerShdw>
                </a:effectLst>
                <a:cs typeface="Arial" pitchFamily="34" charset="0"/>
              </a:rPr>
              <a:t>ó</a:t>
            </a:r>
            <a:r>
              <a:rPr lang="en-US" sz="6000" b="1">
                <a:effectLst>
                  <a:outerShdw blurRad="38100" dist="38100" dir="2700000" algn="tl">
                    <a:srgbClr val="C0C0C0"/>
                  </a:outerShdw>
                </a:effectLst>
              </a:rPr>
              <a:t>n</a:t>
            </a:r>
            <a:r>
              <a:rPr lang="en-US" sz="6000" b="1" baseline="30000">
                <a:effectLst>
                  <a:outerShdw blurRad="38100" dist="38100" dir="2700000" algn="tl">
                    <a:srgbClr val="C0C0C0"/>
                  </a:outerShdw>
                </a:effectLst>
              </a:rPr>
              <a:t>1</a:t>
            </a:r>
            <a:r>
              <a:rPr lang="en-US" sz="6000" b="1">
                <a:effectLst>
                  <a:outerShdw blurRad="38100" dist="38100" dir="2700000" algn="tl">
                    <a:srgbClr val="C0C0C0"/>
                  </a:outerShdw>
                </a:effectLst>
              </a:rPr>
              <a:t>, William J. Frey</a:t>
            </a:r>
            <a:r>
              <a:rPr lang="en-US" sz="6000" b="1" baseline="30000">
                <a:effectLst>
                  <a:outerShdw blurRad="38100" dist="38100" dir="2700000" algn="tl">
                    <a:srgbClr val="C0C0C0"/>
                  </a:outerShdw>
                </a:effectLst>
              </a:rPr>
              <a:t>1</a:t>
            </a:r>
            <a:r>
              <a:rPr lang="en-US" sz="6000" b="1">
                <a:effectLst>
                  <a:outerShdw blurRad="38100" dist="38100" dir="2700000" algn="tl">
                    <a:srgbClr val="C0C0C0"/>
                  </a:outerShdw>
                </a:effectLst>
              </a:rPr>
              <a:t>, Efra</a:t>
            </a:r>
            <a:r>
              <a:rPr lang="en-US" sz="6000" b="1">
                <a:effectLst>
                  <a:outerShdw blurRad="38100" dist="38100" dir="2700000" algn="tl">
                    <a:srgbClr val="C0C0C0"/>
                  </a:outerShdw>
                </a:effectLst>
                <a:cs typeface="Arial" pitchFamily="34" charset="0"/>
              </a:rPr>
              <a:t>í</a:t>
            </a:r>
            <a:r>
              <a:rPr lang="en-US" sz="6000" b="1">
                <a:effectLst>
                  <a:outerShdw blurRad="38100" dist="38100" dir="2700000" algn="tl">
                    <a:srgbClr val="C0C0C0"/>
                  </a:outerShdw>
                </a:effectLst>
              </a:rPr>
              <a:t>n O’Neill-Carrillo</a:t>
            </a:r>
            <a:r>
              <a:rPr lang="en-US" sz="6000" b="1" baseline="30000">
                <a:effectLst>
                  <a:outerShdw blurRad="38100" dist="38100" dir="2700000" algn="tl">
                    <a:srgbClr val="C0C0C0"/>
                  </a:outerShdw>
                </a:effectLst>
              </a:rPr>
              <a:t>2</a:t>
            </a:r>
            <a:r>
              <a:rPr lang="en-US" sz="6000" b="1">
                <a:effectLst>
                  <a:outerShdw blurRad="38100" dist="38100" dir="2700000" algn="tl">
                    <a:srgbClr val="C0C0C0"/>
                  </a:outerShdw>
                </a:effectLst>
              </a:rPr>
              <a:t>, Carlos R</a:t>
            </a:r>
            <a:r>
              <a:rPr lang="en-US" sz="6000" b="1">
                <a:effectLst>
                  <a:outerShdw blurRad="38100" dist="38100" dir="2700000" algn="tl">
                    <a:srgbClr val="C0C0C0"/>
                  </a:outerShdw>
                </a:effectLst>
                <a:cs typeface="Arial" pitchFamily="34" charset="0"/>
              </a:rPr>
              <a:t>í</a:t>
            </a:r>
            <a:r>
              <a:rPr lang="en-US" sz="6000" b="1">
                <a:effectLst>
                  <a:outerShdw blurRad="38100" dist="38100" dir="2700000" algn="tl">
                    <a:srgbClr val="C0C0C0"/>
                  </a:outerShdw>
                </a:effectLst>
              </a:rPr>
              <a:t>os-Vel</a:t>
            </a:r>
            <a:r>
              <a:rPr lang="en-US" sz="6000" b="1">
                <a:effectLst>
                  <a:outerShdw blurRad="38100" dist="38100" dir="2700000" algn="tl">
                    <a:srgbClr val="C0C0C0"/>
                  </a:outerShdw>
                </a:effectLst>
                <a:cs typeface="Arial" pitchFamily="34" charset="0"/>
              </a:rPr>
              <a:t>á</a:t>
            </a:r>
            <a:r>
              <a:rPr lang="en-US" sz="6000" b="1">
                <a:effectLst>
                  <a:outerShdw blurRad="38100" dist="38100" dir="2700000" algn="tl">
                    <a:srgbClr val="C0C0C0"/>
                  </a:outerShdw>
                </a:effectLst>
              </a:rPr>
              <a:t>zquez</a:t>
            </a:r>
            <a:r>
              <a:rPr lang="en-US" sz="6000" b="1" baseline="30000">
                <a:effectLst>
                  <a:outerShdw blurRad="38100" dist="38100" dir="2700000" algn="tl">
                    <a:srgbClr val="C0C0C0"/>
                  </a:outerShdw>
                </a:effectLst>
              </a:rPr>
              <a:t>3</a:t>
            </a:r>
            <a:r>
              <a:rPr lang="en-US" sz="6000" b="1">
                <a:effectLst>
                  <a:outerShdw blurRad="38100" dist="38100" dir="2700000" algn="tl">
                    <a:srgbClr val="C0C0C0"/>
                  </a:outerShdw>
                </a:effectLst>
              </a:rPr>
              <a:t>, Didier M. Vald</a:t>
            </a:r>
            <a:r>
              <a:rPr lang="en-US" sz="6000" b="1">
                <a:effectLst>
                  <a:outerShdw blurRad="38100" dist="38100" dir="2700000" algn="tl">
                    <a:srgbClr val="C0C0C0"/>
                  </a:outerShdw>
                </a:effectLst>
                <a:cs typeface="Arial" pitchFamily="34" charset="0"/>
              </a:rPr>
              <a:t>é</a:t>
            </a:r>
            <a:r>
              <a:rPr lang="en-US" sz="6000" b="1">
                <a:effectLst>
                  <a:outerShdw blurRad="38100" dist="38100" dir="2700000" algn="tl">
                    <a:srgbClr val="C0C0C0"/>
                  </a:outerShdw>
                </a:effectLst>
              </a:rPr>
              <a:t>s</a:t>
            </a:r>
            <a:r>
              <a:rPr lang="en-US" sz="6000" b="1" baseline="30000">
                <a:effectLst>
                  <a:outerShdw blurRad="38100" dist="38100" dir="2700000" algn="tl">
                    <a:srgbClr val="C0C0C0"/>
                  </a:outerShdw>
                </a:effectLst>
              </a:rPr>
              <a:t>4</a:t>
            </a:r>
          </a:p>
          <a:p>
            <a:pPr algn="ctr" defTabSz="5016500"/>
            <a:r>
              <a:rPr lang="en-US" sz="4800" b="1">
                <a:effectLst>
                  <a:outerShdw blurRad="38100" dist="38100" dir="2700000" algn="tl">
                    <a:srgbClr val="C0C0C0"/>
                  </a:outerShdw>
                </a:effectLst>
              </a:rPr>
              <a:t>University of Puerto Rico at Mayag</a:t>
            </a:r>
            <a:r>
              <a:rPr lang="en-US" sz="4800" b="1">
                <a:effectLst>
                  <a:outerShdw blurRad="38100" dist="38100" dir="2700000" algn="tl">
                    <a:srgbClr val="C0C0C0"/>
                  </a:outerShdw>
                </a:effectLst>
                <a:cs typeface="Arial" pitchFamily="34" charset="0"/>
              </a:rPr>
              <a:t>ü</a:t>
            </a:r>
            <a:r>
              <a:rPr lang="en-US" sz="4800" b="1">
                <a:effectLst>
                  <a:outerShdw blurRad="38100" dist="38100" dir="2700000" algn="tl">
                    <a:srgbClr val="C0C0C0"/>
                  </a:outerShdw>
                </a:effectLst>
              </a:rPr>
              <a:t>ez, Department of </a:t>
            </a:r>
            <a:r>
              <a:rPr lang="en-US" sz="4800" b="1" baseline="30000">
                <a:effectLst>
                  <a:outerShdw blurRad="38100" dist="38100" dir="2700000" algn="tl">
                    <a:srgbClr val="C0C0C0"/>
                  </a:outerShdw>
                </a:effectLst>
              </a:rPr>
              <a:t>1</a:t>
            </a:r>
            <a:r>
              <a:rPr lang="en-US" sz="4800" b="1">
                <a:effectLst>
                  <a:outerShdw blurRad="38100" dist="38100" dir="2700000" algn="tl">
                    <a:srgbClr val="C0C0C0"/>
                  </a:outerShdw>
                </a:effectLst>
              </a:rPr>
              <a:t>Humanities, </a:t>
            </a:r>
            <a:r>
              <a:rPr lang="en-US" sz="4800" b="1" baseline="30000">
                <a:effectLst>
                  <a:outerShdw blurRad="38100" dist="38100" dir="2700000" algn="tl">
                    <a:srgbClr val="C0C0C0"/>
                  </a:outerShdw>
                </a:effectLst>
              </a:rPr>
              <a:t>2</a:t>
            </a:r>
            <a:r>
              <a:rPr lang="en-US" sz="4800" b="1">
                <a:effectLst>
                  <a:outerShdw blurRad="38100" dist="38100" dir="2700000" algn="tl">
                    <a:srgbClr val="C0C0C0"/>
                  </a:outerShdw>
                </a:effectLst>
              </a:rPr>
              <a:t>Electrical Engineering, </a:t>
            </a:r>
            <a:r>
              <a:rPr lang="en-US" sz="4800" b="1" baseline="30000">
                <a:effectLst>
                  <a:outerShdw blurRad="38100" dist="38100" dir="2700000" algn="tl">
                    <a:srgbClr val="C0C0C0"/>
                  </a:outerShdw>
                </a:effectLst>
              </a:rPr>
              <a:t>3</a:t>
            </a:r>
            <a:r>
              <a:rPr lang="en-US" sz="4800" b="1">
                <a:effectLst>
                  <a:outerShdw blurRad="38100" dist="38100" dir="2700000" algn="tl">
                    <a:srgbClr val="C0C0C0"/>
                  </a:outerShdw>
                </a:effectLst>
              </a:rPr>
              <a:t>Biology, </a:t>
            </a:r>
            <a:r>
              <a:rPr lang="en-US" sz="4800" b="1" baseline="30000">
                <a:effectLst>
                  <a:outerShdw blurRad="38100" dist="38100" dir="2700000" algn="tl">
                    <a:srgbClr val="C0C0C0"/>
                  </a:outerShdw>
                </a:effectLst>
              </a:rPr>
              <a:t>4</a:t>
            </a:r>
            <a:r>
              <a:rPr lang="en-US" sz="4800" b="1">
                <a:effectLst>
                  <a:outerShdw blurRad="38100" dist="38100" dir="2700000" algn="tl">
                    <a:srgbClr val="C0C0C0"/>
                  </a:outerShdw>
                </a:effectLst>
              </a:rPr>
              <a:t>Civil Engineering</a:t>
            </a:r>
          </a:p>
        </p:txBody>
      </p:sp>
      <p:grpSp>
        <p:nvGrpSpPr>
          <p:cNvPr id="34382" name="Group 590"/>
          <p:cNvGrpSpPr>
            <a:grpSpLocks/>
          </p:cNvGrpSpPr>
          <p:nvPr/>
        </p:nvGrpSpPr>
        <p:grpSpPr bwMode="auto">
          <a:xfrm>
            <a:off x="609600" y="20802600"/>
            <a:ext cx="10744200" cy="6705600"/>
            <a:chOff x="576" y="15536"/>
            <a:chExt cx="6768" cy="6480"/>
          </a:xfrm>
        </p:grpSpPr>
        <p:sp>
          <p:nvSpPr>
            <p:cNvPr id="34383" name="Rectangle 591"/>
            <p:cNvSpPr>
              <a:spLocks noChangeArrowheads="1"/>
            </p:cNvSpPr>
            <p:nvPr/>
          </p:nvSpPr>
          <p:spPr bwMode="auto">
            <a:xfrm>
              <a:off x="576" y="15536"/>
              <a:ext cx="6768" cy="648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384" name="Text Box 592"/>
            <p:cNvSpPr txBox="1">
              <a:spLocks noChangeArrowheads="1"/>
            </p:cNvSpPr>
            <p:nvPr/>
          </p:nvSpPr>
          <p:spPr bwMode="auto">
            <a:xfrm>
              <a:off x="672" y="15674"/>
              <a:ext cx="6528" cy="5735"/>
            </a:xfrm>
            <a:prstGeom prst="rect">
              <a:avLst/>
            </a:prstGeom>
            <a:solidFill>
              <a:schemeClr val="bg1"/>
            </a:solidFill>
            <a:ln w="9525">
              <a:noFill/>
              <a:miter lim="800000"/>
              <a:headEnd/>
              <a:tailEnd/>
            </a:ln>
            <a:effectLst/>
          </p:spPr>
          <p:txBody>
            <a:bodyPr>
              <a:spAutoFit/>
            </a:bodyPr>
            <a:lstStyle/>
            <a:p>
              <a:pPr marL="342900" indent="-342900" algn="just" defTabSz="5016500"/>
              <a:r>
                <a:rPr lang="en-US" sz="2400" b="1"/>
                <a:t>   To design and integrate a pilot program in research ethics for graduate students in science and engineering to prepare them to face the complex and encompassing ethical and social issues that arise in professional activity. </a:t>
              </a:r>
            </a:p>
            <a:p>
              <a:pPr marL="342900" indent="-342900" algn="just" defTabSz="5016500"/>
              <a:endParaRPr lang="en-US" sz="2400" b="1"/>
            </a:p>
            <a:p>
              <a:pPr marL="342900" indent="-342900" algn="just" defTabSz="5016500"/>
              <a:endParaRPr lang="en-US" sz="2400" b="1"/>
            </a:p>
            <a:p>
              <a:pPr marL="342900" indent="-342900" algn="just" defTabSz="5016500"/>
              <a:r>
                <a:rPr lang="en-US" sz="2400" b="1"/>
                <a:t>This project will increase graduate student ethical awareness and commitment through a series of activities: </a:t>
              </a:r>
            </a:p>
            <a:p>
              <a:pPr marL="342900" indent="-342900" algn="just" defTabSz="5016500"/>
              <a:endParaRPr lang="en-US" sz="2400" b="1"/>
            </a:p>
            <a:p>
              <a:pPr marL="342900" indent="-342900" algn="just" defTabSz="5016500">
                <a:buFontTx/>
                <a:buAutoNum type="arabicPeriod"/>
              </a:pPr>
              <a:r>
                <a:rPr lang="en-US" sz="2400" b="1"/>
                <a:t>Graduate student and faculty development workshops, a freestanding course, and a capstone activity.</a:t>
              </a:r>
            </a:p>
            <a:p>
              <a:pPr marL="342900" indent="-342900" algn="just" defTabSz="5016500">
                <a:buFontTx/>
                <a:buAutoNum type="arabicPeriod"/>
              </a:pPr>
              <a:endParaRPr lang="en-US" sz="2400" b="1"/>
            </a:p>
            <a:p>
              <a:pPr marL="342900" indent="-342900" algn="just" defTabSz="5016500"/>
              <a:r>
                <a:rPr lang="en-US" sz="2400" b="1"/>
                <a:t>2.Designing of research ethics cases and materials by the participating faculty for the graduate students.</a:t>
              </a:r>
            </a:p>
            <a:p>
              <a:pPr marL="342900" indent="-342900" algn="just" defTabSz="5016500"/>
              <a:endParaRPr lang="en-US" sz="2400" b="1"/>
            </a:p>
            <a:p>
              <a:pPr marL="342900" indent="-342900" algn="just" defTabSz="5016500"/>
              <a:r>
                <a:rPr lang="en-US" sz="2400" b="1"/>
                <a:t>3. Faculty mentoring workshops.</a:t>
              </a:r>
            </a:p>
          </p:txBody>
        </p:sp>
      </p:grpSp>
      <p:grpSp>
        <p:nvGrpSpPr>
          <p:cNvPr id="34385" name="Group 593"/>
          <p:cNvGrpSpPr>
            <a:grpSpLocks/>
          </p:cNvGrpSpPr>
          <p:nvPr/>
        </p:nvGrpSpPr>
        <p:grpSpPr bwMode="auto">
          <a:xfrm>
            <a:off x="457200" y="9118600"/>
            <a:ext cx="10909300" cy="8483600"/>
            <a:chOff x="2304" y="5568"/>
            <a:chExt cx="6872" cy="9072"/>
          </a:xfrm>
        </p:grpSpPr>
        <p:sp>
          <p:nvSpPr>
            <p:cNvPr id="34386" name="Rectangle 594"/>
            <p:cNvSpPr>
              <a:spLocks noChangeArrowheads="1"/>
            </p:cNvSpPr>
            <p:nvPr/>
          </p:nvSpPr>
          <p:spPr bwMode="auto">
            <a:xfrm>
              <a:off x="2408" y="5812"/>
              <a:ext cx="6768" cy="882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387" name="Text Box 595"/>
            <p:cNvSpPr txBox="1">
              <a:spLocks noChangeArrowheads="1"/>
            </p:cNvSpPr>
            <p:nvPr/>
          </p:nvSpPr>
          <p:spPr bwMode="auto">
            <a:xfrm>
              <a:off x="2304" y="5568"/>
              <a:ext cx="6816" cy="8688"/>
            </a:xfrm>
            <a:prstGeom prst="rect">
              <a:avLst/>
            </a:prstGeom>
            <a:noFill/>
            <a:ln w="9525">
              <a:noFill/>
              <a:miter lim="800000"/>
              <a:headEnd/>
              <a:tailEnd/>
            </a:ln>
            <a:effectLst/>
          </p:spPr>
          <p:txBody>
            <a:bodyPr>
              <a:spAutoFit/>
            </a:bodyPr>
            <a:lstStyle/>
            <a:p>
              <a:pPr marL="352425" algn="ctr" defTabSz="5016500"/>
              <a:r>
                <a:rPr lang="en-US" sz="2400" b="1"/>
                <a:t> </a:t>
              </a:r>
            </a:p>
            <a:p>
              <a:pPr marL="352425" algn="just" defTabSz="5016500"/>
              <a:r>
                <a:rPr lang="en-US" sz="2400" b="1"/>
                <a:t>This project will employ an innovative EAC (Ethics Across the Curriculum) approach based on integrating (a) a newly designed freestanding course in graduate research ethics, (b) a series of workshops for graduate students in research ethics, and (c) ethics integration exercises and modules developed by engineering and science faculty for their discipline-specific courses.  EAC requires the timely integration of ethics activities into strategic points throughout the science and engineering graduate curriculum to help graduate students recognize that ethics is a central, not a peripheral, component of research.  To bring this point home, this project includes an innovative capstone activity where students will (1) prepare poster presentations on cases in research ethics, (2) analyze these using frameworks, concepts, and principles acquired throughout their education, and (3) present their analyses before peers and faculty mentors at a special activity, a </a:t>
              </a:r>
              <a:r>
                <a:rPr lang="en-US" sz="2400" b="1" i="1"/>
                <a:t>Graduate Student Research Ethics Banquet</a:t>
              </a:r>
              <a:r>
                <a:rPr lang="en-US" sz="2400" b="1"/>
                <a:t>.  </a:t>
              </a:r>
            </a:p>
            <a:p>
              <a:pPr marL="352425" algn="just" defTabSz="5016500"/>
              <a:r>
                <a:rPr lang="en-US" sz="2400" b="1"/>
                <a:t>The team of principal investigators, the senior personnel, and the EAC strategic approach attest to this proposal’s strong interdisciplinary focus.  Ethical issues that arise in the categories of Academic Integrity, Research and Social Responsibility, and Research’s Environment provide this project’s central themes.</a:t>
              </a:r>
            </a:p>
          </p:txBody>
        </p:sp>
      </p:grpSp>
      <p:sp>
        <p:nvSpPr>
          <p:cNvPr id="34388" name="Text Box 596"/>
          <p:cNvSpPr txBox="1">
            <a:spLocks noChangeArrowheads="1"/>
          </p:cNvSpPr>
          <p:nvPr/>
        </p:nvSpPr>
        <p:spPr bwMode="auto">
          <a:xfrm>
            <a:off x="2438400" y="19812000"/>
            <a:ext cx="7299325"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Main educational objective</a:t>
            </a:r>
            <a:endParaRPr lang="en-US" sz="9900"/>
          </a:p>
        </p:txBody>
      </p:sp>
      <p:sp>
        <p:nvSpPr>
          <p:cNvPr id="34389" name="Text Box 597"/>
          <p:cNvSpPr txBox="1">
            <a:spLocks noChangeArrowheads="1"/>
          </p:cNvSpPr>
          <p:nvPr/>
        </p:nvSpPr>
        <p:spPr bwMode="auto">
          <a:xfrm>
            <a:off x="4719638" y="8305800"/>
            <a:ext cx="2671762"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Overview</a:t>
            </a:r>
          </a:p>
        </p:txBody>
      </p:sp>
      <p:sp>
        <p:nvSpPr>
          <p:cNvPr id="34390" name="Text Box 598"/>
          <p:cNvSpPr txBox="1">
            <a:spLocks noChangeArrowheads="1"/>
          </p:cNvSpPr>
          <p:nvPr/>
        </p:nvSpPr>
        <p:spPr bwMode="auto">
          <a:xfrm>
            <a:off x="18669000" y="8382000"/>
            <a:ext cx="2481263"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Methods</a:t>
            </a:r>
            <a:endParaRPr lang="en-US" sz="9900"/>
          </a:p>
        </p:txBody>
      </p:sp>
      <p:graphicFrame>
        <p:nvGraphicFramePr>
          <p:cNvPr id="34392" name="Group 600"/>
          <p:cNvGraphicFramePr>
            <a:graphicFrameLocks noGrp="1"/>
          </p:cNvGraphicFramePr>
          <p:nvPr/>
        </p:nvGraphicFramePr>
        <p:xfrm>
          <a:off x="13182600" y="24993600"/>
          <a:ext cx="14706600" cy="6159501"/>
        </p:xfrm>
        <a:graphic>
          <a:graphicData uri="http://schemas.openxmlformats.org/drawingml/2006/table">
            <a:tbl>
              <a:tblPr/>
              <a:tblGrid>
                <a:gridCol w="4902200"/>
                <a:gridCol w="4902200"/>
                <a:gridCol w="4902200"/>
              </a:tblGrid>
              <a:tr h="179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Academic Integrity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(Epistemic Research Values)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Research and Social Responsibility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(Natural and social environment, human subjects)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Research Environment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(Collaborative enterprise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608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Confidentiality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Integrity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Intellectual property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Authorship</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Copyright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Patents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Trade marks and trade secrets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Fabrication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Falsification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Plagiarism</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Research with human subjects and human cells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Vulnerable populations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Informed consents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Use of animals in research</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Public Policy</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Commitment and relationship to industry</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Environmental protection</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Mentorship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Peer review</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Conflict of conscience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Conflict of commitment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Conflicts of interest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Responsible scientific record keeping</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4457" name="Group 665"/>
          <p:cNvGraphicFramePr>
            <a:graphicFrameLocks noGrp="1"/>
          </p:cNvGraphicFramePr>
          <p:nvPr/>
        </p:nvGraphicFramePr>
        <p:xfrm>
          <a:off x="28803600" y="9448800"/>
          <a:ext cx="14706600" cy="11430000"/>
        </p:xfrm>
        <a:graphic>
          <a:graphicData uri="http://schemas.openxmlformats.org/drawingml/2006/table">
            <a:tbl>
              <a:tblPr/>
              <a:tblGrid>
                <a:gridCol w="2830513"/>
                <a:gridCol w="2543175"/>
                <a:gridCol w="4303712"/>
                <a:gridCol w="3049588"/>
                <a:gridCol w="1979612"/>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Task</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Goals and </a:t>
                      </a:r>
                      <a:endPar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Objectives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Performance Indicators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Data Collection </a:t>
                      </a:r>
                      <a:endPar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Approach &amp; Tools</a:t>
                      </a:r>
                      <a:endPar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Schedule</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Ethics Across the Curriculum </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Implement a framework to integrate ethical awareness and commitment in graduate curricula</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Number of graduate courses impacted by faculty members with EAC and ethics modules, Number of Faculty Members that have been involved actively in EAC for Graduate Students.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Surveys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Interviews with Department Heads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Faculty follow-up activities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Formative: towards the end of each semester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Summative: in summer</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Course Development</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Treat systematically topics in Research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Introduce ethics and ethical deliberation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New graduate course created: Graduate Course on Research Ethics, graduate student learning outcomes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Student Portfolio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Course exams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Perception survey – final</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Formative: Mid-semester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Summative: Final Exam</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Graduate Student Workshops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Ethical Awareness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Ethical Evaluation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Ethical Integration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Value Realization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Specific modules in Research Ethics for Graduate students, Number of Graduate Students participating in the Awareness Workshops and in the Introductory Research Ethics Workshops for Students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Pre-test and post-test</a:t>
                      </a:r>
                    </a:p>
                    <a:p>
                      <a:pPr marL="0" marR="0" lvl="0" indent="0" algn="ctr" defTabSz="914400" rtl="0" eaLnBrk="0" fontAlgn="base" latinLnBrk="0" hangingPunct="0">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Gray Matters exercises</a:t>
                      </a:r>
                    </a:p>
                    <a:p>
                      <a:pPr marL="0" marR="0" lvl="0" indent="0" algn="ctr" defTabSz="914400" rtl="0" eaLnBrk="0" fontAlgn="base" latinLnBrk="0" hangingPunct="0">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Perception survey – final</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Before and after each workshop</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Faculty and Researchers Workshops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Introduce ethical theory and ethics across the curriculum to faculty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Establish faculty mentoring on EAC</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Number of Faculty members and researchers participating in the Research Ethics Workshops for Faculty and Researchers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Evaluation of cases developed, conceptual assessment (area-specific and interdisciplinary knowledge and capability)</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Before and after each workshop</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bl>
          </a:graphicData>
        </a:graphic>
      </p:graphicFrame>
      <p:sp>
        <p:nvSpPr>
          <p:cNvPr id="34444" name="Text Box 652"/>
          <p:cNvSpPr txBox="1">
            <a:spLocks noChangeArrowheads="1"/>
          </p:cNvSpPr>
          <p:nvPr/>
        </p:nvSpPr>
        <p:spPr bwMode="auto">
          <a:xfrm>
            <a:off x="34823400" y="8229600"/>
            <a:ext cx="3478213"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Assessment</a:t>
            </a:r>
          </a:p>
        </p:txBody>
      </p:sp>
      <p:grpSp>
        <p:nvGrpSpPr>
          <p:cNvPr id="34445" name="Group 653"/>
          <p:cNvGrpSpPr>
            <a:grpSpLocks/>
          </p:cNvGrpSpPr>
          <p:nvPr/>
        </p:nvGrpSpPr>
        <p:grpSpPr bwMode="auto">
          <a:xfrm>
            <a:off x="31318200" y="22631400"/>
            <a:ext cx="10744200" cy="6934200"/>
            <a:chOff x="21696" y="13296"/>
            <a:chExt cx="6768" cy="7152"/>
          </a:xfrm>
        </p:grpSpPr>
        <p:sp>
          <p:nvSpPr>
            <p:cNvPr id="34446" name="Rectangle 654"/>
            <p:cNvSpPr>
              <a:spLocks noChangeArrowheads="1"/>
            </p:cNvSpPr>
            <p:nvPr/>
          </p:nvSpPr>
          <p:spPr bwMode="auto">
            <a:xfrm>
              <a:off x="21696" y="13296"/>
              <a:ext cx="6768" cy="71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447" name="Rectangle 655"/>
            <p:cNvSpPr>
              <a:spLocks noChangeArrowheads="1"/>
            </p:cNvSpPr>
            <p:nvPr/>
          </p:nvSpPr>
          <p:spPr bwMode="auto">
            <a:xfrm>
              <a:off x="21888" y="13384"/>
              <a:ext cx="6432" cy="6497"/>
            </a:xfrm>
            <a:prstGeom prst="rect">
              <a:avLst/>
            </a:prstGeom>
            <a:solidFill>
              <a:schemeClr val="bg1"/>
            </a:solidFill>
            <a:ln w="9525">
              <a:noFill/>
              <a:miter lim="800000"/>
              <a:headEnd/>
              <a:tailEnd/>
            </a:ln>
            <a:effectLst/>
          </p:spPr>
          <p:txBody>
            <a:bodyPr>
              <a:spAutoFit/>
            </a:bodyPr>
            <a:lstStyle/>
            <a:p>
              <a:pPr marL="342900" indent="-342900" algn="just" defTabSz="5016500">
                <a:spcBef>
                  <a:spcPct val="50000"/>
                </a:spcBef>
              </a:pPr>
              <a:r>
                <a:rPr lang="en-US" sz="2400" b="1"/>
                <a:t>This proposal will adapt and integrate tested and successful approaches to ethics pedagogy:</a:t>
              </a:r>
            </a:p>
            <a:p>
              <a:pPr marL="342900" indent="-342900" algn="just" defTabSz="5016500">
                <a:spcBef>
                  <a:spcPct val="50000"/>
                </a:spcBef>
                <a:buFontTx/>
                <a:buAutoNum type="arabicPeriod"/>
              </a:pPr>
              <a:r>
                <a:rPr lang="en-US" sz="2400" b="1"/>
                <a:t> EAC activities will be co-integrated with a freestanding course in graduate research ethics; the resulting synergies will strengthen both.  </a:t>
              </a:r>
            </a:p>
            <a:p>
              <a:pPr marL="342900" indent="-342900" algn="just" defTabSz="5016500">
                <a:spcBef>
                  <a:spcPct val="50000"/>
                </a:spcBef>
                <a:buFontTx/>
                <a:buAutoNum type="arabicPeriod"/>
              </a:pPr>
              <a:r>
                <a:rPr lang="en-US" sz="2400" b="1"/>
                <a:t> Faculty workshops will identify issues and develop classroom materials that will be integrated into the freestanding course. </a:t>
              </a:r>
            </a:p>
            <a:p>
              <a:pPr marL="342900" indent="-342900" algn="just" defTabSz="5016500">
                <a:spcBef>
                  <a:spcPct val="50000"/>
                </a:spcBef>
              </a:pPr>
              <a:r>
                <a:rPr lang="en-US" sz="2400" b="1"/>
                <a:t>4. The pedagogical activities proposed in this project, such as the Mentoring Program, provide excellent opportunities to test, assess, previous initiatives and even develop new teachable skills underling exemplary behavior and good works. </a:t>
              </a:r>
            </a:p>
            <a:p>
              <a:pPr marL="342900" indent="-342900" algn="just" defTabSz="5016500">
                <a:spcBef>
                  <a:spcPct val="50000"/>
                </a:spcBef>
              </a:pPr>
              <a:r>
                <a:rPr lang="en-US" sz="2400" b="1"/>
                <a:t>3. The interaction during the workshops and the mentoring activities will allow that students be coached in the skills needed to advocate ethical and professional values in the context of group decision-making.</a:t>
              </a:r>
            </a:p>
          </p:txBody>
        </p:sp>
      </p:grpSp>
      <p:sp>
        <p:nvSpPr>
          <p:cNvPr id="34448" name="Text Box 656"/>
          <p:cNvSpPr txBox="1">
            <a:spLocks noChangeArrowheads="1"/>
          </p:cNvSpPr>
          <p:nvPr/>
        </p:nvSpPr>
        <p:spPr bwMode="auto">
          <a:xfrm>
            <a:off x="31242000" y="21564600"/>
            <a:ext cx="10685463"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Intellectual merit and pedagogic impact</a:t>
            </a:r>
          </a:p>
        </p:txBody>
      </p:sp>
      <p:sp>
        <p:nvSpPr>
          <p:cNvPr id="34449" name="Text Box 657"/>
          <p:cNvSpPr txBox="1">
            <a:spLocks noChangeArrowheads="1"/>
          </p:cNvSpPr>
          <p:nvPr/>
        </p:nvSpPr>
        <p:spPr bwMode="auto">
          <a:xfrm>
            <a:off x="13508038" y="23622000"/>
            <a:ext cx="14076362"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cs typeface="Times New Roman" pitchFamily="18" charset="0"/>
              </a:rPr>
              <a:t>Categories of Research Ethics Issues and Examples</a:t>
            </a:r>
          </a:p>
        </p:txBody>
      </p:sp>
      <p:pic>
        <p:nvPicPr>
          <p:cNvPr id="34450" name="Picture 658"/>
          <p:cNvPicPr>
            <a:picLocks noChangeAspect="1" noChangeArrowheads="1"/>
          </p:cNvPicPr>
          <p:nvPr/>
        </p:nvPicPr>
        <p:blipFill>
          <a:blip r:embed="rId5"/>
          <a:srcRect/>
          <a:stretch>
            <a:fillRect/>
          </a:stretch>
        </p:blipFill>
        <p:spPr bwMode="auto">
          <a:xfrm>
            <a:off x="12192000" y="9296400"/>
            <a:ext cx="15944850" cy="1292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ertical and Horizontal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ertical and Horizontal design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0" fontAlgn="base" latinLnBrk="0" hangingPunct="0">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0" fontAlgn="base" latinLnBrk="0" hangingPunct="0">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Vertical and Horizontal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ertical and Horizontal design templa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ertical and Horizontal design template 3">
        <a:dk1>
          <a:srgbClr val="006666"/>
        </a:dk1>
        <a:lt1>
          <a:srgbClr val="FFFFFF"/>
        </a:lt1>
        <a:dk2>
          <a:srgbClr val="5E761C"/>
        </a:dk2>
        <a:lt2>
          <a:srgbClr val="777777"/>
        </a:lt2>
        <a:accent1>
          <a:srgbClr val="D5F470"/>
        </a:accent1>
        <a:accent2>
          <a:srgbClr val="EDCCFB"/>
        </a:accent2>
        <a:accent3>
          <a:srgbClr val="FFFFFF"/>
        </a:accent3>
        <a:accent4>
          <a:srgbClr val="005656"/>
        </a:accent4>
        <a:accent5>
          <a:srgbClr val="E7F8BB"/>
        </a:accent5>
        <a:accent6>
          <a:srgbClr val="D7B9E3"/>
        </a:accent6>
        <a:hlink>
          <a:srgbClr val="FF9933"/>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4">
        <a:dk1>
          <a:srgbClr val="000000"/>
        </a:dk1>
        <a:lt1>
          <a:srgbClr val="FFFFFF"/>
        </a:lt1>
        <a:dk2>
          <a:srgbClr val="000000"/>
        </a:dk2>
        <a:lt2>
          <a:srgbClr val="808080"/>
        </a:lt2>
        <a:accent1>
          <a:srgbClr val="D5F470"/>
        </a:accent1>
        <a:accent2>
          <a:srgbClr val="EDC9FB"/>
        </a:accent2>
        <a:accent3>
          <a:srgbClr val="FFFFFF"/>
        </a:accent3>
        <a:accent4>
          <a:srgbClr val="000000"/>
        </a:accent4>
        <a:accent5>
          <a:srgbClr val="E7F8BB"/>
        </a:accent5>
        <a:accent6>
          <a:srgbClr val="D7B6E3"/>
        </a:accent6>
        <a:hlink>
          <a:srgbClr val="BFC3FD"/>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5">
        <a:dk1>
          <a:srgbClr val="000000"/>
        </a:dk1>
        <a:lt1>
          <a:srgbClr val="FFFFFF"/>
        </a:lt1>
        <a:dk2>
          <a:srgbClr val="006600"/>
        </a:dk2>
        <a:lt2>
          <a:srgbClr val="808080"/>
        </a:lt2>
        <a:accent1>
          <a:srgbClr val="FF6237"/>
        </a:accent1>
        <a:accent2>
          <a:srgbClr val="5F7BF1"/>
        </a:accent2>
        <a:accent3>
          <a:srgbClr val="FFFFFF"/>
        </a:accent3>
        <a:accent4>
          <a:srgbClr val="000000"/>
        </a:accent4>
        <a:accent5>
          <a:srgbClr val="FFB7AE"/>
        </a:accent5>
        <a:accent6>
          <a:srgbClr val="556FDA"/>
        </a:accent6>
        <a:hlink>
          <a:srgbClr val="15DF1F"/>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6">
        <a:dk1>
          <a:srgbClr val="000000"/>
        </a:dk1>
        <a:lt1>
          <a:srgbClr val="FFFFFF"/>
        </a:lt1>
        <a:dk2>
          <a:srgbClr val="663300"/>
        </a:dk2>
        <a:lt2>
          <a:srgbClr val="808080"/>
        </a:lt2>
        <a:accent1>
          <a:srgbClr val="76C082"/>
        </a:accent1>
        <a:accent2>
          <a:srgbClr val="E3B06D"/>
        </a:accent2>
        <a:accent3>
          <a:srgbClr val="FFFFFF"/>
        </a:accent3>
        <a:accent4>
          <a:srgbClr val="000000"/>
        </a:accent4>
        <a:accent5>
          <a:srgbClr val="BDDCC1"/>
        </a:accent5>
        <a:accent6>
          <a:srgbClr val="CE9F62"/>
        </a:accent6>
        <a:hlink>
          <a:srgbClr val="D8EC42"/>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8">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ertical and Horizontal design template 9">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ertical and Horizontal design template 10">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ertical and Horizontal design template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Chilly market design template</Template>
  <TotalTime>707</TotalTime>
  <Words>816</Words>
  <Application>Microsoft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Century Gothic</vt:lpstr>
      <vt:lpstr>굴림</vt:lpstr>
      <vt:lpstr>Times New Roman</vt:lpstr>
      <vt:lpstr>Times</vt:lpstr>
      <vt:lpstr>Vertical and Horizontal design template</vt:lpstr>
      <vt:lpstr>Slide 1</vt:lpstr>
    </vt:vector>
  </TitlesOfParts>
  <Manager/>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Carlos Rios</dc:creator>
  <cp:keywords/>
  <dc:description/>
  <cp:lastModifiedBy>frey.william</cp:lastModifiedBy>
  <cp:revision>56</cp:revision>
  <cp:lastPrinted>1601-01-01T00:00:00Z</cp:lastPrinted>
  <dcterms:created xsi:type="dcterms:W3CDTF">2006-05-14T03:20:26Z</dcterms:created>
  <dcterms:modified xsi:type="dcterms:W3CDTF">2008-04-10T21:46:51Z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TC010900231033</vt:lpwstr>
  </property>
</Properties>
</file>