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E5817-A5E8-4139-8F20-9B3F16E107F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0AC89-11B9-41C5-B1C4-CF47ED243655}">
      <dgm:prSet phldrT="[Text]"/>
      <dgm:spPr/>
      <dgm:t>
        <a:bodyPr/>
        <a:lstStyle/>
        <a:p>
          <a:r>
            <a:rPr lang="en-US" dirty="0" smtClean="0"/>
            <a:t>Directors</a:t>
          </a:r>
          <a:endParaRPr lang="en-US" dirty="0"/>
        </a:p>
      </dgm:t>
    </dgm:pt>
    <dgm:pt modelId="{3684A847-FA09-4A39-B9E9-6D26D849D82C}" type="parTrans" cxnId="{CB7D4629-FDF9-4636-9AAF-DB9CDD1DADB1}">
      <dgm:prSet/>
      <dgm:spPr/>
      <dgm:t>
        <a:bodyPr/>
        <a:lstStyle/>
        <a:p>
          <a:endParaRPr lang="en-US"/>
        </a:p>
      </dgm:t>
    </dgm:pt>
    <dgm:pt modelId="{DC3D6591-AD6B-4BD3-B9E6-132AF1E592A6}" type="sibTrans" cxnId="{CB7D4629-FDF9-4636-9AAF-DB9CDD1DADB1}">
      <dgm:prSet/>
      <dgm:spPr/>
      <dgm:t>
        <a:bodyPr/>
        <a:lstStyle/>
        <a:p>
          <a:endParaRPr lang="en-US"/>
        </a:p>
      </dgm:t>
    </dgm:pt>
    <dgm:pt modelId="{482F6DB4-5215-4DA9-BDAD-B3654B739433}">
      <dgm:prSet phldrT="[Text]"/>
      <dgm:spPr/>
      <dgm:t>
        <a:bodyPr/>
        <a:lstStyle/>
        <a:p>
          <a:r>
            <a:rPr lang="en-US" dirty="0" smtClean="0"/>
            <a:t>Captain</a:t>
          </a:r>
          <a:endParaRPr lang="en-US" dirty="0"/>
        </a:p>
      </dgm:t>
    </dgm:pt>
    <dgm:pt modelId="{3808A05C-7442-42C8-8F65-3396E1167457}" type="parTrans" cxnId="{B90EEB4B-F438-42B6-BB0F-E3AD1D9D8C11}">
      <dgm:prSet/>
      <dgm:spPr/>
      <dgm:t>
        <a:bodyPr/>
        <a:lstStyle/>
        <a:p>
          <a:endParaRPr lang="en-US"/>
        </a:p>
      </dgm:t>
    </dgm:pt>
    <dgm:pt modelId="{DF33C667-954C-4705-9058-20800776F0E1}" type="sibTrans" cxnId="{B90EEB4B-F438-42B6-BB0F-E3AD1D9D8C11}">
      <dgm:prSet/>
      <dgm:spPr/>
      <dgm:t>
        <a:bodyPr/>
        <a:lstStyle/>
        <a:p>
          <a:endParaRPr lang="en-US"/>
        </a:p>
      </dgm:t>
    </dgm:pt>
    <dgm:pt modelId="{E54AD5B7-9E4C-49E9-A519-EF6AD4C740AE}">
      <dgm:prSet phldrT="[Text]"/>
      <dgm:spPr/>
      <dgm:t>
        <a:bodyPr/>
        <a:lstStyle/>
        <a:p>
          <a:r>
            <a:rPr lang="en-US" dirty="0" smtClean="0"/>
            <a:t>Professional Crew</a:t>
          </a:r>
          <a:endParaRPr lang="en-US" dirty="0"/>
        </a:p>
      </dgm:t>
    </dgm:pt>
    <dgm:pt modelId="{944E8E17-C325-4321-B594-BD53861A71CF}" type="parTrans" cxnId="{4F2D97D0-E92C-4AB5-B8A8-AD7F881A6CE5}">
      <dgm:prSet/>
      <dgm:spPr/>
      <dgm:t>
        <a:bodyPr/>
        <a:lstStyle/>
        <a:p>
          <a:endParaRPr lang="en-US"/>
        </a:p>
      </dgm:t>
    </dgm:pt>
    <dgm:pt modelId="{6D90F6A0-23BA-4904-8AEF-34896E5F0E15}" type="sibTrans" cxnId="{4F2D97D0-E92C-4AB5-B8A8-AD7F881A6CE5}">
      <dgm:prSet/>
      <dgm:spPr/>
      <dgm:t>
        <a:bodyPr/>
        <a:lstStyle/>
        <a:p>
          <a:endParaRPr lang="en-US"/>
        </a:p>
      </dgm:t>
    </dgm:pt>
    <dgm:pt modelId="{6FB425F5-5BCA-4B17-A565-965CCA5B57A0}">
      <dgm:prSet phldrT="[Text]"/>
      <dgm:spPr/>
      <dgm:t>
        <a:bodyPr/>
        <a:lstStyle/>
        <a:p>
          <a:r>
            <a:rPr lang="en-US" dirty="0" smtClean="0"/>
            <a:t>Deck </a:t>
          </a:r>
          <a:r>
            <a:rPr lang="en-US" dirty="0" err="1" smtClean="0"/>
            <a:t>Swabbers</a:t>
          </a:r>
          <a:endParaRPr lang="en-US" dirty="0"/>
        </a:p>
      </dgm:t>
    </dgm:pt>
    <dgm:pt modelId="{677558BB-E01B-4154-A2AC-A9637B7016D0}" type="parTrans" cxnId="{272A4B56-45F3-42D3-B271-14FAA92D455A}">
      <dgm:prSet/>
      <dgm:spPr/>
      <dgm:t>
        <a:bodyPr/>
        <a:lstStyle/>
        <a:p>
          <a:endParaRPr lang="en-US"/>
        </a:p>
      </dgm:t>
    </dgm:pt>
    <dgm:pt modelId="{F098AD7A-CF03-4CD6-88E6-7573D84F0B5D}" type="sibTrans" cxnId="{272A4B56-45F3-42D3-B271-14FAA92D455A}">
      <dgm:prSet/>
      <dgm:spPr/>
      <dgm:t>
        <a:bodyPr/>
        <a:lstStyle/>
        <a:p>
          <a:endParaRPr lang="en-US"/>
        </a:p>
      </dgm:t>
    </dgm:pt>
    <dgm:pt modelId="{70478A05-5FDF-47E1-B823-3AF74856D9F8}">
      <dgm:prSet phldrT="[Text]"/>
      <dgm:spPr/>
      <dgm:t>
        <a:bodyPr/>
        <a:lstStyle/>
        <a:p>
          <a:r>
            <a:rPr lang="en-US" dirty="0" smtClean="0"/>
            <a:t>Quartermaster</a:t>
          </a:r>
          <a:endParaRPr lang="en-US" dirty="0"/>
        </a:p>
      </dgm:t>
    </dgm:pt>
    <dgm:pt modelId="{51B495D5-F549-428D-9D81-793A2C582489}" type="parTrans" cxnId="{AF8ACAB6-4650-4A44-B1DD-88C1642D7F98}">
      <dgm:prSet/>
      <dgm:spPr/>
      <dgm:t>
        <a:bodyPr/>
        <a:lstStyle/>
        <a:p>
          <a:endParaRPr lang="en-US"/>
        </a:p>
      </dgm:t>
    </dgm:pt>
    <dgm:pt modelId="{565B47C4-4EFE-43B3-AFA8-6FB00EFCF9EA}" type="sibTrans" cxnId="{AF8ACAB6-4650-4A44-B1DD-88C1642D7F98}">
      <dgm:prSet/>
      <dgm:spPr/>
      <dgm:t>
        <a:bodyPr/>
        <a:lstStyle/>
        <a:p>
          <a:endParaRPr lang="en-US"/>
        </a:p>
      </dgm:t>
    </dgm:pt>
    <dgm:pt modelId="{4D09CB47-0301-4210-B73C-0CF320FF931D}">
      <dgm:prSet phldrT="[Text]"/>
      <dgm:spPr/>
      <dgm:t>
        <a:bodyPr/>
        <a:lstStyle/>
        <a:p>
          <a:r>
            <a:rPr lang="en-US" dirty="0" smtClean="0"/>
            <a:t>Draftees</a:t>
          </a:r>
          <a:endParaRPr lang="en-US" dirty="0"/>
        </a:p>
      </dgm:t>
    </dgm:pt>
    <dgm:pt modelId="{836E0B29-6AB9-41B4-A136-E5E4DACFB33E}" type="parTrans" cxnId="{5FD238F9-9272-4676-9592-23A6A60E5F53}">
      <dgm:prSet/>
      <dgm:spPr/>
      <dgm:t>
        <a:bodyPr/>
        <a:lstStyle/>
        <a:p>
          <a:endParaRPr lang="en-US"/>
        </a:p>
      </dgm:t>
    </dgm:pt>
    <dgm:pt modelId="{4C9730AE-6760-45D7-BA70-3982F756BA4E}" type="sibTrans" cxnId="{5FD238F9-9272-4676-9592-23A6A60E5F53}">
      <dgm:prSet/>
      <dgm:spPr/>
      <dgm:t>
        <a:bodyPr/>
        <a:lstStyle/>
        <a:p>
          <a:endParaRPr lang="en-US"/>
        </a:p>
      </dgm:t>
    </dgm:pt>
    <dgm:pt modelId="{B7E528FA-06C6-49A2-87AD-4F9FD8988DE6}" type="pres">
      <dgm:prSet presAssocID="{D97E5817-A5E8-4139-8F20-9B3F16E107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080DD2-0F0A-4B84-A1F8-85DA49338D88}" type="pres">
      <dgm:prSet presAssocID="{C200AC89-11B9-41C5-B1C4-CF47ED243655}" presName="hierRoot1" presStyleCnt="0"/>
      <dgm:spPr/>
    </dgm:pt>
    <dgm:pt modelId="{6DD70F42-1889-40A7-BB98-3D8D5D6D70D7}" type="pres">
      <dgm:prSet presAssocID="{C200AC89-11B9-41C5-B1C4-CF47ED243655}" presName="composite" presStyleCnt="0"/>
      <dgm:spPr/>
    </dgm:pt>
    <dgm:pt modelId="{E9967CC8-2CC8-41F5-B93F-79EEA74B35B3}" type="pres">
      <dgm:prSet presAssocID="{C200AC89-11B9-41C5-B1C4-CF47ED243655}" presName="background" presStyleLbl="node0" presStyleIdx="0" presStyleCnt="1"/>
      <dgm:spPr/>
    </dgm:pt>
    <dgm:pt modelId="{2DF5F6CE-12DA-4348-A178-71B070CD4971}" type="pres">
      <dgm:prSet presAssocID="{C200AC89-11B9-41C5-B1C4-CF47ED24365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0785A3-96A8-4ED7-B184-B3E90F3E1728}" type="pres">
      <dgm:prSet presAssocID="{C200AC89-11B9-41C5-B1C4-CF47ED243655}" presName="hierChild2" presStyleCnt="0"/>
      <dgm:spPr/>
    </dgm:pt>
    <dgm:pt modelId="{1989EFC1-CB1A-47EC-8E49-CCA38EC05BF4}" type="pres">
      <dgm:prSet presAssocID="{3808A05C-7442-42C8-8F65-3396E116745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F4558E9-9B2B-4908-8F5C-07B9805BECD0}" type="pres">
      <dgm:prSet presAssocID="{482F6DB4-5215-4DA9-BDAD-B3654B739433}" presName="hierRoot2" presStyleCnt="0"/>
      <dgm:spPr/>
    </dgm:pt>
    <dgm:pt modelId="{E7EF4D88-FE09-48F6-AB60-F619A9582D72}" type="pres">
      <dgm:prSet presAssocID="{482F6DB4-5215-4DA9-BDAD-B3654B739433}" presName="composite2" presStyleCnt="0"/>
      <dgm:spPr/>
    </dgm:pt>
    <dgm:pt modelId="{4A490094-CC80-4E82-9C82-0DBDC23EA383}" type="pres">
      <dgm:prSet presAssocID="{482F6DB4-5215-4DA9-BDAD-B3654B739433}" presName="background2" presStyleLbl="node2" presStyleIdx="0" presStyleCnt="2"/>
      <dgm:spPr/>
    </dgm:pt>
    <dgm:pt modelId="{B413BFC3-84D2-40A5-9117-2C44D0D26B65}" type="pres">
      <dgm:prSet presAssocID="{482F6DB4-5215-4DA9-BDAD-B3654B73943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72B70D-D18B-4611-9218-41D43F80C73F}" type="pres">
      <dgm:prSet presAssocID="{482F6DB4-5215-4DA9-BDAD-B3654B739433}" presName="hierChild3" presStyleCnt="0"/>
      <dgm:spPr/>
    </dgm:pt>
    <dgm:pt modelId="{64084184-E0C8-4B4F-B680-243DA9513365}" type="pres">
      <dgm:prSet presAssocID="{944E8E17-C325-4321-B594-BD53861A71C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AB9C58B1-4B81-4667-AE9D-EC90FF825636}" type="pres">
      <dgm:prSet presAssocID="{E54AD5B7-9E4C-49E9-A519-EF6AD4C740AE}" presName="hierRoot3" presStyleCnt="0"/>
      <dgm:spPr/>
    </dgm:pt>
    <dgm:pt modelId="{50E302E2-9860-40BC-9467-D0D5DA0D1E25}" type="pres">
      <dgm:prSet presAssocID="{E54AD5B7-9E4C-49E9-A519-EF6AD4C740AE}" presName="composite3" presStyleCnt="0"/>
      <dgm:spPr/>
    </dgm:pt>
    <dgm:pt modelId="{F6E2B614-2725-424C-AAB3-3521765E515B}" type="pres">
      <dgm:prSet presAssocID="{E54AD5B7-9E4C-49E9-A519-EF6AD4C740AE}" presName="background3" presStyleLbl="node3" presStyleIdx="0" presStyleCnt="3"/>
      <dgm:spPr/>
    </dgm:pt>
    <dgm:pt modelId="{6B8A4B66-0751-4CB8-AFD7-C08073652995}" type="pres">
      <dgm:prSet presAssocID="{E54AD5B7-9E4C-49E9-A519-EF6AD4C740A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2505F3-1304-4796-853A-12B947675E1C}" type="pres">
      <dgm:prSet presAssocID="{E54AD5B7-9E4C-49E9-A519-EF6AD4C740AE}" presName="hierChild4" presStyleCnt="0"/>
      <dgm:spPr/>
    </dgm:pt>
    <dgm:pt modelId="{79A9998C-A40A-4AE0-BD8E-E7425653B43F}" type="pres">
      <dgm:prSet presAssocID="{677558BB-E01B-4154-A2AC-A9637B7016D0}" presName="Name17" presStyleLbl="parChTrans1D3" presStyleIdx="1" presStyleCnt="3"/>
      <dgm:spPr/>
      <dgm:t>
        <a:bodyPr/>
        <a:lstStyle/>
        <a:p>
          <a:endParaRPr lang="en-US"/>
        </a:p>
      </dgm:t>
    </dgm:pt>
    <dgm:pt modelId="{D7F2F315-8B25-48B4-B69F-3378BAF0CEFA}" type="pres">
      <dgm:prSet presAssocID="{6FB425F5-5BCA-4B17-A565-965CCA5B57A0}" presName="hierRoot3" presStyleCnt="0"/>
      <dgm:spPr/>
    </dgm:pt>
    <dgm:pt modelId="{37CC89A8-E713-4C04-B151-0E23F775299F}" type="pres">
      <dgm:prSet presAssocID="{6FB425F5-5BCA-4B17-A565-965CCA5B57A0}" presName="composite3" presStyleCnt="0"/>
      <dgm:spPr/>
    </dgm:pt>
    <dgm:pt modelId="{76C825E9-78CB-4B45-9E76-480012CC4F02}" type="pres">
      <dgm:prSet presAssocID="{6FB425F5-5BCA-4B17-A565-965CCA5B57A0}" presName="background3" presStyleLbl="node3" presStyleIdx="1" presStyleCnt="3"/>
      <dgm:spPr/>
    </dgm:pt>
    <dgm:pt modelId="{659BD5B0-2A9D-4AA6-84F2-1E8C409564D3}" type="pres">
      <dgm:prSet presAssocID="{6FB425F5-5BCA-4B17-A565-965CCA5B57A0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775D1-6013-45F1-A80C-B66878281424}" type="pres">
      <dgm:prSet presAssocID="{6FB425F5-5BCA-4B17-A565-965CCA5B57A0}" presName="hierChild4" presStyleCnt="0"/>
      <dgm:spPr/>
    </dgm:pt>
    <dgm:pt modelId="{48FE691F-8923-4477-8C1F-CEA7F72090E2}" type="pres">
      <dgm:prSet presAssocID="{51B495D5-F549-428D-9D81-793A2C58248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97065C6-72DE-4EC7-8D2D-26363B366DA6}" type="pres">
      <dgm:prSet presAssocID="{70478A05-5FDF-47E1-B823-3AF74856D9F8}" presName="hierRoot2" presStyleCnt="0"/>
      <dgm:spPr/>
    </dgm:pt>
    <dgm:pt modelId="{8AB47AEC-704F-4C02-8C40-B17FBE9E8E7D}" type="pres">
      <dgm:prSet presAssocID="{70478A05-5FDF-47E1-B823-3AF74856D9F8}" presName="composite2" presStyleCnt="0"/>
      <dgm:spPr/>
    </dgm:pt>
    <dgm:pt modelId="{C01014B5-3929-4FE9-8A89-61D0391A308D}" type="pres">
      <dgm:prSet presAssocID="{70478A05-5FDF-47E1-B823-3AF74856D9F8}" presName="background2" presStyleLbl="node2" presStyleIdx="1" presStyleCnt="2"/>
      <dgm:spPr/>
    </dgm:pt>
    <dgm:pt modelId="{C08B79A9-3736-4EB8-A378-74B2E81D51E5}" type="pres">
      <dgm:prSet presAssocID="{70478A05-5FDF-47E1-B823-3AF74856D9F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FF72D2-4A33-45CD-81AC-7B022CED10A8}" type="pres">
      <dgm:prSet presAssocID="{70478A05-5FDF-47E1-B823-3AF74856D9F8}" presName="hierChild3" presStyleCnt="0"/>
      <dgm:spPr/>
    </dgm:pt>
    <dgm:pt modelId="{92A804C1-1B1E-40A2-B2E8-0918AB226990}" type="pres">
      <dgm:prSet presAssocID="{836E0B29-6AB9-41B4-A136-E5E4DACFB33E}" presName="Name17" presStyleLbl="parChTrans1D3" presStyleIdx="2" presStyleCnt="3"/>
      <dgm:spPr/>
      <dgm:t>
        <a:bodyPr/>
        <a:lstStyle/>
        <a:p>
          <a:endParaRPr lang="en-US"/>
        </a:p>
      </dgm:t>
    </dgm:pt>
    <dgm:pt modelId="{4F2D382D-211D-4EBF-A773-2ABAC68F3812}" type="pres">
      <dgm:prSet presAssocID="{4D09CB47-0301-4210-B73C-0CF320FF931D}" presName="hierRoot3" presStyleCnt="0"/>
      <dgm:spPr/>
    </dgm:pt>
    <dgm:pt modelId="{67AD2AAE-68F0-4899-BA01-25A8FED6EB75}" type="pres">
      <dgm:prSet presAssocID="{4D09CB47-0301-4210-B73C-0CF320FF931D}" presName="composite3" presStyleCnt="0"/>
      <dgm:spPr/>
    </dgm:pt>
    <dgm:pt modelId="{8219F364-FB0F-4645-B8C3-3014F3FB8EC6}" type="pres">
      <dgm:prSet presAssocID="{4D09CB47-0301-4210-B73C-0CF320FF931D}" presName="background3" presStyleLbl="node3" presStyleIdx="2" presStyleCnt="3"/>
      <dgm:spPr/>
    </dgm:pt>
    <dgm:pt modelId="{B88695D3-A370-4720-9817-13C0122315AE}" type="pres">
      <dgm:prSet presAssocID="{4D09CB47-0301-4210-B73C-0CF320FF931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2ADDCE-B093-42C5-B7B6-7432595724EC}" type="pres">
      <dgm:prSet presAssocID="{4D09CB47-0301-4210-B73C-0CF320FF931D}" presName="hierChild4" presStyleCnt="0"/>
      <dgm:spPr/>
    </dgm:pt>
  </dgm:ptLst>
  <dgm:cxnLst>
    <dgm:cxn modelId="{AE160C28-CAEA-4577-BB51-CE5630592619}" type="presOf" srcId="{3808A05C-7442-42C8-8F65-3396E1167457}" destId="{1989EFC1-CB1A-47EC-8E49-CCA38EC05BF4}" srcOrd="0" destOrd="0" presId="urn:microsoft.com/office/officeart/2005/8/layout/hierarchy1"/>
    <dgm:cxn modelId="{DD5B320B-33CF-47CF-B9F8-069E1E055F73}" type="presOf" srcId="{482F6DB4-5215-4DA9-BDAD-B3654B739433}" destId="{B413BFC3-84D2-40A5-9117-2C44D0D26B65}" srcOrd="0" destOrd="0" presId="urn:microsoft.com/office/officeart/2005/8/layout/hierarchy1"/>
    <dgm:cxn modelId="{32AD81B1-8B3E-4C94-AAE8-FF9B6A8092D3}" type="presOf" srcId="{944E8E17-C325-4321-B594-BD53861A71CF}" destId="{64084184-E0C8-4B4F-B680-243DA9513365}" srcOrd="0" destOrd="0" presId="urn:microsoft.com/office/officeart/2005/8/layout/hierarchy1"/>
    <dgm:cxn modelId="{431A7FBD-271A-4320-AF61-24DAFFB11958}" type="presOf" srcId="{836E0B29-6AB9-41B4-A136-E5E4DACFB33E}" destId="{92A804C1-1B1E-40A2-B2E8-0918AB226990}" srcOrd="0" destOrd="0" presId="urn:microsoft.com/office/officeart/2005/8/layout/hierarchy1"/>
    <dgm:cxn modelId="{5FD238F9-9272-4676-9592-23A6A60E5F53}" srcId="{70478A05-5FDF-47E1-B823-3AF74856D9F8}" destId="{4D09CB47-0301-4210-B73C-0CF320FF931D}" srcOrd="0" destOrd="0" parTransId="{836E0B29-6AB9-41B4-A136-E5E4DACFB33E}" sibTransId="{4C9730AE-6760-45D7-BA70-3982F756BA4E}"/>
    <dgm:cxn modelId="{CB7D4629-FDF9-4636-9AAF-DB9CDD1DADB1}" srcId="{D97E5817-A5E8-4139-8F20-9B3F16E107FD}" destId="{C200AC89-11B9-41C5-B1C4-CF47ED243655}" srcOrd="0" destOrd="0" parTransId="{3684A847-FA09-4A39-B9E9-6D26D849D82C}" sibTransId="{DC3D6591-AD6B-4BD3-B9E6-132AF1E592A6}"/>
    <dgm:cxn modelId="{18A1DFEA-42D1-4E1A-9A18-659C0F0AD19C}" type="presOf" srcId="{677558BB-E01B-4154-A2AC-A9637B7016D0}" destId="{79A9998C-A40A-4AE0-BD8E-E7425653B43F}" srcOrd="0" destOrd="0" presId="urn:microsoft.com/office/officeart/2005/8/layout/hierarchy1"/>
    <dgm:cxn modelId="{6716FDFE-AEF7-4F88-8F22-18A2076990C2}" type="presOf" srcId="{E54AD5B7-9E4C-49E9-A519-EF6AD4C740AE}" destId="{6B8A4B66-0751-4CB8-AFD7-C08073652995}" srcOrd="0" destOrd="0" presId="urn:microsoft.com/office/officeart/2005/8/layout/hierarchy1"/>
    <dgm:cxn modelId="{1A5B2D6B-3668-472B-83FA-033B11024CD1}" type="presOf" srcId="{6FB425F5-5BCA-4B17-A565-965CCA5B57A0}" destId="{659BD5B0-2A9D-4AA6-84F2-1E8C409564D3}" srcOrd="0" destOrd="0" presId="urn:microsoft.com/office/officeart/2005/8/layout/hierarchy1"/>
    <dgm:cxn modelId="{B7896060-04E8-4370-B991-CA26806B1069}" type="presOf" srcId="{70478A05-5FDF-47E1-B823-3AF74856D9F8}" destId="{C08B79A9-3736-4EB8-A378-74B2E81D51E5}" srcOrd="0" destOrd="0" presId="urn:microsoft.com/office/officeart/2005/8/layout/hierarchy1"/>
    <dgm:cxn modelId="{EEB84295-98AB-486F-BE39-67D97E82F916}" type="presOf" srcId="{D97E5817-A5E8-4139-8F20-9B3F16E107FD}" destId="{B7E528FA-06C6-49A2-87AD-4F9FD8988DE6}" srcOrd="0" destOrd="0" presId="urn:microsoft.com/office/officeart/2005/8/layout/hierarchy1"/>
    <dgm:cxn modelId="{B90EEB4B-F438-42B6-BB0F-E3AD1D9D8C11}" srcId="{C200AC89-11B9-41C5-B1C4-CF47ED243655}" destId="{482F6DB4-5215-4DA9-BDAD-B3654B739433}" srcOrd="0" destOrd="0" parTransId="{3808A05C-7442-42C8-8F65-3396E1167457}" sibTransId="{DF33C667-954C-4705-9058-20800776F0E1}"/>
    <dgm:cxn modelId="{4F2D97D0-E92C-4AB5-B8A8-AD7F881A6CE5}" srcId="{482F6DB4-5215-4DA9-BDAD-B3654B739433}" destId="{E54AD5B7-9E4C-49E9-A519-EF6AD4C740AE}" srcOrd="0" destOrd="0" parTransId="{944E8E17-C325-4321-B594-BD53861A71CF}" sibTransId="{6D90F6A0-23BA-4904-8AEF-34896E5F0E15}"/>
    <dgm:cxn modelId="{342F6C9C-9AEA-4AF4-8D64-50B27DDF01B9}" type="presOf" srcId="{C200AC89-11B9-41C5-B1C4-CF47ED243655}" destId="{2DF5F6CE-12DA-4348-A178-71B070CD4971}" srcOrd="0" destOrd="0" presId="urn:microsoft.com/office/officeart/2005/8/layout/hierarchy1"/>
    <dgm:cxn modelId="{272A4B56-45F3-42D3-B271-14FAA92D455A}" srcId="{482F6DB4-5215-4DA9-BDAD-B3654B739433}" destId="{6FB425F5-5BCA-4B17-A565-965CCA5B57A0}" srcOrd="1" destOrd="0" parTransId="{677558BB-E01B-4154-A2AC-A9637B7016D0}" sibTransId="{F098AD7A-CF03-4CD6-88E6-7573D84F0B5D}"/>
    <dgm:cxn modelId="{37859966-B401-4E97-86C7-44DC9792C6D4}" type="presOf" srcId="{4D09CB47-0301-4210-B73C-0CF320FF931D}" destId="{B88695D3-A370-4720-9817-13C0122315AE}" srcOrd="0" destOrd="0" presId="urn:microsoft.com/office/officeart/2005/8/layout/hierarchy1"/>
    <dgm:cxn modelId="{F67CA4DC-7CC1-4C00-AB29-4E2412879ED2}" type="presOf" srcId="{51B495D5-F549-428D-9D81-793A2C582489}" destId="{48FE691F-8923-4477-8C1F-CEA7F72090E2}" srcOrd="0" destOrd="0" presId="urn:microsoft.com/office/officeart/2005/8/layout/hierarchy1"/>
    <dgm:cxn modelId="{AF8ACAB6-4650-4A44-B1DD-88C1642D7F98}" srcId="{C200AC89-11B9-41C5-B1C4-CF47ED243655}" destId="{70478A05-5FDF-47E1-B823-3AF74856D9F8}" srcOrd="1" destOrd="0" parTransId="{51B495D5-F549-428D-9D81-793A2C582489}" sibTransId="{565B47C4-4EFE-43B3-AFA8-6FB00EFCF9EA}"/>
    <dgm:cxn modelId="{1A443611-11F0-4D31-AEF6-29371499269E}" type="presParOf" srcId="{B7E528FA-06C6-49A2-87AD-4F9FD8988DE6}" destId="{23080DD2-0F0A-4B84-A1F8-85DA49338D88}" srcOrd="0" destOrd="0" presId="urn:microsoft.com/office/officeart/2005/8/layout/hierarchy1"/>
    <dgm:cxn modelId="{2C08C601-A7C5-40DD-8F87-3607A83C1494}" type="presParOf" srcId="{23080DD2-0F0A-4B84-A1F8-85DA49338D88}" destId="{6DD70F42-1889-40A7-BB98-3D8D5D6D70D7}" srcOrd="0" destOrd="0" presId="urn:microsoft.com/office/officeart/2005/8/layout/hierarchy1"/>
    <dgm:cxn modelId="{D3ACE0B2-458F-40F5-96E7-D38C13E74FC3}" type="presParOf" srcId="{6DD70F42-1889-40A7-BB98-3D8D5D6D70D7}" destId="{E9967CC8-2CC8-41F5-B93F-79EEA74B35B3}" srcOrd="0" destOrd="0" presId="urn:microsoft.com/office/officeart/2005/8/layout/hierarchy1"/>
    <dgm:cxn modelId="{074234BE-6FD5-46BC-A838-B7D38684F4E4}" type="presParOf" srcId="{6DD70F42-1889-40A7-BB98-3D8D5D6D70D7}" destId="{2DF5F6CE-12DA-4348-A178-71B070CD4971}" srcOrd="1" destOrd="0" presId="urn:microsoft.com/office/officeart/2005/8/layout/hierarchy1"/>
    <dgm:cxn modelId="{F21DF26A-B098-4227-82BD-2B21837BD9FD}" type="presParOf" srcId="{23080DD2-0F0A-4B84-A1F8-85DA49338D88}" destId="{9C0785A3-96A8-4ED7-B184-B3E90F3E1728}" srcOrd="1" destOrd="0" presId="urn:microsoft.com/office/officeart/2005/8/layout/hierarchy1"/>
    <dgm:cxn modelId="{759F3BC8-F08B-4AA5-B4F7-5AECCE9AD105}" type="presParOf" srcId="{9C0785A3-96A8-4ED7-B184-B3E90F3E1728}" destId="{1989EFC1-CB1A-47EC-8E49-CCA38EC05BF4}" srcOrd="0" destOrd="0" presId="urn:microsoft.com/office/officeart/2005/8/layout/hierarchy1"/>
    <dgm:cxn modelId="{35F72F2F-75A4-433A-8D94-7C4AE726872A}" type="presParOf" srcId="{9C0785A3-96A8-4ED7-B184-B3E90F3E1728}" destId="{1F4558E9-9B2B-4908-8F5C-07B9805BECD0}" srcOrd="1" destOrd="0" presId="urn:microsoft.com/office/officeart/2005/8/layout/hierarchy1"/>
    <dgm:cxn modelId="{6CD76BC2-832D-4CB3-8C7B-80ACB790B30C}" type="presParOf" srcId="{1F4558E9-9B2B-4908-8F5C-07B9805BECD0}" destId="{E7EF4D88-FE09-48F6-AB60-F619A9582D72}" srcOrd="0" destOrd="0" presId="urn:microsoft.com/office/officeart/2005/8/layout/hierarchy1"/>
    <dgm:cxn modelId="{8DFA3045-B6AF-46BF-8AD9-A8524DF12F6C}" type="presParOf" srcId="{E7EF4D88-FE09-48F6-AB60-F619A9582D72}" destId="{4A490094-CC80-4E82-9C82-0DBDC23EA383}" srcOrd="0" destOrd="0" presId="urn:microsoft.com/office/officeart/2005/8/layout/hierarchy1"/>
    <dgm:cxn modelId="{DA582183-1686-4D63-8A6E-0FBC6ECAF6ED}" type="presParOf" srcId="{E7EF4D88-FE09-48F6-AB60-F619A9582D72}" destId="{B413BFC3-84D2-40A5-9117-2C44D0D26B65}" srcOrd="1" destOrd="0" presId="urn:microsoft.com/office/officeart/2005/8/layout/hierarchy1"/>
    <dgm:cxn modelId="{33DBF807-87D6-445F-B90C-DB0BE4312064}" type="presParOf" srcId="{1F4558E9-9B2B-4908-8F5C-07B9805BECD0}" destId="{2172B70D-D18B-4611-9218-41D43F80C73F}" srcOrd="1" destOrd="0" presId="urn:microsoft.com/office/officeart/2005/8/layout/hierarchy1"/>
    <dgm:cxn modelId="{619D04CA-E705-4796-BEB0-476E13E1CE7E}" type="presParOf" srcId="{2172B70D-D18B-4611-9218-41D43F80C73F}" destId="{64084184-E0C8-4B4F-B680-243DA9513365}" srcOrd="0" destOrd="0" presId="urn:microsoft.com/office/officeart/2005/8/layout/hierarchy1"/>
    <dgm:cxn modelId="{A4F3BC29-6298-440D-80CE-14CA3B6CCFC3}" type="presParOf" srcId="{2172B70D-D18B-4611-9218-41D43F80C73F}" destId="{AB9C58B1-4B81-4667-AE9D-EC90FF825636}" srcOrd="1" destOrd="0" presId="urn:microsoft.com/office/officeart/2005/8/layout/hierarchy1"/>
    <dgm:cxn modelId="{3AA073AC-1108-431E-90E8-B1A6181CC800}" type="presParOf" srcId="{AB9C58B1-4B81-4667-AE9D-EC90FF825636}" destId="{50E302E2-9860-40BC-9467-D0D5DA0D1E25}" srcOrd="0" destOrd="0" presId="urn:microsoft.com/office/officeart/2005/8/layout/hierarchy1"/>
    <dgm:cxn modelId="{02351FAE-E209-4B15-BAF9-D81C8731C8CA}" type="presParOf" srcId="{50E302E2-9860-40BC-9467-D0D5DA0D1E25}" destId="{F6E2B614-2725-424C-AAB3-3521765E515B}" srcOrd="0" destOrd="0" presId="urn:microsoft.com/office/officeart/2005/8/layout/hierarchy1"/>
    <dgm:cxn modelId="{749A3EFC-FF49-4A4D-8CEE-24024014EC3B}" type="presParOf" srcId="{50E302E2-9860-40BC-9467-D0D5DA0D1E25}" destId="{6B8A4B66-0751-4CB8-AFD7-C08073652995}" srcOrd="1" destOrd="0" presId="urn:microsoft.com/office/officeart/2005/8/layout/hierarchy1"/>
    <dgm:cxn modelId="{72AED59A-0AB6-4A93-975F-84942DB05FEE}" type="presParOf" srcId="{AB9C58B1-4B81-4667-AE9D-EC90FF825636}" destId="{652505F3-1304-4796-853A-12B947675E1C}" srcOrd="1" destOrd="0" presId="urn:microsoft.com/office/officeart/2005/8/layout/hierarchy1"/>
    <dgm:cxn modelId="{60D5AFB7-9721-43EB-9983-7127E8016869}" type="presParOf" srcId="{2172B70D-D18B-4611-9218-41D43F80C73F}" destId="{79A9998C-A40A-4AE0-BD8E-E7425653B43F}" srcOrd="2" destOrd="0" presId="urn:microsoft.com/office/officeart/2005/8/layout/hierarchy1"/>
    <dgm:cxn modelId="{10D71574-1A5F-4E4C-AAA0-45DDB5C6B6CA}" type="presParOf" srcId="{2172B70D-D18B-4611-9218-41D43F80C73F}" destId="{D7F2F315-8B25-48B4-B69F-3378BAF0CEFA}" srcOrd="3" destOrd="0" presId="urn:microsoft.com/office/officeart/2005/8/layout/hierarchy1"/>
    <dgm:cxn modelId="{751CFE1D-116B-4130-8F54-3423E49E3FF6}" type="presParOf" srcId="{D7F2F315-8B25-48B4-B69F-3378BAF0CEFA}" destId="{37CC89A8-E713-4C04-B151-0E23F775299F}" srcOrd="0" destOrd="0" presId="urn:microsoft.com/office/officeart/2005/8/layout/hierarchy1"/>
    <dgm:cxn modelId="{0219F7D6-8282-4DBA-9805-3C91F64F9A7D}" type="presParOf" srcId="{37CC89A8-E713-4C04-B151-0E23F775299F}" destId="{76C825E9-78CB-4B45-9E76-480012CC4F02}" srcOrd="0" destOrd="0" presId="urn:microsoft.com/office/officeart/2005/8/layout/hierarchy1"/>
    <dgm:cxn modelId="{610E5A72-7933-4EFD-98B5-6A4B4D39882E}" type="presParOf" srcId="{37CC89A8-E713-4C04-B151-0E23F775299F}" destId="{659BD5B0-2A9D-4AA6-84F2-1E8C409564D3}" srcOrd="1" destOrd="0" presId="urn:microsoft.com/office/officeart/2005/8/layout/hierarchy1"/>
    <dgm:cxn modelId="{880ED594-3141-47EE-8FC5-901E7F6B7D6B}" type="presParOf" srcId="{D7F2F315-8B25-48B4-B69F-3378BAF0CEFA}" destId="{3AA775D1-6013-45F1-A80C-B66878281424}" srcOrd="1" destOrd="0" presId="urn:microsoft.com/office/officeart/2005/8/layout/hierarchy1"/>
    <dgm:cxn modelId="{7CCC1A1F-BBC3-4C64-ACCE-838D2B34DFD8}" type="presParOf" srcId="{9C0785A3-96A8-4ED7-B184-B3E90F3E1728}" destId="{48FE691F-8923-4477-8C1F-CEA7F72090E2}" srcOrd="2" destOrd="0" presId="urn:microsoft.com/office/officeart/2005/8/layout/hierarchy1"/>
    <dgm:cxn modelId="{04829502-ABCE-4D3F-9A63-83B2B4BE6DDB}" type="presParOf" srcId="{9C0785A3-96A8-4ED7-B184-B3E90F3E1728}" destId="{697065C6-72DE-4EC7-8D2D-26363B366DA6}" srcOrd="3" destOrd="0" presId="urn:microsoft.com/office/officeart/2005/8/layout/hierarchy1"/>
    <dgm:cxn modelId="{93D9AAB9-828F-46FC-93EB-BCFB9464AEAD}" type="presParOf" srcId="{697065C6-72DE-4EC7-8D2D-26363B366DA6}" destId="{8AB47AEC-704F-4C02-8C40-B17FBE9E8E7D}" srcOrd="0" destOrd="0" presId="urn:microsoft.com/office/officeart/2005/8/layout/hierarchy1"/>
    <dgm:cxn modelId="{E05EA1F1-3502-4FB0-B071-1A166A5BD0CE}" type="presParOf" srcId="{8AB47AEC-704F-4C02-8C40-B17FBE9E8E7D}" destId="{C01014B5-3929-4FE9-8A89-61D0391A308D}" srcOrd="0" destOrd="0" presId="urn:microsoft.com/office/officeart/2005/8/layout/hierarchy1"/>
    <dgm:cxn modelId="{02D50A0F-4E2F-49B7-A67F-ED9346922C37}" type="presParOf" srcId="{8AB47AEC-704F-4C02-8C40-B17FBE9E8E7D}" destId="{C08B79A9-3736-4EB8-A378-74B2E81D51E5}" srcOrd="1" destOrd="0" presId="urn:microsoft.com/office/officeart/2005/8/layout/hierarchy1"/>
    <dgm:cxn modelId="{A86C37C3-9D93-4317-874F-8FF7676DF871}" type="presParOf" srcId="{697065C6-72DE-4EC7-8D2D-26363B366DA6}" destId="{82FF72D2-4A33-45CD-81AC-7B022CED10A8}" srcOrd="1" destOrd="0" presId="urn:microsoft.com/office/officeart/2005/8/layout/hierarchy1"/>
    <dgm:cxn modelId="{3BCD5B2A-8FBA-4C56-96D2-D8C1E79D8088}" type="presParOf" srcId="{82FF72D2-4A33-45CD-81AC-7B022CED10A8}" destId="{92A804C1-1B1E-40A2-B2E8-0918AB226990}" srcOrd="0" destOrd="0" presId="urn:microsoft.com/office/officeart/2005/8/layout/hierarchy1"/>
    <dgm:cxn modelId="{C15A809D-150E-4687-B5B5-3ACDBC1BE5BF}" type="presParOf" srcId="{82FF72D2-4A33-45CD-81AC-7B022CED10A8}" destId="{4F2D382D-211D-4EBF-A773-2ABAC68F3812}" srcOrd="1" destOrd="0" presId="urn:microsoft.com/office/officeart/2005/8/layout/hierarchy1"/>
    <dgm:cxn modelId="{3F5444A4-6AEC-494B-8CBF-E3C77F78B3CE}" type="presParOf" srcId="{4F2D382D-211D-4EBF-A773-2ABAC68F3812}" destId="{67AD2AAE-68F0-4899-BA01-25A8FED6EB75}" srcOrd="0" destOrd="0" presId="urn:microsoft.com/office/officeart/2005/8/layout/hierarchy1"/>
    <dgm:cxn modelId="{D4BC403C-968F-4B86-981D-735FDDC0EBC3}" type="presParOf" srcId="{67AD2AAE-68F0-4899-BA01-25A8FED6EB75}" destId="{8219F364-FB0F-4645-B8C3-3014F3FB8EC6}" srcOrd="0" destOrd="0" presId="urn:microsoft.com/office/officeart/2005/8/layout/hierarchy1"/>
    <dgm:cxn modelId="{634B9174-E2D3-4EC2-B01B-0DD84CCD6207}" type="presParOf" srcId="{67AD2AAE-68F0-4899-BA01-25A8FED6EB75}" destId="{B88695D3-A370-4720-9817-13C0122315AE}" srcOrd="1" destOrd="0" presId="urn:microsoft.com/office/officeart/2005/8/layout/hierarchy1"/>
    <dgm:cxn modelId="{C1A52BCE-616C-4C67-A12A-30E21C6223A1}" type="presParOf" srcId="{4F2D382D-211D-4EBF-A773-2ABAC68F3812}" destId="{FC2ADDCE-B093-42C5-B7B6-7432595724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A804C1-1B1E-40A2-B2E8-0918AB226990}">
      <dsp:nvSpPr>
        <dsp:cNvPr id="0" name=""/>
        <dsp:cNvSpPr/>
      </dsp:nvSpPr>
      <dsp:spPr>
        <a:xfrm>
          <a:off x="4830633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E691F-8923-4477-8C1F-CEA7F72090E2}">
      <dsp:nvSpPr>
        <dsp:cNvPr id="0" name=""/>
        <dsp:cNvSpPr/>
      </dsp:nvSpPr>
      <dsp:spPr>
        <a:xfrm>
          <a:off x="3439790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1436563" y="310602"/>
              </a:lnTo>
              <a:lnTo>
                <a:pt x="1436563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9998C-A40A-4AE0-BD8E-E7425653B43F}">
      <dsp:nvSpPr>
        <dsp:cNvPr id="0" name=""/>
        <dsp:cNvSpPr/>
      </dsp:nvSpPr>
      <dsp:spPr>
        <a:xfrm>
          <a:off x="2003226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84184-E0C8-4B4F-B680-243DA9513365}">
      <dsp:nvSpPr>
        <dsp:cNvPr id="0" name=""/>
        <dsp:cNvSpPr/>
      </dsp:nvSpPr>
      <dsp:spPr>
        <a:xfrm>
          <a:off x="1045517" y="2446862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9EFC1-CB1A-47EC-8E49-CCA38EC05BF4}">
      <dsp:nvSpPr>
        <dsp:cNvPr id="0" name=""/>
        <dsp:cNvSpPr/>
      </dsp:nvSpPr>
      <dsp:spPr>
        <a:xfrm>
          <a:off x="2003226" y="995933"/>
          <a:ext cx="1436563" cy="455782"/>
        </a:xfrm>
        <a:custGeom>
          <a:avLst/>
          <a:gdLst/>
          <a:ahLst/>
          <a:cxnLst/>
          <a:rect l="0" t="0" r="0" b="0"/>
          <a:pathLst>
            <a:path>
              <a:moveTo>
                <a:pt x="1436563" y="0"/>
              </a:moveTo>
              <a:lnTo>
                <a:pt x="1436563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67CC8-2CC8-41F5-B93F-79EEA74B35B3}">
      <dsp:nvSpPr>
        <dsp:cNvPr id="0" name=""/>
        <dsp:cNvSpPr/>
      </dsp:nvSpPr>
      <dsp:spPr>
        <a:xfrm>
          <a:off x="2656209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5F6CE-12DA-4348-A178-71B070CD4971}">
      <dsp:nvSpPr>
        <dsp:cNvPr id="0" name=""/>
        <dsp:cNvSpPr/>
      </dsp:nvSpPr>
      <dsp:spPr>
        <a:xfrm>
          <a:off x="2830338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Directors</a:t>
          </a:r>
          <a:endParaRPr lang="en-US" sz="1800" kern="1200" dirty="0"/>
        </a:p>
      </dsp:txBody>
      <dsp:txXfrm>
        <a:off x="2830338" y="166208"/>
        <a:ext cx="1567160" cy="995146"/>
      </dsp:txXfrm>
    </dsp:sp>
    <dsp:sp modelId="{4A490094-CC80-4E82-9C82-0DBDC23EA383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BFC3-84D2-40A5-9117-2C44D0D26B65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Captain</a:t>
          </a:r>
          <a:endParaRPr lang="en-US" sz="1800" kern="1200" dirty="0"/>
        </a:p>
      </dsp:txBody>
      <dsp:txXfrm>
        <a:off x="1393775" y="1617137"/>
        <a:ext cx="1567160" cy="995146"/>
      </dsp:txXfrm>
    </dsp:sp>
    <dsp:sp modelId="{F6E2B614-2725-424C-AAB3-3521765E515B}">
      <dsp:nvSpPr>
        <dsp:cNvPr id="0" name=""/>
        <dsp:cNvSpPr/>
      </dsp:nvSpPr>
      <dsp:spPr>
        <a:xfrm>
          <a:off x="261937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A4B66-0751-4CB8-AFD7-C08073652995}">
      <dsp:nvSpPr>
        <dsp:cNvPr id="0" name=""/>
        <dsp:cNvSpPr/>
      </dsp:nvSpPr>
      <dsp:spPr>
        <a:xfrm>
          <a:off x="436066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Professional Crew</a:t>
          </a:r>
          <a:endParaRPr lang="en-US" sz="1800" kern="1200" dirty="0"/>
        </a:p>
      </dsp:txBody>
      <dsp:txXfrm>
        <a:off x="436066" y="3068066"/>
        <a:ext cx="1567160" cy="995146"/>
      </dsp:txXfrm>
    </dsp:sp>
    <dsp:sp modelId="{76C825E9-78CB-4B45-9E76-480012CC4F02}">
      <dsp:nvSpPr>
        <dsp:cNvPr id="0" name=""/>
        <dsp:cNvSpPr/>
      </dsp:nvSpPr>
      <dsp:spPr>
        <a:xfrm>
          <a:off x="2177355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BD5B0-2A9D-4AA6-84F2-1E8C409564D3}">
      <dsp:nvSpPr>
        <dsp:cNvPr id="0" name=""/>
        <dsp:cNvSpPr/>
      </dsp:nvSpPr>
      <dsp:spPr>
        <a:xfrm>
          <a:off x="2351484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Deck </a:t>
          </a:r>
          <a:r>
            <a:rPr lang="en-US" sz="1800" kern="1200" dirty="0" err="1" smtClean="0"/>
            <a:t>Swabbers</a:t>
          </a:r>
          <a:endParaRPr lang="en-US" sz="1800" kern="1200" dirty="0"/>
        </a:p>
      </dsp:txBody>
      <dsp:txXfrm>
        <a:off x="2351484" y="3068066"/>
        <a:ext cx="1567160" cy="995146"/>
      </dsp:txXfrm>
    </dsp:sp>
    <dsp:sp modelId="{C01014B5-3929-4FE9-8A89-61D0391A308D}">
      <dsp:nvSpPr>
        <dsp:cNvPr id="0" name=""/>
        <dsp:cNvSpPr/>
      </dsp:nvSpPr>
      <dsp:spPr>
        <a:xfrm>
          <a:off x="4092773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B79A9-3736-4EB8-A378-74B2E81D51E5}">
      <dsp:nvSpPr>
        <dsp:cNvPr id="0" name=""/>
        <dsp:cNvSpPr/>
      </dsp:nvSpPr>
      <dsp:spPr>
        <a:xfrm>
          <a:off x="4266902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Quartermaster</a:t>
          </a:r>
          <a:endParaRPr lang="en-US" sz="1800" kern="1200" dirty="0"/>
        </a:p>
      </dsp:txBody>
      <dsp:txXfrm>
        <a:off x="4266902" y="1617137"/>
        <a:ext cx="1567160" cy="995146"/>
      </dsp:txXfrm>
    </dsp:sp>
    <dsp:sp modelId="{8219F364-FB0F-4645-B8C3-3014F3FB8EC6}">
      <dsp:nvSpPr>
        <dsp:cNvPr id="0" name=""/>
        <dsp:cNvSpPr/>
      </dsp:nvSpPr>
      <dsp:spPr>
        <a:xfrm>
          <a:off x="4092773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95D3-A370-4720-9817-13C0122315AE}">
      <dsp:nvSpPr>
        <dsp:cNvPr id="0" name=""/>
        <dsp:cNvSpPr/>
      </dsp:nvSpPr>
      <dsp:spPr>
        <a:xfrm>
          <a:off x="4266902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Draftees</a:t>
          </a:r>
          <a:endParaRPr lang="en-US" sz="1800" kern="1200" dirty="0"/>
        </a:p>
      </dsp:txBody>
      <dsp:txXfrm>
        <a:off x="4266902" y="3068066"/>
        <a:ext cx="1567160" cy="995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 smtClean="0"/>
              <a:t>Corporate Responsibility</a:t>
            </a:r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1066800" y="1295400"/>
            <a:ext cx="7086600" cy="4572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sz="3600" dirty="0" smtClean="0"/>
              <a:t>Every Man has a Vote in the</a:t>
            </a:r>
          </a:p>
          <a:p>
            <a:pPr lvl="1"/>
            <a:r>
              <a:rPr lang="en-US" sz="3600" dirty="0" smtClean="0"/>
              <a:t>in the Affairs of Moment; has </a:t>
            </a:r>
          </a:p>
          <a:p>
            <a:pPr lvl="1"/>
            <a:r>
              <a:rPr lang="en-US" sz="3600" dirty="0" smtClean="0"/>
              <a:t>equal Title to the fresh Provisions,</a:t>
            </a:r>
          </a:p>
          <a:p>
            <a:pPr lvl="1"/>
            <a:r>
              <a:rPr lang="en-US" sz="3600" dirty="0" smtClean="0"/>
              <a:t> or strong Liquors, at any Time </a:t>
            </a:r>
          </a:p>
          <a:p>
            <a:pPr lvl="1"/>
            <a:r>
              <a:rPr lang="en-US" sz="3600" dirty="0" smtClean="0"/>
              <a:t>seized, and may use them at </a:t>
            </a:r>
          </a:p>
          <a:p>
            <a:pPr lvl="1"/>
            <a:r>
              <a:rPr lang="en-US" sz="3600" dirty="0" smtClean="0"/>
              <a:t>Pleasure, unless a Scarcity make </a:t>
            </a:r>
          </a:p>
          <a:p>
            <a:pPr lvl="1"/>
            <a:r>
              <a:rPr lang="en-US" sz="3600" dirty="0" smtClean="0"/>
              <a:t>it necessary, for the Good of all, to </a:t>
            </a:r>
          </a:p>
          <a:p>
            <a:pPr lvl="1"/>
            <a:r>
              <a:rPr lang="en-US" sz="3600" dirty="0" smtClean="0"/>
              <a:t>vote a Retrenchment.”</a:t>
            </a:r>
            <a:endParaRPr lang="en-US" sz="36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What is an example of a Pirate Corporation Decision Recognition Rule?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2057400"/>
            <a:ext cx="7162800" cy="3810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dirty="0" smtClean="0"/>
              <a:t>Originally this device was used to</a:t>
            </a:r>
          </a:p>
          <a:p>
            <a:r>
              <a:rPr lang="en-US" sz="3600" dirty="0" smtClean="0"/>
              <a:t>control the corporation by limiting </a:t>
            </a:r>
          </a:p>
          <a:p>
            <a:r>
              <a:rPr lang="en-US" sz="3600" dirty="0" smtClean="0"/>
              <a:t>the scope of its legitimate activities.</a:t>
            </a:r>
          </a:p>
          <a:p>
            <a:r>
              <a:rPr lang="en-US" sz="3600" dirty="0" smtClean="0"/>
              <a:t>If an activity was not included </a:t>
            </a:r>
          </a:p>
          <a:p>
            <a:r>
              <a:rPr lang="en-US" sz="3600" dirty="0" smtClean="0"/>
              <a:t>in the charter it was called ultra </a:t>
            </a:r>
          </a:p>
          <a:p>
            <a:r>
              <a:rPr lang="en-US" sz="3600" dirty="0" err="1" smtClean="0"/>
              <a:t>vires</a:t>
            </a:r>
            <a:r>
              <a:rPr lang="en-US" sz="3600" dirty="0" smtClean="0"/>
              <a:t> or beyond the power of the </a:t>
            </a:r>
          </a:p>
          <a:p>
            <a:r>
              <a:rPr lang="en-US" sz="3600" dirty="0" smtClean="0"/>
              <a:t>corporation.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 smtClean="0"/>
              <a:t>What is the corporate charter?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524000"/>
            <a:ext cx="7315200" cy="3733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proto corporations success-</a:t>
            </a:r>
          </a:p>
          <a:p>
            <a:r>
              <a:rPr lang="en-US" sz="4000" b="1" dirty="0" smtClean="0"/>
              <a:t>fully pooled capital and </a:t>
            </a:r>
            <a:r>
              <a:rPr lang="en-US" sz="4000" b="1" dirty="0" err="1" smtClean="0"/>
              <a:t>coor</a:t>
            </a:r>
            <a:r>
              <a:rPr lang="en-US" sz="4000" b="1" dirty="0" smtClean="0"/>
              <a:t>-</a:t>
            </a:r>
          </a:p>
          <a:p>
            <a:r>
              <a:rPr lang="en-US" sz="4000" b="1" dirty="0" err="1" smtClean="0"/>
              <a:t>dinated</a:t>
            </a:r>
            <a:r>
              <a:rPr lang="en-US" sz="4000" b="1" dirty="0" smtClean="0"/>
              <a:t> activity but suffered from</a:t>
            </a:r>
          </a:p>
          <a:p>
            <a:r>
              <a:rPr lang="en-US" sz="4000" b="1" dirty="0" smtClean="0"/>
              <a:t>the problem of unlimited </a:t>
            </a:r>
          </a:p>
          <a:p>
            <a:r>
              <a:rPr lang="en-US" sz="4000" b="1" dirty="0" smtClean="0"/>
              <a:t>liability.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70788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/>
              <a:t>What are Joint Stock Companies?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04800" y="2133600"/>
            <a:ext cx="85344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4000" b="1" dirty="0" smtClean="0"/>
              <a:t>Stations that human individuals </a:t>
            </a:r>
          </a:p>
          <a:p>
            <a:pPr eaLnBrk="1" hangingPunct="1"/>
            <a:r>
              <a:rPr lang="en-US" sz="4000" b="1" dirty="0" smtClean="0"/>
              <a:t>take up within a corporation that</a:t>
            </a:r>
          </a:p>
          <a:p>
            <a:pPr eaLnBrk="1" hangingPunct="1"/>
            <a:r>
              <a:rPr lang="en-US" sz="4000" b="1" dirty="0" smtClean="0"/>
              <a:t>come with tasks and duties attached.</a:t>
            </a:r>
            <a:endParaRPr lang="en-US" sz="4000" b="1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 smtClean="0"/>
              <a:t>What are Corporate Roles?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914400" y="1600200"/>
            <a:ext cx="7162800" cy="4191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dirty="0" smtClean="0"/>
              <a:t>Directors (Voting Crew who elect a </a:t>
            </a:r>
          </a:p>
          <a:p>
            <a:r>
              <a:rPr lang="en-US" sz="3200" dirty="0" smtClean="0"/>
              <a:t>captain and quartermaster)</a:t>
            </a:r>
          </a:p>
          <a:p>
            <a:endParaRPr lang="en-US" sz="900" dirty="0" smtClean="0"/>
          </a:p>
          <a:p>
            <a:r>
              <a:rPr lang="en-US" sz="3200" dirty="0" smtClean="0"/>
              <a:t>Managers: Captain and Quartermaster </a:t>
            </a:r>
          </a:p>
          <a:p>
            <a:r>
              <a:rPr lang="en-US" sz="3200" dirty="0" smtClean="0"/>
              <a:t>(oversee daily operations)</a:t>
            </a:r>
          </a:p>
          <a:p>
            <a:endParaRPr lang="en-US" sz="900" dirty="0" smtClean="0"/>
          </a:p>
          <a:p>
            <a:r>
              <a:rPr lang="en-US" sz="3200" dirty="0" smtClean="0"/>
              <a:t>Surgeon, Carpenter, Caulker, </a:t>
            </a:r>
          </a:p>
          <a:p>
            <a:r>
              <a:rPr lang="en-US" sz="3200" dirty="0" err="1" smtClean="0"/>
              <a:t>Armorer</a:t>
            </a:r>
            <a:r>
              <a:rPr lang="en-US" sz="3200" dirty="0" smtClean="0"/>
              <a:t> (Professional Staff Personnel)</a:t>
            </a:r>
          </a:p>
          <a:p>
            <a:endParaRPr lang="en-US" sz="900" dirty="0" smtClean="0"/>
          </a:p>
          <a:p>
            <a:r>
              <a:rPr lang="en-US" sz="3200" dirty="0" smtClean="0"/>
              <a:t>Line Employees (Deck </a:t>
            </a:r>
            <a:r>
              <a:rPr lang="en-US" sz="3200" dirty="0" err="1" smtClean="0"/>
              <a:t>Swabbers</a:t>
            </a:r>
            <a:r>
              <a:rPr lang="en-US" sz="3200" dirty="0" smtClean="0"/>
              <a:t> and </a:t>
            </a:r>
          </a:p>
          <a:p>
            <a:r>
              <a:rPr lang="en-US" sz="3200" dirty="0" smtClean="0"/>
              <a:t>Draftees) </a:t>
            </a:r>
            <a:endParaRPr lang="en-US" sz="32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are the roles that are found in the Pirate Corporation?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85800" y="1524000"/>
            <a:ext cx="76962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/>
            <a:r>
              <a:rPr lang="en-US" sz="4000" dirty="0" smtClean="0"/>
              <a:t>Holding corporations legally and </a:t>
            </a:r>
          </a:p>
          <a:p>
            <a:pPr lvl="1"/>
            <a:r>
              <a:rPr lang="en-US" sz="4000" dirty="0" smtClean="0"/>
              <a:t>morally accountable for actions </a:t>
            </a:r>
          </a:p>
          <a:p>
            <a:pPr lvl="1"/>
            <a:r>
              <a:rPr lang="en-US" sz="4000" dirty="0" smtClean="0"/>
              <a:t>performed in their name.   Creates </a:t>
            </a:r>
          </a:p>
          <a:p>
            <a:pPr lvl="1"/>
            <a:r>
              <a:rPr lang="en-US" sz="4000" dirty="0" smtClean="0"/>
              <a:t>philosophical problems concerning </a:t>
            </a:r>
          </a:p>
          <a:p>
            <a:pPr lvl="1"/>
            <a:r>
              <a:rPr lang="en-US" sz="4000" dirty="0" smtClean="0"/>
              <a:t>the meaning of “personhood” and </a:t>
            </a:r>
          </a:p>
          <a:p>
            <a:pPr lvl="1"/>
            <a:r>
              <a:rPr lang="en-US" sz="4000" dirty="0" smtClean="0"/>
              <a:t>“agency.”</a:t>
            </a:r>
            <a:endParaRPr lang="en-US" sz="4800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What is corporate legal and moral responsibility?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3716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lnSpc>
                <a:spcPct val="80000"/>
              </a:lnSpc>
            </a:pPr>
            <a:r>
              <a:rPr lang="en-US" sz="4000" b="1" dirty="0" smtClean="0"/>
              <a:t>Corporations began to shield </a:t>
            </a:r>
          </a:p>
          <a:p>
            <a:pPr lvl="1">
              <a:lnSpc>
                <a:spcPct val="80000"/>
              </a:lnSpc>
            </a:pPr>
            <a:r>
              <a:rPr lang="en-US" sz="4000" b="1" dirty="0" smtClean="0"/>
              <a:t>investors from liability beyond</a:t>
            </a:r>
          </a:p>
          <a:p>
            <a:pPr lvl="1">
              <a:lnSpc>
                <a:spcPct val="80000"/>
              </a:lnSpc>
            </a:pPr>
            <a:r>
              <a:rPr lang="en-US" sz="4000" b="1" dirty="0" smtClean="0"/>
              <a:t>investment.  They were initially</a:t>
            </a:r>
          </a:p>
          <a:p>
            <a:pPr lvl="1">
              <a:lnSpc>
                <a:spcPct val="80000"/>
              </a:lnSpc>
            </a:pPr>
            <a:r>
              <a:rPr lang="en-US" sz="4000" b="1" dirty="0" smtClean="0"/>
              <a:t>controlled by these devices but</a:t>
            </a:r>
          </a:p>
          <a:p>
            <a:pPr lvl="1">
              <a:lnSpc>
                <a:spcPct val="80000"/>
              </a:lnSpc>
            </a:pPr>
            <a:r>
              <a:rPr lang="en-US" sz="4000" b="1" dirty="0" smtClean="0"/>
              <a:t>competition between states </a:t>
            </a:r>
          </a:p>
          <a:p>
            <a:pPr lvl="1">
              <a:lnSpc>
                <a:spcPct val="80000"/>
              </a:lnSpc>
            </a:pPr>
            <a:r>
              <a:rPr lang="en-US" sz="4000" b="1" dirty="0" smtClean="0"/>
              <a:t>led to its weakening.</a:t>
            </a:r>
            <a:endParaRPr lang="en-US" sz="4000" b="1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70788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is the corporate charter?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structure spells out how </a:t>
            </a:r>
          </a:p>
          <a:p>
            <a:r>
              <a:rPr lang="en-US" sz="4000" b="1" dirty="0" smtClean="0"/>
              <a:t>different corporate roles are</a:t>
            </a:r>
          </a:p>
          <a:p>
            <a:r>
              <a:rPr lang="en-US" sz="4000" b="1" dirty="0" smtClean="0"/>
              <a:t>related to and coordinated</a:t>
            </a:r>
          </a:p>
          <a:p>
            <a:r>
              <a:rPr lang="en-US" sz="4000" b="1" dirty="0" smtClean="0"/>
              <a:t>with one another.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What is the Organizational Flow Chart?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33400" y="12192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Organizational Flow Chart of the Pirate Corporation?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2057400"/>
            <a:ext cx="7162800" cy="3352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Moral agents have an obligation </a:t>
            </a:r>
          </a:p>
          <a:p>
            <a:r>
              <a:rPr lang="en-US" sz="4000" b="1" dirty="0" smtClean="0"/>
              <a:t>to adjust their actions and </a:t>
            </a:r>
          </a:p>
          <a:p>
            <a:r>
              <a:rPr lang="en-US" sz="4000" b="1" dirty="0" smtClean="0"/>
              <a:t>habits to respond to lessons </a:t>
            </a:r>
          </a:p>
          <a:p>
            <a:r>
              <a:rPr lang="en-US" sz="4000" b="1" dirty="0" smtClean="0"/>
              <a:t>learned from the past.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132343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/>
              <a:t>What is the Principle of Responsive Adjustment?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CR Vocabulary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History of the Corporation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CIDS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Pirate INC.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57200" y="1752600"/>
            <a:ext cx="80772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 smtClean="0"/>
              <a:t>In the 20</a:t>
            </a:r>
            <a:r>
              <a:rPr lang="en-US" sz="3600" b="1" baseline="30000" dirty="0" smtClean="0"/>
              <a:t>th</a:t>
            </a:r>
            <a:r>
              <a:rPr lang="en-US" sz="3600" b="1" dirty="0" smtClean="0"/>
              <a:t> Century, corporations </a:t>
            </a:r>
          </a:p>
          <a:p>
            <a:r>
              <a:rPr lang="en-US" sz="3600" b="1" dirty="0" smtClean="0"/>
              <a:t>become this.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76944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What are legal persons?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447800"/>
            <a:ext cx="7162800" cy="4419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device allows (or licenses) the</a:t>
            </a:r>
          </a:p>
          <a:p>
            <a:r>
              <a:rPr lang="en-US" sz="4000" dirty="0" err="1" smtClean="0"/>
              <a:t>redescription</a:t>
            </a:r>
            <a:r>
              <a:rPr lang="en-US" sz="4000" dirty="0" smtClean="0"/>
              <a:t> of the actions and</a:t>
            </a:r>
          </a:p>
          <a:p>
            <a:r>
              <a:rPr lang="en-US" sz="4000" dirty="0" smtClean="0"/>
              <a:t>decisions of human individuals</a:t>
            </a:r>
          </a:p>
          <a:p>
            <a:r>
              <a:rPr lang="en-US" sz="4000" dirty="0" smtClean="0"/>
              <a:t>as corporate actions and </a:t>
            </a:r>
          </a:p>
          <a:p>
            <a:r>
              <a:rPr lang="en-US" sz="4000" dirty="0" smtClean="0"/>
              <a:t>decisions.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the Corporation Internal Decision Structure (or CIDS)?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When the crew of the Pirate</a:t>
            </a:r>
          </a:p>
          <a:p>
            <a:r>
              <a:rPr lang="en-US" sz="4000" b="1" dirty="0" smtClean="0"/>
              <a:t>Corporation do this they become </a:t>
            </a:r>
          </a:p>
          <a:p>
            <a:r>
              <a:rPr lang="en-US" sz="4000" b="1" dirty="0" smtClean="0"/>
              <a:t>elevated into Corporate Directors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What is elect by democratic vote the Captain and Quartermaster?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381000" y="1295400"/>
            <a:ext cx="8534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Literally “beyond the power”.  If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a corporate charter designates an activity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using this term, then this activity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is outside the scope of the legitimate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powers of the corporation.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70788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/>
              <a:t>What is </a:t>
            </a:r>
            <a:r>
              <a:rPr lang="en-US" sz="4000" b="1" dirty="0" smtClean="0"/>
              <a:t>Ultra </a:t>
            </a:r>
            <a:r>
              <a:rPr lang="en-US" sz="4000" b="1" dirty="0" err="1" smtClean="0"/>
              <a:t>Vires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7526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 emergence of the corporation </a:t>
            </a:r>
          </a:p>
          <a:p>
            <a:r>
              <a:rPr lang="en-US" sz="4000" dirty="0" smtClean="0"/>
              <a:t>as a “passive device” to hold </a:t>
            </a:r>
          </a:p>
          <a:p>
            <a:r>
              <a:rPr lang="en-US" sz="4000" dirty="0" smtClean="0"/>
              <a:t>property solved this historical </a:t>
            </a:r>
          </a:p>
          <a:p>
            <a:r>
              <a:rPr lang="en-US" sz="4000" dirty="0" smtClean="0"/>
              <a:t>problem.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To whom would the monastery pass when the abbot dies?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1000" y="1828800"/>
            <a:ext cx="8153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Corporate Charter (formal and </a:t>
            </a:r>
          </a:p>
          <a:p>
            <a:r>
              <a:rPr lang="en-US" sz="4000" b="1" dirty="0" smtClean="0"/>
              <a:t>informal), Mission Statement, </a:t>
            </a:r>
          </a:p>
          <a:p>
            <a:r>
              <a:rPr lang="en-US" sz="4000" b="1" dirty="0" smtClean="0"/>
              <a:t>and Core Values</a:t>
            </a:r>
            <a:endParaRPr lang="en-US" sz="4000" b="1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 provides insights into the corporate goals in the corporation’s in internal decision-making structure?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838200" y="2057400"/>
            <a:ext cx="71628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 smtClean="0"/>
              <a:t>Pirates sign this document before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 smtClean="0"/>
              <a:t>embarking on their voyage of plunder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dirty="0" smtClean="0"/>
              <a:t>and looting.  It serves as their charter.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44655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 smtClean="0"/>
              <a:t>What are the Articles of Agreement?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04800" y="1143000"/>
            <a:ext cx="8305800" cy="4495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These proto corporations were </a:t>
            </a:r>
          </a:p>
          <a:p>
            <a:r>
              <a:rPr lang="en-US" sz="4000" dirty="0" smtClean="0"/>
              <a:t>formed to pool capital and coordinate </a:t>
            </a:r>
          </a:p>
          <a:p>
            <a:r>
              <a:rPr lang="en-US" sz="4000" dirty="0" smtClean="0"/>
              <a:t>complex business activities.  Investors </a:t>
            </a:r>
          </a:p>
          <a:p>
            <a:r>
              <a:rPr lang="en-US" sz="4000" dirty="0" smtClean="0"/>
              <a:t>provided money and managers </a:t>
            </a:r>
          </a:p>
          <a:p>
            <a:r>
              <a:rPr lang="en-US" sz="4000" dirty="0" smtClean="0"/>
              <a:t>oversaw day-to-day operations.  </a:t>
            </a:r>
          </a:p>
          <a:p>
            <a:r>
              <a:rPr lang="en-US" sz="4000" dirty="0" smtClean="0"/>
              <a:t>These proto corporations failed </a:t>
            </a:r>
          </a:p>
          <a:p>
            <a:r>
              <a:rPr lang="en-US" sz="4000" dirty="0" smtClean="0"/>
              <a:t>because of unlimited liability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/>
              <a:t>What are Joint Stock Companies?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228600" y="1676400"/>
            <a:ext cx="8610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These proto corporations regulated the</a:t>
            </a:r>
          </a:p>
          <a:p>
            <a:r>
              <a:rPr lang="en-US" sz="4000" dirty="0" smtClean="0"/>
              <a:t>exercise of a craft or skill.  They re-</a:t>
            </a:r>
          </a:p>
          <a:p>
            <a:r>
              <a:rPr lang="en-US" sz="4000" dirty="0" err="1" smtClean="0"/>
              <a:t>stricted</a:t>
            </a:r>
            <a:r>
              <a:rPr lang="en-US" sz="4000" dirty="0" smtClean="0"/>
              <a:t> who could practice the skill</a:t>
            </a:r>
          </a:p>
          <a:p>
            <a:r>
              <a:rPr lang="en-US" sz="4000" dirty="0" smtClean="0"/>
              <a:t>and set standards to which the public </a:t>
            </a:r>
          </a:p>
          <a:p>
            <a:r>
              <a:rPr lang="en-US" sz="4000" dirty="0" smtClean="0"/>
              <a:t>could hold them accountable in the ex-</a:t>
            </a:r>
          </a:p>
          <a:p>
            <a:r>
              <a:rPr lang="en-US" sz="4000" dirty="0" err="1" smtClean="0"/>
              <a:t>ercise</a:t>
            </a:r>
            <a:r>
              <a:rPr lang="en-US" sz="4000" dirty="0" smtClean="0"/>
              <a:t> of the craft or skill.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92333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dirty="0" smtClean="0"/>
              <a:t>What are trade guilds?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752600"/>
            <a:ext cx="8077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help us classify actions per-</a:t>
            </a:r>
          </a:p>
          <a:p>
            <a:r>
              <a:rPr lang="en-US" sz="4000" b="1" dirty="0" smtClean="0"/>
              <a:t>formed by individuals as performing</a:t>
            </a:r>
          </a:p>
          <a:p>
            <a:r>
              <a:rPr lang="en-US" sz="4000" b="1" dirty="0" smtClean="0"/>
              <a:t>certain corporate functions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132343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are decision recognition rules?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</TotalTime>
  <Words>716</Words>
  <Application>Microsoft Office PowerPoint</Application>
  <PresentationFormat>On-screen Show (4:3)</PresentationFormat>
  <Paragraphs>169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113</cp:revision>
  <cp:lastPrinted>2001-01-31T16:21:13Z</cp:lastPrinted>
  <dcterms:created xsi:type="dcterms:W3CDTF">1998-08-03T22:24:04Z</dcterms:created>
  <dcterms:modified xsi:type="dcterms:W3CDTF">2013-04-16T11:40:42Z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