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9050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model, the OSP must </a:t>
            </a:r>
          </a:p>
          <a:p>
            <a:r>
              <a:rPr lang="en-US" sz="4000" b="1" dirty="0" smtClean="0"/>
              <a:t>remove objectionable material</a:t>
            </a:r>
          </a:p>
          <a:p>
            <a:r>
              <a:rPr lang="en-US" sz="4000" b="1" dirty="0" smtClean="0"/>
              <a:t>in a timely manner.</a:t>
            </a:r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OSP as distributor model?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Acting both under compulsion </a:t>
            </a:r>
          </a:p>
          <a:p>
            <a:r>
              <a:rPr lang="en-US" sz="4000" b="1" dirty="0" smtClean="0"/>
              <a:t>and because of compulsion.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When is an appeal to compulsion a legitimate moral excuse?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burden of proof in a criminal</a:t>
            </a:r>
          </a:p>
          <a:p>
            <a:r>
              <a:rPr lang="en-US" sz="4000" b="1" dirty="0" smtClean="0"/>
              <a:t>proceeding or trial.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beyond a reasonable doubt?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Latin term stands for wrongful</a:t>
            </a:r>
          </a:p>
          <a:p>
            <a:r>
              <a:rPr lang="en-US" sz="4000" dirty="0" smtClean="0"/>
              <a:t>injury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tort?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model, the OSP must</a:t>
            </a:r>
          </a:p>
          <a:p>
            <a:r>
              <a:rPr lang="en-US" sz="4000" b="1" dirty="0" smtClean="0"/>
              <a:t>filter out objectionable content</a:t>
            </a:r>
          </a:p>
          <a:p>
            <a:r>
              <a:rPr lang="en-US" sz="4000" b="1" dirty="0" smtClean="0"/>
              <a:t>at the point of entry into its</a:t>
            </a:r>
          </a:p>
          <a:p>
            <a:r>
              <a:rPr lang="en-US" sz="4000" b="1" dirty="0" smtClean="0"/>
              <a:t>portal.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OSP as common carrier model?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Acting both under ignorance</a:t>
            </a:r>
          </a:p>
          <a:p>
            <a:r>
              <a:rPr lang="en-US" sz="4000" b="1" dirty="0" smtClean="0"/>
              <a:t>and because of ignorance.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When is an appeal to ignorance a legitimate excuse?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Those who are insane lack this </a:t>
            </a:r>
          </a:p>
          <a:p>
            <a:r>
              <a:rPr lang="en-US" sz="4000" b="1" dirty="0" smtClean="0"/>
              <a:t>cognitive capacity.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the ability to appreciate the moral and legal qualities of one’s action?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600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is the burden of proof in a </a:t>
            </a:r>
          </a:p>
          <a:p>
            <a:r>
              <a:rPr lang="en-US" sz="4000" b="1" dirty="0" smtClean="0"/>
              <a:t>civil proceeding or trial.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preponderance of evidence?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8288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Two Google officials were found</a:t>
            </a:r>
          </a:p>
          <a:p>
            <a:r>
              <a:rPr lang="en-US" sz="4000" b="1" dirty="0" smtClean="0"/>
              <a:t>guilty of this in Italian courts.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an invasion of privacy?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To successfully deny a condition</a:t>
            </a:r>
          </a:p>
          <a:p>
            <a:r>
              <a:rPr lang="en-US" sz="4000" b="1" dirty="0" smtClean="0"/>
              <a:t>of capacity responsibility is to </a:t>
            </a:r>
          </a:p>
          <a:p>
            <a:r>
              <a:rPr lang="en-US" sz="4000" b="1" dirty="0" smtClean="0"/>
              <a:t>validate this.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an excuse that gets us off the moral hook for something we have done?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Capacity Responsibility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Criminal Responsibility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Civil Responsibility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OSP Responsibility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Criminal law has trouble with these legal</a:t>
            </a:r>
          </a:p>
          <a:p>
            <a:r>
              <a:rPr lang="en-US" sz="3200" b="1" dirty="0" smtClean="0"/>
              <a:t>persons because they have no body to kick</a:t>
            </a:r>
          </a:p>
          <a:p>
            <a:r>
              <a:rPr lang="en-US" sz="3200" b="1" dirty="0" smtClean="0"/>
              <a:t>or soul to damn.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corporations?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type of penalty or fine </a:t>
            </a:r>
          </a:p>
          <a:p>
            <a:r>
              <a:rPr lang="en-US" sz="4000" b="1" dirty="0" smtClean="0"/>
              <a:t>represents an invasion of civil law</a:t>
            </a:r>
          </a:p>
          <a:p>
            <a:r>
              <a:rPr lang="en-US" sz="4000" b="1" dirty="0" smtClean="0"/>
              <a:t>by criminal law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punitive damages?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Movie companies use this</a:t>
            </a:r>
          </a:p>
          <a:p>
            <a:r>
              <a:rPr lang="en-US" sz="4000" b="1" dirty="0" smtClean="0"/>
              <a:t>to find content illegally posted</a:t>
            </a:r>
          </a:p>
          <a:p>
            <a:r>
              <a:rPr lang="en-US" sz="4000" b="1" dirty="0" smtClean="0"/>
              <a:t>in YouTube.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Google’s Content ID tool”?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production in an individual</a:t>
            </a:r>
          </a:p>
          <a:p>
            <a:r>
              <a:rPr lang="en-US" sz="4000" b="1" dirty="0" smtClean="0"/>
              <a:t>of a state of mind or body con-</a:t>
            </a:r>
          </a:p>
          <a:p>
            <a:r>
              <a:rPr lang="en-US" sz="4000" b="1" dirty="0" err="1" smtClean="0"/>
              <a:t>trary</a:t>
            </a:r>
            <a:r>
              <a:rPr lang="en-US" sz="4000" b="1" dirty="0" smtClean="0"/>
              <a:t> to the actual will.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compulsion?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A guilty state of mind.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err="1" smtClean="0"/>
              <a:t>mens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Liability based on failure </a:t>
            </a:r>
          </a:p>
          <a:p>
            <a:r>
              <a:rPr lang="en-US" sz="4000" dirty="0" smtClean="0"/>
              <a:t>to exercise due care.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negligence?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1676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analogy, an OSP must </a:t>
            </a:r>
          </a:p>
          <a:p>
            <a:r>
              <a:rPr lang="en-US" sz="4000" b="1" dirty="0" smtClean="0"/>
              <a:t>answer for the content published</a:t>
            </a:r>
          </a:p>
          <a:p>
            <a:r>
              <a:rPr lang="en-US" sz="4000" b="1" dirty="0" smtClean="0"/>
              <a:t>through its portal.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OSP as publisher?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Bradley’s three conditions of </a:t>
            </a:r>
          </a:p>
          <a:p>
            <a:r>
              <a:rPr lang="en-US" sz="4000" b="1" dirty="0" err="1" smtClean="0"/>
              <a:t>imputability</a:t>
            </a:r>
            <a:r>
              <a:rPr lang="en-US" sz="4000" b="1" dirty="0" smtClean="0"/>
              <a:t>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self-sameness, moral sense, and ownership?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 guilty action.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err="1" smtClean="0"/>
              <a:t>actus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reus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liability is based on taking and </a:t>
            </a:r>
          </a:p>
          <a:p>
            <a:r>
              <a:rPr lang="en-US" sz="4000" b="1" dirty="0" smtClean="0"/>
              <a:t>imposing on others undue risk.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recklessness?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449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119</cp:revision>
  <cp:lastPrinted>2001-01-31T16:21:13Z</cp:lastPrinted>
  <dcterms:created xsi:type="dcterms:W3CDTF">1998-08-03T22:24:04Z</dcterms:created>
  <dcterms:modified xsi:type="dcterms:W3CDTF">2011-03-21T16:27:49Z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