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A5F0-E574-4BD8-925B-F0413263E00B}" type="datetimeFigureOut">
              <a:rPr lang="en-US" smtClean="0"/>
              <a:t>8/27/2008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DDDB-46FF-4702-9887-5B9F0C45C0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Virtues for ADMI 3405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2008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Being trustworthy is about being honest, respectful, and prudent.</a:t>
            </a:r>
          </a:p>
          <a:p>
            <a:endParaRPr lang="en-US" dirty="0"/>
          </a:p>
          <a:p>
            <a:r>
              <a:rPr lang="en-US" dirty="0" smtClean="0"/>
              <a:t>Defect: arrogant, liar, selfish</a:t>
            </a:r>
          </a:p>
          <a:p>
            <a:endParaRPr lang="en-US" dirty="0"/>
          </a:p>
          <a:p>
            <a:r>
              <a:rPr lang="en-US" dirty="0" smtClean="0"/>
              <a:t>Excess: too much trust in one person could end up in deception</a:t>
            </a:r>
          </a:p>
          <a:p>
            <a:endParaRPr lang="en-US" dirty="0"/>
          </a:p>
          <a:p>
            <a:r>
              <a:rPr lang="en-US" dirty="0" smtClean="0"/>
              <a:t>Obstacles: competitiveness, greediness or selfishness, arrogance</a:t>
            </a:r>
          </a:p>
          <a:p>
            <a:endParaRPr lang="en-US" dirty="0"/>
          </a:p>
          <a:p>
            <a:r>
              <a:rPr lang="en-US" dirty="0" smtClean="0"/>
              <a:t>Moral Exemplar (villain?): Jeffrey Skilling former CEO of Enron.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Justicia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habilidad</a:t>
            </a:r>
            <a:r>
              <a:rPr lang="en-US" dirty="0" smtClean="0"/>
              <a:t> de </a:t>
            </a:r>
            <a:r>
              <a:rPr lang="en-US" dirty="0" err="1" smtClean="0"/>
              <a:t>buscar</a:t>
            </a:r>
            <a:r>
              <a:rPr lang="en-US" dirty="0" smtClean="0"/>
              <a:t> la </a:t>
            </a:r>
            <a:r>
              <a:rPr lang="en-US" dirty="0" err="1" smtClean="0"/>
              <a:t>igualdad</a:t>
            </a:r>
            <a:r>
              <a:rPr lang="en-US" dirty="0" smtClean="0"/>
              <a:t> y la </a:t>
            </a:r>
            <a:r>
              <a:rPr lang="en-US" dirty="0" err="1" smtClean="0"/>
              <a:t>equidad</a:t>
            </a:r>
            <a:r>
              <a:rPr lang="en-US" dirty="0" smtClean="0"/>
              <a:t> entre los </a:t>
            </a:r>
            <a:r>
              <a:rPr lang="en-US" dirty="0" err="1" smtClean="0"/>
              <a:t>seres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.  Ser </a:t>
            </a:r>
            <a:r>
              <a:rPr lang="en-US" dirty="0" err="1" smtClean="0"/>
              <a:t>capaces</a:t>
            </a:r>
            <a:r>
              <a:rPr lang="en-US" dirty="0" smtClean="0"/>
              <a:t> de </a:t>
            </a:r>
            <a:r>
              <a:rPr lang="en-US" dirty="0" err="1" smtClean="0"/>
              <a:t>reconcer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virtudes</a:t>
            </a:r>
            <a:r>
              <a:rPr lang="en-US" dirty="0" smtClean="0"/>
              <a:t> (</a:t>
            </a:r>
            <a:r>
              <a:rPr lang="en-US" dirty="0" err="1" smtClean="0"/>
              <a:t>destresas</a:t>
            </a:r>
            <a:r>
              <a:rPr lang="en-US" dirty="0" smtClean="0"/>
              <a:t>)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defectos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Defecto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Faltarle</a:t>
            </a:r>
            <a:r>
              <a:rPr lang="en-US" dirty="0" smtClean="0"/>
              <a:t> el </a:t>
            </a:r>
            <a:r>
              <a:rPr lang="en-US" dirty="0" err="1" smtClean="0"/>
              <a:t>respeto</a:t>
            </a:r>
            <a:r>
              <a:rPr lang="en-US" dirty="0" smtClean="0"/>
              <a:t> a los </a:t>
            </a:r>
            <a:r>
              <a:rPr lang="en-US" dirty="0" err="1" smtClean="0"/>
              <a:t>demas</a:t>
            </a:r>
            <a:endParaRPr lang="en-US" dirty="0" smtClean="0"/>
          </a:p>
          <a:p>
            <a:pPr lvl="1"/>
            <a:r>
              <a:rPr lang="en-US" dirty="0" err="1" smtClean="0"/>
              <a:t>Actuar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discriminatorio</a:t>
            </a:r>
            <a:endParaRPr lang="en-US" dirty="0" smtClean="0"/>
          </a:p>
          <a:p>
            <a:pPr lvl="1"/>
            <a:r>
              <a:rPr lang="en-US" dirty="0" smtClean="0"/>
              <a:t>Ser </a:t>
            </a:r>
            <a:r>
              <a:rPr lang="en-US" dirty="0" err="1" smtClean="0"/>
              <a:t>egoista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Demasiado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cegar</a:t>
            </a:r>
            <a:r>
              <a:rPr lang="en-US" dirty="0" smtClean="0"/>
              <a:t> con el </a:t>
            </a:r>
            <a:r>
              <a:rPr lang="en-US" dirty="0" err="1" smtClean="0"/>
              <a:t>poder</a:t>
            </a:r>
            <a:endParaRPr lang="en-US" dirty="0" smtClean="0"/>
          </a:p>
          <a:p>
            <a:pPr lvl="1"/>
            <a:r>
              <a:rPr lang="en-US" dirty="0" smtClean="0"/>
              <a:t>Ser en </a:t>
            </a:r>
            <a:r>
              <a:rPr lang="en-US" dirty="0" err="1" smtClean="0"/>
              <a:t>una</a:t>
            </a:r>
            <a:r>
              <a:rPr lang="en-US" dirty="0" smtClean="0"/>
              <a:t> persona </a:t>
            </a:r>
            <a:r>
              <a:rPr lang="en-US" dirty="0" err="1" smtClean="0"/>
              <a:t>obseciva</a:t>
            </a:r>
            <a:r>
              <a:rPr lang="en-US" dirty="0" smtClean="0"/>
              <a:t> e </a:t>
            </a:r>
            <a:r>
              <a:rPr lang="en-US" dirty="0" err="1" smtClean="0"/>
              <a:t>impulsiva</a:t>
            </a:r>
            <a:endParaRPr lang="en-US" dirty="0" smtClean="0"/>
          </a:p>
          <a:p>
            <a:pPr lvl="1"/>
            <a:r>
              <a:rPr lang="en-US" dirty="0" err="1" smtClean="0"/>
              <a:t>Eres</a:t>
            </a:r>
            <a:r>
              <a:rPr lang="en-US" dirty="0" smtClean="0"/>
              <a:t> vulnerable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acceptas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de vista </a:t>
            </a:r>
            <a:r>
              <a:rPr lang="en-US" dirty="0" err="1" smtClean="0"/>
              <a:t>diferentes</a:t>
            </a:r>
            <a:r>
              <a:rPr lang="en-US" dirty="0" smtClean="0"/>
              <a:t> al </a:t>
            </a:r>
            <a:r>
              <a:rPr lang="en-US" dirty="0" err="1" smtClean="0"/>
              <a:t>tuyo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Mohammad </a:t>
            </a:r>
            <a:r>
              <a:rPr lang="en-US" dirty="0" err="1" smtClean="0"/>
              <a:t>Yunus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Treating others as you </a:t>
            </a:r>
            <a:r>
              <a:rPr lang="en-US" dirty="0" err="1" smtClean="0"/>
              <a:t>woul</a:t>
            </a:r>
            <a:r>
              <a:rPr lang="en-US" dirty="0" smtClean="0"/>
              <a:t> </a:t>
            </a:r>
            <a:r>
              <a:rPr lang="en-US" dirty="0" err="1" smtClean="0"/>
              <a:t>dlike</a:t>
            </a:r>
            <a:r>
              <a:rPr lang="en-US" dirty="0" smtClean="0"/>
              <a:t> to be treated.  Recognizing other people’s rights.  Knowing your place within your surroundings.</a:t>
            </a:r>
          </a:p>
          <a:p>
            <a:endParaRPr lang="en-US" dirty="0"/>
          </a:p>
          <a:p>
            <a:r>
              <a:rPr lang="en-US" dirty="0" smtClean="0"/>
              <a:t>Excess: Too much respect can show submission, weakness, and vulnerability.  Fawning (false respect).</a:t>
            </a:r>
          </a:p>
          <a:p>
            <a:endParaRPr lang="en-US" dirty="0"/>
          </a:p>
          <a:p>
            <a:r>
              <a:rPr lang="en-US" dirty="0" smtClean="0"/>
              <a:t>Defect: Stubborn and disrespectful.  Not caring for other’s opinions.  Giving/receiving unlawful orders.</a:t>
            </a:r>
          </a:p>
          <a:p>
            <a:endParaRPr lang="en-US" dirty="0"/>
          </a:p>
          <a:p>
            <a:r>
              <a:rPr lang="en-US" dirty="0" smtClean="0"/>
              <a:t>Obstacles: Someone else being disrespectful with you, you might treat him with disrespect as well.  The other person might be disrespectful on </a:t>
            </a:r>
            <a:r>
              <a:rPr lang="en-US" dirty="0" err="1" smtClean="0"/>
              <a:t>purppose</a:t>
            </a:r>
            <a:r>
              <a:rPr lang="en-US" dirty="0" smtClean="0"/>
              <a:t> just to see you go down to his level.</a:t>
            </a:r>
          </a:p>
          <a:p>
            <a:endParaRPr lang="en-US" dirty="0"/>
          </a:p>
          <a:p>
            <a:r>
              <a:rPr lang="en-US" dirty="0" smtClean="0"/>
              <a:t>Roger </a:t>
            </a:r>
            <a:r>
              <a:rPr lang="en-US" dirty="0" err="1" smtClean="0"/>
              <a:t>Boisjoly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Responsabilidad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Reconcer</a:t>
            </a:r>
            <a:r>
              <a:rPr lang="en-US" dirty="0" smtClean="0"/>
              <a:t> los </a:t>
            </a:r>
            <a:r>
              <a:rPr lang="en-US" dirty="0" err="1" smtClean="0"/>
              <a:t>errores</a:t>
            </a:r>
            <a:r>
              <a:rPr lang="en-US" dirty="0" smtClean="0"/>
              <a:t> y </a:t>
            </a:r>
            <a:r>
              <a:rPr lang="en-US" dirty="0" err="1" smtClean="0"/>
              <a:t>trater</a:t>
            </a:r>
            <a:r>
              <a:rPr lang="en-US" dirty="0" smtClean="0"/>
              <a:t> de </a:t>
            </a:r>
            <a:r>
              <a:rPr lang="en-US" dirty="0" err="1" smtClean="0"/>
              <a:t>mejorarlos</a:t>
            </a:r>
            <a:endParaRPr lang="en-US" dirty="0" smtClean="0"/>
          </a:p>
          <a:p>
            <a:r>
              <a:rPr lang="en-US" dirty="0" err="1" smtClean="0"/>
              <a:t>Cumplir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labor </a:t>
            </a:r>
            <a:r>
              <a:rPr lang="en-US" dirty="0" err="1" smtClean="0"/>
              <a:t>encomendado</a:t>
            </a:r>
            <a:endParaRPr lang="en-US" dirty="0" smtClean="0"/>
          </a:p>
          <a:p>
            <a:r>
              <a:rPr lang="en-US" dirty="0" err="1" smtClean="0"/>
              <a:t>Afrontar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consecuencias</a:t>
            </a:r>
            <a:r>
              <a:rPr lang="en-US" dirty="0" smtClean="0"/>
              <a:t> de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actos</a:t>
            </a:r>
            <a:endParaRPr lang="en-US" dirty="0" smtClean="0"/>
          </a:p>
          <a:p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riesgos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bien</a:t>
            </a:r>
            <a:r>
              <a:rPr lang="en-US" dirty="0" smtClean="0"/>
              <a:t> de los </a:t>
            </a:r>
            <a:r>
              <a:rPr lang="en-US" dirty="0" err="1" smtClean="0"/>
              <a:t>demas</a:t>
            </a:r>
            <a:r>
              <a:rPr lang="en-US" dirty="0" smtClean="0"/>
              <a:t> sin </a:t>
            </a:r>
            <a:r>
              <a:rPr lang="en-US" dirty="0" err="1" smtClean="0"/>
              <a:t>condiciones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Defect</a:t>
            </a:r>
          </a:p>
          <a:p>
            <a:pPr lvl="1"/>
            <a:r>
              <a:rPr lang="en-US" dirty="0" err="1" smtClean="0"/>
              <a:t>Desorganizado</a:t>
            </a:r>
            <a:r>
              <a:rPr lang="en-US" dirty="0" smtClean="0"/>
              <a:t>, </a:t>
            </a:r>
            <a:r>
              <a:rPr lang="en-US" dirty="0" err="1" smtClean="0"/>
              <a:t>indiferente</a:t>
            </a:r>
            <a:r>
              <a:rPr lang="en-US" dirty="0" smtClean="0"/>
              <a:t> con los </a:t>
            </a:r>
            <a:r>
              <a:rPr lang="en-US" dirty="0" err="1" smtClean="0"/>
              <a:t>demas</a:t>
            </a:r>
            <a:r>
              <a:rPr lang="en-US" dirty="0" smtClean="0"/>
              <a:t> 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trabajo</a:t>
            </a:r>
            <a:r>
              <a:rPr lang="en-US" dirty="0" smtClean="0"/>
              <a:t>, </a:t>
            </a:r>
            <a:r>
              <a:rPr lang="en-US" dirty="0" err="1" smtClean="0"/>
              <a:t>egoismo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Exceso</a:t>
            </a:r>
            <a:r>
              <a:rPr lang="en-US" dirty="0" smtClean="0"/>
              <a:t> de </a:t>
            </a:r>
            <a:r>
              <a:rPr lang="en-US" dirty="0" err="1" smtClean="0"/>
              <a:t>Responsabilidad</a:t>
            </a:r>
            <a:endParaRPr lang="en-US" dirty="0" smtClean="0"/>
          </a:p>
          <a:p>
            <a:pPr lvl="1"/>
            <a:r>
              <a:rPr lang="en-US" dirty="0" err="1" smtClean="0"/>
              <a:t>Perfeccionismo</a:t>
            </a:r>
            <a:endParaRPr lang="en-US" dirty="0" smtClean="0"/>
          </a:p>
          <a:p>
            <a:pPr lvl="1"/>
            <a:r>
              <a:rPr lang="en-US" dirty="0" err="1" smtClean="0"/>
              <a:t>Insatisfacion</a:t>
            </a:r>
            <a:endParaRPr lang="en-US" dirty="0" smtClean="0"/>
          </a:p>
          <a:p>
            <a:pPr lvl="1"/>
            <a:r>
              <a:rPr lang="en-US" dirty="0" err="1" smtClean="0"/>
              <a:t>Vulnerabilidad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Obstaculos</a:t>
            </a:r>
            <a:endParaRPr lang="en-US" dirty="0" smtClean="0"/>
          </a:p>
          <a:p>
            <a:pPr lvl="1"/>
            <a:r>
              <a:rPr lang="en-US" dirty="0" err="1" smtClean="0"/>
              <a:t>Ineficiencia</a:t>
            </a:r>
            <a:r>
              <a:rPr lang="en-US" dirty="0" smtClean="0"/>
              <a:t> de los </a:t>
            </a:r>
            <a:r>
              <a:rPr lang="en-US" dirty="0" err="1" smtClean="0"/>
              <a:t>demas</a:t>
            </a:r>
            <a:endParaRPr lang="en-US" dirty="0" smtClean="0"/>
          </a:p>
          <a:p>
            <a:pPr lvl="1"/>
            <a:r>
              <a:rPr lang="en-US" dirty="0" err="1" smtClean="0"/>
              <a:t>Negligencia</a:t>
            </a:r>
            <a:endParaRPr lang="en-US" dirty="0" smtClean="0"/>
          </a:p>
          <a:p>
            <a:pPr lvl="1"/>
            <a:r>
              <a:rPr lang="en-US" dirty="0" err="1" smtClean="0"/>
              <a:t>Tener</a:t>
            </a:r>
            <a:r>
              <a:rPr lang="en-US" dirty="0" smtClean="0"/>
              <a:t> los </a:t>
            </a:r>
            <a:r>
              <a:rPr lang="en-US" dirty="0" err="1" smtClean="0"/>
              <a:t>recursos</a:t>
            </a:r>
            <a:r>
              <a:rPr lang="en-US" dirty="0" smtClean="0"/>
              <a:t> y </a:t>
            </a:r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remediar</a:t>
            </a:r>
            <a:r>
              <a:rPr lang="en-US" dirty="0" smtClean="0"/>
              <a:t> un problem y no </a:t>
            </a:r>
            <a:r>
              <a:rPr lang="en-US" dirty="0" err="1" smtClean="0"/>
              <a:t>ocuparse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William </a:t>
            </a:r>
            <a:r>
              <a:rPr lang="en-US" dirty="0" err="1" smtClean="0"/>
              <a:t>LeMesseuier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be firm in our beliefs and acts.  Being just with other people.  To be honest with ourselves and others.  Disinterested</a:t>
            </a:r>
          </a:p>
          <a:p>
            <a:endParaRPr lang="en-US" dirty="0"/>
          </a:p>
          <a:p>
            <a:r>
              <a:rPr lang="en-US" dirty="0" smtClean="0"/>
              <a:t>Excess: Being too firm.  Not giving way to accepting simple things also good</a:t>
            </a:r>
          </a:p>
          <a:p>
            <a:endParaRPr lang="en-US" dirty="0"/>
          </a:p>
          <a:p>
            <a:r>
              <a:rPr lang="en-US" dirty="0" smtClean="0"/>
              <a:t>Defects: Not wanting to apply or add other’s points of view even if they are similar and as good as our own.</a:t>
            </a:r>
          </a:p>
          <a:p>
            <a:endParaRPr lang="en-US" dirty="0"/>
          </a:p>
          <a:p>
            <a:r>
              <a:rPr lang="en-US" dirty="0" smtClean="0"/>
              <a:t>Obstacles: Greed and Misleading [behavior]</a:t>
            </a:r>
          </a:p>
          <a:p>
            <a:endParaRPr lang="en-US" dirty="0"/>
          </a:p>
          <a:p>
            <a:r>
              <a:rPr lang="en-US" dirty="0" smtClean="0"/>
              <a:t>Inez Austin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371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Virtues for ADMI 3405</vt:lpstr>
      <vt:lpstr>Trust</vt:lpstr>
      <vt:lpstr>Justicia</vt:lpstr>
      <vt:lpstr>Respect</vt:lpstr>
      <vt:lpstr>Responsabilidad</vt:lpstr>
      <vt:lpstr>Integrity</vt:lpstr>
    </vt:vector>
  </TitlesOfParts>
  <Company>rum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Virtues for ADMI 3405</dc:title>
  <dc:creator>frey.william</dc:creator>
  <cp:lastModifiedBy>frey.william</cp:lastModifiedBy>
  <cp:revision>2</cp:revision>
  <dcterms:created xsi:type="dcterms:W3CDTF">2008-08-27T14:48:02Z</dcterms:created>
  <dcterms:modified xsi:type="dcterms:W3CDTF">2008-08-27T15:06:42Z</dcterms:modified>
</cp:coreProperties>
</file>