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1.xml" ContentType="application/vnd.openxmlformats-officedocument.drawingml.diagramLayout+xml"/>
  <Override PartName="/ppt/legacyDocTextInfo.bin" ContentType="application/vnd.ms-office.legacyDocTextInfo"/>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ms-office.legacyDiagramTex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sldIdLst>
    <p:sldId id="256" r:id="rId2"/>
    <p:sldId id="286" r:id="rId3"/>
    <p:sldId id="264" r:id="rId4"/>
    <p:sldId id="292" r:id="rId5"/>
    <p:sldId id="288" r:id="rId6"/>
    <p:sldId id="306" r:id="rId7"/>
    <p:sldId id="307" r:id="rId8"/>
    <p:sldId id="308" r:id="rId9"/>
    <p:sldId id="310" r:id="rId10"/>
    <p:sldId id="311" r:id="rId11"/>
    <p:sldId id="313" r:id="rId12"/>
    <p:sldId id="314" r:id="rId13"/>
    <p:sldId id="316" r:id="rId14"/>
    <p:sldId id="317" r:id="rId15"/>
    <p:sldId id="297" r:id="rId16"/>
    <p:sldId id="278" r:id="rId17"/>
    <p:sldId id="279" r:id="rId18"/>
    <p:sldId id="280" r:id="rId19"/>
    <p:sldId id="281" r:id="rId20"/>
    <p:sldId id="282"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7" autoAdjust="0"/>
    <p:restoredTop sz="94761" autoAdjust="0"/>
  </p:normalViewPr>
  <p:slideViewPr>
    <p:cSldViewPr>
      <p:cViewPr>
        <p:scale>
          <a:sx n="66" d="100"/>
          <a:sy n="66" d="100"/>
        </p:scale>
        <p:origin x="-1884" y="-105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06/relationships/legacyDocTextInfo" Target="legacyDocTextInfo.bin"/><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B8D620-D9C9-4BC7-BA01-44B2EAE9C464}" type="doc">
      <dgm:prSet loTypeId="urn:microsoft.com/office/officeart/2005/8/layout/orgChart1" loCatId="hierarchy" qsTypeId="urn:microsoft.com/office/officeart/2005/8/quickstyle/simple1" qsCatId="simple" csTypeId="urn:microsoft.com/office/officeart/2005/8/colors/accent1_2" csCatId="accent1" phldr="1"/>
      <dgm:spPr/>
    </dgm:pt>
    <dgm:pt modelId="{6B5F6693-1B4D-474E-9C57-428211E73E7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Solution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Testing</a:t>
          </a:r>
        </a:p>
      </dgm:t>
    </dgm:pt>
    <dgm:pt modelId="{431542E7-BCBD-48AD-9DAE-93D8EBDADD4D}" type="parTrans" cxnId="{5ED6B04A-B620-4240-A46D-E582638D85CA}">
      <dgm:prSet/>
      <dgm:spPr/>
    </dgm:pt>
    <dgm:pt modelId="{8BE269D5-CE61-42C2-A3F9-8B2D7B08470A}" type="sibTrans" cxnId="{5ED6B04A-B620-4240-A46D-E582638D85CA}">
      <dgm:prSet/>
      <dgm:spPr/>
    </dgm:pt>
    <dgm:pt modelId="{27DF24F6-6BC2-48BB-AD8E-CD6F5BD352C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Results</a:t>
          </a:r>
        </a:p>
      </dgm:t>
    </dgm:pt>
    <dgm:pt modelId="{FB3C2101-381D-49DB-AB01-5FED7C2FE753}" type="parTrans" cxnId="{7C3185CF-378F-4445-AC41-E3FF110F4D15}">
      <dgm:prSet/>
      <dgm:spPr/>
    </dgm:pt>
    <dgm:pt modelId="{E1ACA04D-E752-4900-AF5D-254289C7AF00}" type="sibTrans" cxnId="{7C3185CF-378F-4445-AC41-E3FF110F4D15}">
      <dgm:prSet/>
      <dgm:spPr/>
    </dgm:pt>
    <dgm:pt modelId="{7C3C96F5-74F5-4402-AAC4-03DD4DC6409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Harm/</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Beneficence</a:t>
          </a:r>
        </a:p>
      </dgm:t>
    </dgm:pt>
    <dgm:pt modelId="{552AD9A9-9C2A-49D0-83C3-FDA422E71E87}" type="parTrans" cxnId="{5A547555-6814-43E0-BB4A-7D12532EFD56}">
      <dgm:prSet/>
      <dgm:spPr/>
    </dgm:pt>
    <dgm:pt modelId="{6C6B0115-47E7-4805-B317-E76151DBAE36}" type="sibTrans" cxnId="{5A547555-6814-43E0-BB4A-7D12532EFD56}">
      <dgm:prSet/>
      <dgm:spPr/>
    </dgm:pt>
    <dgm:pt modelId="{833DC42F-867A-43BA-A527-0443DB0DE9E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Utilities</a:t>
          </a:r>
        </a:p>
      </dgm:t>
    </dgm:pt>
    <dgm:pt modelId="{A24E8878-6E48-4139-AC7B-B2D01657C654}" type="parTrans" cxnId="{00ACADB1-F77E-4A56-A6F3-2CDB51450473}">
      <dgm:prSet/>
      <dgm:spPr/>
    </dgm:pt>
    <dgm:pt modelId="{5B081473-95A2-4AE2-BAE7-A85B3D1731EF}" type="sibTrans" cxnId="{00ACADB1-F77E-4A56-A6F3-2CDB51450473}">
      <dgm:prSet/>
      <dgm:spPr/>
    </dgm:pt>
    <dgm:pt modelId="{A6968D8E-4493-463F-867D-6E51B6AF782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Rules</a:t>
          </a:r>
        </a:p>
      </dgm:t>
    </dgm:pt>
    <dgm:pt modelId="{8D8126CB-283C-4641-9D9E-546A190FF9E1}" type="parTrans" cxnId="{0619C559-BFBE-44D8-8CD4-74CD9925FF4F}">
      <dgm:prSet/>
      <dgm:spPr/>
    </dgm:pt>
    <dgm:pt modelId="{6D6D77D0-0807-43D1-BC2E-3B0AC4FFEF84}" type="sibTrans" cxnId="{0619C559-BFBE-44D8-8CD4-74CD9925FF4F}">
      <dgm:prSet/>
      <dgm:spPr/>
    </dgm:pt>
    <dgm:pt modelId="{766948A2-C747-4505-A912-D8927BCE70A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Reversibility</a:t>
          </a:r>
        </a:p>
      </dgm:t>
    </dgm:pt>
    <dgm:pt modelId="{EC9F42A3-0531-4A19-8EB8-E5F454536684}" type="parTrans" cxnId="{CEBAE338-95F5-4F43-ABAE-9FB4C129B23D}">
      <dgm:prSet/>
      <dgm:spPr/>
    </dgm:pt>
    <dgm:pt modelId="{A344CB37-3561-4A19-A500-A96BCD01D72A}" type="sibTrans" cxnId="{CEBAE338-95F5-4F43-ABAE-9FB4C129B23D}">
      <dgm:prSet/>
      <dgm:spPr/>
    </dgm:pt>
    <dgm:pt modelId="{141F53AF-8B6C-4092-813E-679FE530127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Rights</a:t>
          </a:r>
        </a:p>
      </dgm:t>
    </dgm:pt>
    <dgm:pt modelId="{D9EE713D-F795-4CDD-A981-E4E9C9153F4D}" type="parTrans" cxnId="{BA938FE5-0189-4F99-8E32-C85F51563249}">
      <dgm:prSet/>
      <dgm:spPr/>
    </dgm:pt>
    <dgm:pt modelId="{8DA39E80-84DB-43CF-9D6C-4D89C965A7FA}" type="sibTrans" cxnId="{BA938FE5-0189-4F99-8E32-C85F51563249}">
      <dgm:prSet/>
      <dgm:spPr/>
    </dgm:pt>
    <dgm:pt modelId="{AABACE31-F8C7-44D5-A11C-53F662E54BD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Agents</a:t>
          </a:r>
        </a:p>
      </dgm:t>
    </dgm:pt>
    <dgm:pt modelId="{864DB11F-BF84-4CA8-B904-48FB8A952F9D}" type="parTrans" cxnId="{D97A7C0C-F654-48AC-9580-B4B1F26721BE}">
      <dgm:prSet/>
      <dgm:spPr/>
    </dgm:pt>
    <dgm:pt modelId="{DBFAB551-610C-45FE-A206-78C8D99F2E0F}" type="sibTrans" cxnId="{D97A7C0C-F654-48AC-9580-B4B1F26721BE}">
      <dgm:prSet/>
      <dgm:spPr/>
    </dgm:pt>
    <dgm:pt modelId="{BA99A51D-E026-4F14-A547-A9738205CE8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Publicity</a:t>
          </a:r>
        </a:p>
      </dgm:t>
    </dgm:pt>
    <dgm:pt modelId="{43C8631A-A5EA-40B1-8336-60EE8724B28B}" type="parTrans" cxnId="{ED96C59A-FBD2-4B59-8F26-191E776D3E3C}">
      <dgm:prSet/>
      <dgm:spPr/>
    </dgm:pt>
    <dgm:pt modelId="{D4585F57-4BD6-4DC7-9F9E-A6D3AB07C12F}" type="sibTrans" cxnId="{ED96C59A-FBD2-4B59-8F26-191E776D3E3C}">
      <dgm:prSet/>
      <dgm:spPr/>
    </dgm:pt>
    <dgm:pt modelId="{E48EC021-B9FF-4BE8-BA1B-0C1F88379DB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Virtues</a:t>
          </a:r>
        </a:p>
      </dgm:t>
    </dgm:pt>
    <dgm:pt modelId="{4A9EE652-04EB-48C9-B6C4-1E081F4004FA}" type="parTrans" cxnId="{EF64AA8B-EDC3-4919-8804-C4302B2B01D6}">
      <dgm:prSet/>
      <dgm:spPr/>
    </dgm:pt>
    <dgm:pt modelId="{9DE42055-E921-4C00-AD94-CC0FB4A230EB}" type="sibTrans" cxnId="{EF64AA8B-EDC3-4919-8804-C4302B2B01D6}">
      <dgm:prSet/>
      <dgm:spPr/>
    </dgm:pt>
    <dgm:pt modelId="{57D75D44-CCAD-4F76-9041-870DDB399EA0}">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Meta-Tests</a:t>
          </a:r>
        </a:p>
      </dgm:t>
    </dgm:pt>
    <dgm:pt modelId="{7EBCAFB2-F283-4918-8393-34066432615A}" type="parTrans" cxnId="{397AB4C5-1125-4157-B6F6-955F2F821703}">
      <dgm:prSet/>
      <dgm:spPr/>
    </dgm:pt>
    <dgm:pt modelId="{64A88A0E-9639-44F4-B036-E2D445F33834}" type="sibTrans" cxnId="{397AB4C5-1125-4157-B6F6-955F2F821703}">
      <dgm:prSet/>
      <dgm:spPr/>
    </dgm:pt>
    <dgm:pt modelId="{4EF0075F-6D2B-4879-AADD-5511025C36E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Convergences/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Divergences</a:t>
          </a:r>
        </a:p>
      </dgm:t>
    </dgm:pt>
    <dgm:pt modelId="{B813CDC9-0130-4904-BACF-EF7C9B2E41D0}" type="parTrans" cxnId="{F181E4D9-C45A-45A9-B360-0A3C9614D933}">
      <dgm:prSet/>
      <dgm:spPr/>
    </dgm:pt>
    <dgm:pt modelId="{E73D6466-EE4B-410B-AAEC-6B13F50D50AF}" type="sibTrans" cxnId="{F181E4D9-C45A-45A9-B360-0A3C9614D933}">
      <dgm:prSet/>
      <dgm:spPr/>
    </dgm:pt>
    <dgm:pt modelId="{8A1B8390-3D55-445E-B6B6-553156033D1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Divergences</a:t>
          </a:r>
        </a:p>
      </dgm:t>
    </dgm:pt>
    <dgm:pt modelId="{6463EAF7-570A-4BF1-ABF4-7DB3E1F5F0AE}" type="parTrans" cxnId="{AB231165-F3BC-4308-AA29-FA6A9F9576DB}">
      <dgm:prSet/>
      <dgm:spPr/>
    </dgm:pt>
    <dgm:pt modelId="{E4408C0F-5B3D-4F36-ADEF-A099F6F2DD91}" type="sibTrans" cxnId="{AB231165-F3BC-4308-AA29-FA6A9F9576DB}">
      <dgm:prSet/>
      <dgm:spPr/>
    </dgm:pt>
    <dgm:pt modelId="{8F0C41F4-A256-4F02-B5AB-6BC69DF7B278}" type="pres">
      <dgm:prSet presAssocID="{C8B8D620-D9C9-4BC7-BA01-44B2EAE9C464}" presName="hierChild1" presStyleCnt="0">
        <dgm:presLayoutVars>
          <dgm:orgChart val="1"/>
          <dgm:chPref val="1"/>
          <dgm:dir/>
          <dgm:animOne val="branch"/>
          <dgm:animLvl val="lvl"/>
          <dgm:resizeHandles/>
        </dgm:presLayoutVars>
      </dgm:prSet>
      <dgm:spPr/>
    </dgm:pt>
    <dgm:pt modelId="{9745A8BA-E9E7-4B45-8546-D2610F58232D}" type="pres">
      <dgm:prSet presAssocID="{6B5F6693-1B4D-474E-9C57-428211E73E74}" presName="hierRoot1" presStyleCnt="0">
        <dgm:presLayoutVars>
          <dgm:hierBranch/>
        </dgm:presLayoutVars>
      </dgm:prSet>
      <dgm:spPr/>
    </dgm:pt>
    <dgm:pt modelId="{E6C5CF3A-715D-4E2A-B9A9-047D913F4EF1}" type="pres">
      <dgm:prSet presAssocID="{6B5F6693-1B4D-474E-9C57-428211E73E74}" presName="rootComposite1" presStyleCnt="0"/>
      <dgm:spPr/>
    </dgm:pt>
    <dgm:pt modelId="{5841B7EF-0627-4FA1-96F0-E77FA583204C}" type="pres">
      <dgm:prSet presAssocID="{6B5F6693-1B4D-474E-9C57-428211E73E74}" presName="rootText1" presStyleLbl="node0" presStyleIdx="0" presStyleCnt="1">
        <dgm:presLayoutVars>
          <dgm:chPref val="3"/>
        </dgm:presLayoutVars>
      </dgm:prSet>
      <dgm:spPr/>
    </dgm:pt>
    <dgm:pt modelId="{61F83D7A-8DE3-4A46-97E9-2F5A7A0B9EF8}" type="pres">
      <dgm:prSet presAssocID="{6B5F6693-1B4D-474E-9C57-428211E73E74}" presName="rootConnector1" presStyleLbl="node1" presStyleIdx="0" presStyleCnt="0"/>
      <dgm:spPr/>
    </dgm:pt>
    <dgm:pt modelId="{DA6C9626-3038-4F51-9825-C249BC5B4CAF}" type="pres">
      <dgm:prSet presAssocID="{6B5F6693-1B4D-474E-9C57-428211E73E74}" presName="hierChild2" presStyleCnt="0"/>
      <dgm:spPr/>
    </dgm:pt>
    <dgm:pt modelId="{3053E3F7-F9D7-44B7-9C3A-987A831A6D01}" type="pres">
      <dgm:prSet presAssocID="{FB3C2101-381D-49DB-AB01-5FED7C2FE753}" presName="Name35" presStyleLbl="parChTrans1D2" presStyleIdx="0" presStyleCnt="4"/>
      <dgm:spPr/>
    </dgm:pt>
    <dgm:pt modelId="{BC507D38-006B-43F3-925B-76C40654DC66}" type="pres">
      <dgm:prSet presAssocID="{27DF24F6-6BC2-48BB-AD8E-CD6F5BD352CC}" presName="hierRoot2" presStyleCnt="0">
        <dgm:presLayoutVars>
          <dgm:hierBranch/>
        </dgm:presLayoutVars>
      </dgm:prSet>
      <dgm:spPr/>
    </dgm:pt>
    <dgm:pt modelId="{0EE3ECB6-4018-4D6C-A67D-F8CDA27D3F8A}" type="pres">
      <dgm:prSet presAssocID="{27DF24F6-6BC2-48BB-AD8E-CD6F5BD352CC}" presName="rootComposite" presStyleCnt="0"/>
      <dgm:spPr/>
    </dgm:pt>
    <dgm:pt modelId="{F54AF6D0-928E-46C2-882D-A536494021D5}" type="pres">
      <dgm:prSet presAssocID="{27DF24F6-6BC2-48BB-AD8E-CD6F5BD352CC}" presName="rootText" presStyleLbl="node2" presStyleIdx="0" presStyleCnt="4">
        <dgm:presLayoutVars>
          <dgm:chPref val="3"/>
        </dgm:presLayoutVars>
      </dgm:prSet>
      <dgm:spPr/>
    </dgm:pt>
    <dgm:pt modelId="{BB30A50E-3CD0-4688-9A73-875E8100F0B5}" type="pres">
      <dgm:prSet presAssocID="{27DF24F6-6BC2-48BB-AD8E-CD6F5BD352CC}" presName="rootConnector" presStyleLbl="node2" presStyleIdx="0" presStyleCnt="4"/>
      <dgm:spPr/>
    </dgm:pt>
    <dgm:pt modelId="{5CABFB4D-9D90-4780-AC81-0068D1E2B811}" type="pres">
      <dgm:prSet presAssocID="{27DF24F6-6BC2-48BB-AD8E-CD6F5BD352CC}" presName="hierChild4" presStyleCnt="0"/>
      <dgm:spPr/>
    </dgm:pt>
    <dgm:pt modelId="{54FF7847-DD91-4A1E-9964-7488A4BE5F70}" type="pres">
      <dgm:prSet presAssocID="{552AD9A9-9C2A-49D0-83C3-FDA422E71E87}" presName="Name35" presStyleLbl="parChTrans1D3" presStyleIdx="0" presStyleCnt="4"/>
      <dgm:spPr/>
    </dgm:pt>
    <dgm:pt modelId="{F9C84453-C1D1-410C-BC40-2507D666AA02}" type="pres">
      <dgm:prSet presAssocID="{7C3C96F5-74F5-4402-AAC4-03DD4DC6409E}" presName="hierRoot2" presStyleCnt="0">
        <dgm:presLayoutVars>
          <dgm:hierBranch val="r"/>
        </dgm:presLayoutVars>
      </dgm:prSet>
      <dgm:spPr/>
    </dgm:pt>
    <dgm:pt modelId="{E1AEA9EF-B62B-4696-9CCA-3CD24EB41DC7}" type="pres">
      <dgm:prSet presAssocID="{7C3C96F5-74F5-4402-AAC4-03DD4DC6409E}" presName="rootComposite" presStyleCnt="0"/>
      <dgm:spPr/>
    </dgm:pt>
    <dgm:pt modelId="{14091A97-26B9-4E73-95B7-C485A6427417}" type="pres">
      <dgm:prSet presAssocID="{7C3C96F5-74F5-4402-AAC4-03DD4DC6409E}" presName="rootText" presStyleLbl="node3" presStyleIdx="0" presStyleCnt="4">
        <dgm:presLayoutVars>
          <dgm:chPref val="3"/>
        </dgm:presLayoutVars>
      </dgm:prSet>
      <dgm:spPr/>
    </dgm:pt>
    <dgm:pt modelId="{682506D1-D0B6-4847-A558-CE6417FB83E3}" type="pres">
      <dgm:prSet presAssocID="{7C3C96F5-74F5-4402-AAC4-03DD4DC6409E}" presName="rootConnector" presStyleLbl="node3" presStyleIdx="0" presStyleCnt="4"/>
      <dgm:spPr/>
    </dgm:pt>
    <dgm:pt modelId="{D7EF2CBD-3C61-47BE-B7CA-C8CF7D106F4E}" type="pres">
      <dgm:prSet presAssocID="{7C3C96F5-74F5-4402-AAC4-03DD4DC6409E}" presName="hierChild4" presStyleCnt="0"/>
      <dgm:spPr/>
    </dgm:pt>
    <dgm:pt modelId="{8727C380-1870-430C-9708-41CDA6C4424F}" type="pres">
      <dgm:prSet presAssocID="{A24E8878-6E48-4139-AC7B-B2D01657C654}" presName="Name50" presStyleLbl="parChTrans1D4" presStyleIdx="0" presStyleCnt="4"/>
      <dgm:spPr/>
    </dgm:pt>
    <dgm:pt modelId="{502CECDB-C1E2-4229-8D6E-9C6AB6D0FC26}" type="pres">
      <dgm:prSet presAssocID="{833DC42F-867A-43BA-A527-0443DB0DE9EE}" presName="hierRoot2" presStyleCnt="0">
        <dgm:presLayoutVars>
          <dgm:hierBranch val="r"/>
        </dgm:presLayoutVars>
      </dgm:prSet>
      <dgm:spPr/>
    </dgm:pt>
    <dgm:pt modelId="{B98C7EE2-58BB-4EAE-A773-220EC3985EA7}" type="pres">
      <dgm:prSet presAssocID="{833DC42F-867A-43BA-A527-0443DB0DE9EE}" presName="rootComposite" presStyleCnt="0"/>
      <dgm:spPr/>
    </dgm:pt>
    <dgm:pt modelId="{E275FA27-AEE5-4960-A82F-E2DEFD6C8842}" type="pres">
      <dgm:prSet presAssocID="{833DC42F-867A-43BA-A527-0443DB0DE9EE}" presName="rootText" presStyleLbl="node4" presStyleIdx="0" presStyleCnt="4">
        <dgm:presLayoutVars>
          <dgm:chPref val="3"/>
        </dgm:presLayoutVars>
      </dgm:prSet>
      <dgm:spPr/>
    </dgm:pt>
    <dgm:pt modelId="{9455D781-CEE8-4A30-A408-E538AB23505B}" type="pres">
      <dgm:prSet presAssocID="{833DC42F-867A-43BA-A527-0443DB0DE9EE}" presName="rootConnector" presStyleLbl="node4" presStyleIdx="0" presStyleCnt="4"/>
      <dgm:spPr/>
    </dgm:pt>
    <dgm:pt modelId="{E8FDAF4B-A62D-4A46-B732-18BCE0C2DACA}" type="pres">
      <dgm:prSet presAssocID="{833DC42F-867A-43BA-A527-0443DB0DE9EE}" presName="hierChild4" presStyleCnt="0"/>
      <dgm:spPr/>
    </dgm:pt>
    <dgm:pt modelId="{E6CED449-F925-494D-AF1A-A1BCD88EFE76}" type="pres">
      <dgm:prSet presAssocID="{833DC42F-867A-43BA-A527-0443DB0DE9EE}" presName="hierChild5" presStyleCnt="0"/>
      <dgm:spPr/>
    </dgm:pt>
    <dgm:pt modelId="{8C9FAEEA-3B2D-48C1-BB9B-C0073D42F2CF}" type="pres">
      <dgm:prSet presAssocID="{7C3C96F5-74F5-4402-AAC4-03DD4DC6409E}" presName="hierChild5" presStyleCnt="0"/>
      <dgm:spPr/>
    </dgm:pt>
    <dgm:pt modelId="{19D6DCF7-9C42-4268-A2D4-368310860144}" type="pres">
      <dgm:prSet presAssocID="{27DF24F6-6BC2-48BB-AD8E-CD6F5BD352CC}" presName="hierChild5" presStyleCnt="0"/>
      <dgm:spPr/>
    </dgm:pt>
    <dgm:pt modelId="{9BF516DA-8436-40C1-8127-29452DCE535A}" type="pres">
      <dgm:prSet presAssocID="{8D8126CB-283C-4641-9D9E-546A190FF9E1}" presName="Name35" presStyleLbl="parChTrans1D2" presStyleIdx="1" presStyleCnt="4"/>
      <dgm:spPr/>
    </dgm:pt>
    <dgm:pt modelId="{E111013F-0812-407A-BE7F-43E384AB9C8E}" type="pres">
      <dgm:prSet presAssocID="{A6968D8E-4493-463F-867D-6E51B6AF782E}" presName="hierRoot2" presStyleCnt="0">
        <dgm:presLayoutVars>
          <dgm:hierBranch/>
        </dgm:presLayoutVars>
      </dgm:prSet>
      <dgm:spPr/>
    </dgm:pt>
    <dgm:pt modelId="{A6D65EA8-2B37-4A20-A232-BFCC1F3DEC87}" type="pres">
      <dgm:prSet presAssocID="{A6968D8E-4493-463F-867D-6E51B6AF782E}" presName="rootComposite" presStyleCnt="0"/>
      <dgm:spPr/>
    </dgm:pt>
    <dgm:pt modelId="{D1E8A975-8056-435B-913F-EFA267E91BEA}" type="pres">
      <dgm:prSet presAssocID="{A6968D8E-4493-463F-867D-6E51B6AF782E}" presName="rootText" presStyleLbl="node2" presStyleIdx="1" presStyleCnt="4">
        <dgm:presLayoutVars>
          <dgm:chPref val="3"/>
        </dgm:presLayoutVars>
      </dgm:prSet>
      <dgm:spPr/>
      <dgm:t>
        <a:bodyPr/>
        <a:lstStyle/>
        <a:p>
          <a:endParaRPr lang="en-US"/>
        </a:p>
      </dgm:t>
    </dgm:pt>
    <dgm:pt modelId="{D67F1390-1A36-41FE-A1EB-579D5995D7F5}" type="pres">
      <dgm:prSet presAssocID="{A6968D8E-4493-463F-867D-6E51B6AF782E}" presName="rootConnector" presStyleLbl="node2" presStyleIdx="1" presStyleCnt="4"/>
      <dgm:spPr/>
    </dgm:pt>
    <dgm:pt modelId="{B3EBB318-4F27-4403-81C2-B15A8C9513B4}" type="pres">
      <dgm:prSet presAssocID="{A6968D8E-4493-463F-867D-6E51B6AF782E}" presName="hierChild4" presStyleCnt="0"/>
      <dgm:spPr/>
    </dgm:pt>
    <dgm:pt modelId="{D7894448-CB64-44D8-B3F2-9F7F855792CE}" type="pres">
      <dgm:prSet presAssocID="{EC9F42A3-0531-4A19-8EB8-E5F454536684}" presName="Name35" presStyleLbl="parChTrans1D3" presStyleIdx="1" presStyleCnt="4"/>
      <dgm:spPr/>
    </dgm:pt>
    <dgm:pt modelId="{D97E6A24-BF11-40BD-9CE0-7CB92D5AC875}" type="pres">
      <dgm:prSet presAssocID="{766948A2-C747-4505-A912-D8927BCE70AD}" presName="hierRoot2" presStyleCnt="0">
        <dgm:presLayoutVars>
          <dgm:hierBranch val="r"/>
        </dgm:presLayoutVars>
      </dgm:prSet>
      <dgm:spPr/>
    </dgm:pt>
    <dgm:pt modelId="{5BA38630-77E1-43C5-B20D-35AE68A5F09B}" type="pres">
      <dgm:prSet presAssocID="{766948A2-C747-4505-A912-D8927BCE70AD}" presName="rootComposite" presStyleCnt="0"/>
      <dgm:spPr/>
    </dgm:pt>
    <dgm:pt modelId="{FB4702D2-F0FC-47EC-B717-0E4C27CE6D23}" type="pres">
      <dgm:prSet presAssocID="{766948A2-C747-4505-A912-D8927BCE70AD}" presName="rootText" presStyleLbl="node3" presStyleIdx="1" presStyleCnt="4">
        <dgm:presLayoutVars>
          <dgm:chPref val="3"/>
        </dgm:presLayoutVars>
      </dgm:prSet>
      <dgm:spPr/>
    </dgm:pt>
    <dgm:pt modelId="{EB51BECB-7691-43CA-9B82-8267691310B3}" type="pres">
      <dgm:prSet presAssocID="{766948A2-C747-4505-A912-D8927BCE70AD}" presName="rootConnector" presStyleLbl="node3" presStyleIdx="1" presStyleCnt="4"/>
      <dgm:spPr/>
    </dgm:pt>
    <dgm:pt modelId="{6C4D89CE-68E9-4339-93D4-980D990065EB}" type="pres">
      <dgm:prSet presAssocID="{766948A2-C747-4505-A912-D8927BCE70AD}" presName="hierChild4" presStyleCnt="0"/>
      <dgm:spPr/>
    </dgm:pt>
    <dgm:pt modelId="{7FBD7AC6-C922-4916-94C3-5CE869C63C42}" type="pres">
      <dgm:prSet presAssocID="{D9EE713D-F795-4CDD-A981-E4E9C9153F4D}" presName="Name50" presStyleLbl="parChTrans1D4" presStyleIdx="1" presStyleCnt="4"/>
      <dgm:spPr/>
    </dgm:pt>
    <dgm:pt modelId="{A5FC18D8-A723-4B2D-8A27-7434ED9D3BBA}" type="pres">
      <dgm:prSet presAssocID="{141F53AF-8B6C-4092-813E-679FE530127E}" presName="hierRoot2" presStyleCnt="0">
        <dgm:presLayoutVars>
          <dgm:hierBranch val="r"/>
        </dgm:presLayoutVars>
      </dgm:prSet>
      <dgm:spPr/>
    </dgm:pt>
    <dgm:pt modelId="{C0244A77-6B6D-4D39-91C6-A0389129D6E0}" type="pres">
      <dgm:prSet presAssocID="{141F53AF-8B6C-4092-813E-679FE530127E}" presName="rootComposite" presStyleCnt="0"/>
      <dgm:spPr/>
    </dgm:pt>
    <dgm:pt modelId="{5AFE9EC6-726E-4C89-8E61-F981BFE558A2}" type="pres">
      <dgm:prSet presAssocID="{141F53AF-8B6C-4092-813E-679FE530127E}" presName="rootText" presStyleLbl="node4" presStyleIdx="1" presStyleCnt="4">
        <dgm:presLayoutVars>
          <dgm:chPref val="3"/>
        </dgm:presLayoutVars>
      </dgm:prSet>
      <dgm:spPr/>
    </dgm:pt>
    <dgm:pt modelId="{0C6AAA03-ED10-41B7-AD58-EE5730A573A0}" type="pres">
      <dgm:prSet presAssocID="{141F53AF-8B6C-4092-813E-679FE530127E}" presName="rootConnector" presStyleLbl="node4" presStyleIdx="1" presStyleCnt="4"/>
      <dgm:spPr/>
    </dgm:pt>
    <dgm:pt modelId="{B99FB463-6BE1-4999-AE65-34DE40DBD504}" type="pres">
      <dgm:prSet presAssocID="{141F53AF-8B6C-4092-813E-679FE530127E}" presName="hierChild4" presStyleCnt="0"/>
      <dgm:spPr/>
    </dgm:pt>
    <dgm:pt modelId="{7515BC45-F50F-43B9-86DB-431EE5CE295A}" type="pres">
      <dgm:prSet presAssocID="{141F53AF-8B6C-4092-813E-679FE530127E}" presName="hierChild5" presStyleCnt="0"/>
      <dgm:spPr/>
    </dgm:pt>
    <dgm:pt modelId="{54011585-E69C-4D0C-82E8-6138215B3FC2}" type="pres">
      <dgm:prSet presAssocID="{766948A2-C747-4505-A912-D8927BCE70AD}" presName="hierChild5" presStyleCnt="0"/>
      <dgm:spPr/>
    </dgm:pt>
    <dgm:pt modelId="{40661186-926D-41D9-9474-897E61731038}" type="pres">
      <dgm:prSet presAssocID="{A6968D8E-4493-463F-867D-6E51B6AF782E}" presName="hierChild5" presStyleCnt="0"/>
      <dgm:spPr/>
    </dgm:pt>
    <dgm:pt modelId="{3F8C6DCC-1F75-41B3-A155-3FF1B3C67800}" type="pres">
      <dgm:prSet presAssocID="{864DB11F-BF84-4CA8-B904-48FB8A952F9D}" presName="Name35" presStyleLbl="parChTrans1D2" presStyleIdx="2" presStyleCnt="4"/>
      <dgm:spPr/>
    </dgm:pt>
    <dgm:pt modelId="{14038A4E-C653-4B35-B6BE-513EA1C97E51}" type="pres">
      <dgm:prSet presAssocID="{AABACE31-F8C7-44D5-A11C-53F662E54BDA}" presName="hierRoot2" presStyleCnt="0">
        <dgm:presLayoutVars>
          <dgm:hierBranch/>
        </dgm:presLayoutVars>
      </dgm:prSet>
      <dgm:spPr/>
    </dgm:pt>
    <dgm:pt modelId="{D61515AE-8FC4-456D-A7AE-F6DC2BE6AC98}" type="pres">
      <dgm:prSet presAssocID="{AABACE31-F8C7-44D5-A11C-53F662E54BDA}" presName="rootComposite" presStyleCnt="0"/>
      <dgm:spPr/>
    </dgm:pt>
    <dgm:pt modelId="{9FD26DEA-67D3-4983-8DEB-37C512C682E8}" type="pres">
      <dgm:prSet presAssocID="{AABACE31-F8C7-44D5-A11C-53F662E54BDA}" presName="rootText" presStyleLbl="node2" presStyleIdx="2" presStyleCnt="4">
        <dgm:presLayoutVars>
          <dgm:chPref val="3"/>
        </dgm:presLayoutVars>
      </dgm:prSet>
      <dgm:spPr/>
    </dgm:pt>
    <dgm:pt modelId="{07C4EDF6-7A54-4AFF-9139-B9314576ADDE}" type="pres">
      <dgm:prSet presAssocID="{AABACE31-F8C7-44D5-A11C-53F662E54BDA}" presName="rootConnector" presStyleLbl="node2" presStyleIdx="2" presStyleCnt="4"/>
      <dgm:spPr/>
    </dgm:pt>
    <dgm:pt modelId="{97F8830D-72BB-4D3F-8A76-D22CD1C34644}" type="pres">
      <dgm:prSet presAssocID="{AABACE31-F8C7-44D5-A11C-53F662E54BDA}" presName="hierChild4" presStyleCnt="0"/>
      <dgm:spPr/>
    </dgm:pt>
    <dgm:pt modelId="{3BE1CF17-5FDA-44AF-A0E0-0792624F623D}" type="pres">
      <dgm:prSet presAssocID="{43C8631A-A5EA-40B1-8336-60EE8724B28B}" presName="Name35" presStyleLbl="parChTrans1D3" presStyleIdx="2" presStyleCnt="4"/>
      <dgm:spPr/>
    </dgm:pt>
    <dgm:pt modelId="{A29665E0-8EB7-43A1-9B7C-D2845AB18B24}" type="pres">
      <dgm:prSet presAssocID="{BA99A51D-E026-4F14-A547-A9738205CE83}" presName="hierRoot2" presStyleCnt="0">
        <dgm:presLayoutVars>
          <dgm:hierBranch val="r"/>
        </dgm:presLayoutVars>
      </dgm:prSet>
      <dgm:spPr/>
    </dgm:pt>
    <dgm:pt modelId="{82B99E48-2749-42E5-B157-6E0E216270DA}" type="pres">
      <dgm:prSet presAssocID="{BA99A51D-E026-4F14-A547-A9738205CE83}" presName="rootComposite" presStyleCnt="0"/>
      <dgm:spPr/>
    </dgm:pt>
    <dgm:pt modelId="{4CB92329-6146-40E4-AA22-33BD8A0B2C64}" type="pres">
      <dgm:prSet presAssocID="{BA99A51D-E026-4F14-A547-A9738205CE83}" presName="rootText" presStyleLbl="node3" presStyleIdx="2" presStyleCnt="4">
        <dgm:presLayoutVars>
          <dgm:chPref val="3"/>
        </dgm:presLayoutVars>
      </dgm:prSet>
      <dgm:spPr/>
    </dgm:pt>
    <dgm:pt modelId="{B24BC515-39B8-4BA8-BA29-3D2E58B4F150}" type="pres">
      <dgm:prSet presAssocID="{BA99A51D-E026-4F14-A547-A9738205CE83}" presName="rootConnector" presStyleLbl="node3" presStyleIdx="2" presStyleCnt="4"/>
      <dgm:spPr/>
    </dgm:pt>
    <dgm:pt modelId="{DA4B4722-F1E8-43B8-A7DF-9669E9804533}" type="pres">
      <dgm:prSet presAssocID="{BA99A51D-E026-4F14-A547-A9738205CE83}" presName="hierChild4" presStyleCnt="0"/>
      <dgm:spPr/>
    </dgm:pt>
    <dgm:pt modelId="{171E1068-2C59-4635-977A-BD692955642F}" type="pres">
      <dgm:prSet presAssocID="{4A9EE652-04EB-48C9-B6C4-1E081F4004FA}" presName="Name50" presStyleLbl="parChTrans1D4" presStyleIdx="2" presStyleCnt="4"/>
      <dgm:spPr/>
    </dgm:pt>
    <dgm:pt modelId="{CF6D8B28-B81D-4420-A847-ED5E05D12CFC}" type="pres">
      <dgm:prSet presAssocID="{E48EC021-B9FF-4BE8-BA1B-0C1F88379DB6}" presName="hierRoot2" presStyleCnt="0">
        <dgm:presLayoutVars>
          <dgm:hierBranch val="r"/>
        </dgm:presLayoutVars>
      </dgm:prSet>
      <dgm:spPr/>
    </dgm:pt>
    <dgm:pt modelId="{23BC9751-2C7E-44EE-9014-2E370368269B}" type="pres">
      <dgm:prSet presAssocID="{E48EC021-B9FF-4BE8-BA1B-0C1F88379DB6}" presName="rootComposite" presStyleCnt="0"/>
      <dgm:spPr/>
    </dgm:pt>
    <dgm:pt modelId="{C2FDC28C-AAA6-4797-9FA7-3C98317ACCB9}" type="pres">
      <dgm:prSet presAssocID="{E48EC021-B9FF-4BE8-BA1B-0C1F88379DB6}" presName="rootText" presStyleLbl="node4" presStyleIdx="2" presStyleCnt="4">
        <dgm:presLayoutVars>
          <dgm:chPref val="3"/>
        </dgm:presLayoutVars>
      </dgm:prSet>
      <dgm:spPr/>
    </dgm:pt>
    <dgm:pt modelId="{F8436903-E9FA-46CE-8DAE-538CDA62324D}" type="pres">
      <dgm:prSet presAssocID="{E48EC021-B9FF-4BE8-BA1B-0C1F88379DB6}" presName="rootConnector" presStyleLbl="node4" presStyleIdx="2" presStyleCnt="4"/>
      <dgm:spPr/>
    </dgm:pt>
    <dgm:pt modelId="{EDC84274-8C5B-44FD-912E-978371A71530}" type="pres">
      <dgm:prSet presAssocID="{E48EC021-B9FF-4BE8-BA1B-0C1F88379DB6}" presName="hierChild4" presStyleCnt="0"/>
      <dgm:spPr/>
    </dgm:pt>
    <dgm:pt modelId="{9F95C194-94EE-43DA-8520-04A49C924AD0}" type="pres">
      <dgm:prSet presAssocID="{E48EC021-B9FF-4BE8-BA1B-0C1F88379DB6}" presName="hierChild5" presStyleCnt="0"/>
      <dgm:spPr/>
    </dgm:pt>
    <dgm:pt modelId="{A8B789E1-A773-4EAB-9509-1532C0204F9A}" type="pres">
      <dgm:prSet presAssocID="{BA99A51D-E026-4F14-A547-A9738205CE83}" presName="hierChild5" presStyleCnt="0"/>
      <dgm:spPr/>
    </dgm:pt>
    <dgm:pt modelId="{B7C7F7FC-86E4-4426-B652-EABD818DD03A}" type="pres">
      <dgm:prSet presAssocID="{AABACE31-F8C7-44D5-A11C-53F662E54BDA}" presName="hierChild5" presStyleCnt="0"/>
      <dgm:spPr/>
    </dgm:pt>
    <dgm:pt modelId="{190F747A-BD98-454B-9951-96F5A90CCA8E}" type="pres">
      <dgm:prSet presAssocID="{7EBCAFB2-F283-4918-8393-34066432615A}" presName="Name35" presStyleLbl="parChTrans1D2" presStyleIdx="3" presStyleCnt="4"/>
      <dgm:spPr/>
    </dgm:pt>
    <dgm:pt modelId="{A06588B7-A8B7-4F24-8BBF-CCD7234EAD09}" type="pres">
      <dgm:prSet presAssocID="{57D75D44-CCAD-4F76-9041-870DDB399EA0}" presName="hierRoot2" presStyleCnt="0">
        <dgm:presLayoutVars>
          <dgm:hierBranch/>
        </dgm:presLayoutVars>
      </dgm:prSet>
      <dgm:spPr/>
    </dgm:pt>
    <dgm:pt modelId="{1C5DB0E3-9B59-414E-AC60-33B9B8B0A073}" type="pres">
      <dgm:prSet presAssocID="{57D75D44-CCAD-4F76-9041-870DDB399EA0}" presName="rootComposite" presStyleCnt="0"/>
      <dgm:spPr/>
    </dgm:pt>
    <dgm:pt modelId="{66F2D7FB-2D13-4744-AA51-9060B373A7F1}" type="pres">
      <dgm:prSet presAssocID="{57D75D44-CCAD-4F76-9041-870DDB399EA0}" presName="rootText" presStyleLbl="node2" presStyleIdx="3" presStyleCnt="4">
        <dgm:presLayoutVars>
          <dgm:chPref val="3"/>
        </dgm:presLayoutVars>
      </dgm:prSet>
      <dgm:spPr/>
    </dgm:pt>
    <dgm:pt modelId="{A4D886ED-0FEE-45DB-8DB9-3544FC545F63}" type="pres">
      <dgm:prSet presAssocID="{57D75D44-CCAD-4F76-9041-870DDB399EA0}" presName="rootConnector" presStyleLbl="node2" presStyleIdx="3" presStyleCnt="4"/>
      <dgm:spPr/>
    </dgm:pt>
    <dgm:pt modelId="{5F7163B5-B63E-4321-94AE-E137BFC37029}" type="pres">
      <dgm:prSet presAssocID="{57D75D44-CCAD-4F76-9041-870DDB399EA0}" presName="hierChild4" presStyleCnt="0"/>
      <dgm:spPr/>
    </dgm:pt>
    <dgm:pt modelId="{AD7E9710-D4EE-4DC7-BBD1-514D168D7208}" type="pres">
      <dgm:prSet presAssocID="{B813CDC9-0130-4904-BACF-EF7C9B2E41D0}" presName="Name35" presStyleLbl="parChTrans1D3" presStyleIdx="3" presStyleCnt="4"/>
      <dgm:spPr/>
    </dgm:pt>
    <dgm:pt modelId="{CC9D97CB-7647-477B-9868-D59F33F0DFC2}" type="pres">
      <dgm:prSet presAssocID="{4EF0075F-6D2B-4879-AADD-5511025C36E4}" presName="hierRoot2" presStyleCnt="0">
        <dgm:presLayoutVars>
          <dgm:hierBranch val="r"/>
        </dgm:presLayoutVars>
      </dgm:prSet>
      <dgm:spPr/>
    </dgm:pt>
    <dgm:pt modelId="{53662DA5-2D5C-4CC6-882E-62770871CD36}" type="pres">
      <dgm:prSet presAssocID="{4EF0075F-6D2B-4879-AADD-5511025C36E4}" presName="rootComposite" presStyleCnt="0"/>
      <dgm:spPr/>
    </dgm:pt>
    <dgm:pt modelId="{2E1D17F5-97A1-4565-8642-82A6157AC054}" type="pres">
      <dgm:prSet presAssocID="{4EF0075F-6D2B-4879-AADD-5511025C36E4}" presName="rootText" presStyleLbl="node3" presStyleIdx="3" presStyleCnt="4">
        <dgm:presLayoutVars>
          <dgm:chPref val="3"/>
        </dgm:presLayoutVars>
      </dgm:prSet>
      <dgm:spPr/>
    </dgm:pt>
    <dgm:pt modelId="{7DFC11BB-4E9D-419C-B1D1-A918EFDDB122}" type="pres">
      <dgm:prSet presAssocID="{4EF0075F-6D2B-4879-AADD-5511025C36E4}" presName="rootConnector" presStyleLbl="node3" presStyleIdx="3" presStyleCnt="4"/>
      <dgm:spPr/>
    </dgm:pt>
    <dgm:pt modelId="{8BE7C072-C4D6-4B95-89A1-01096D9AE1FB}" type="pres">
      <dgm:prSet presAssocID="{4EF0075F-6D2B-4879-AADD-5511025C36E4}" presName="hierChild4" presStyleCnt="0"/>
      <dgm:spPr/>
    </dgm:pt>
    <dgm:pt modelId="{22B26C07-B17F-47AC-9E4E-46275A0A0023}" type="pres">
      <dgm:prSet presAssocID="{6463EAF7-570A-4BF1-ABF4-7DB3E1F5F0AE}" presName="Name50" presStyleLbl="parChTrans1D4" presStyleIdx="3" presStyleCnt="4"/>
      <dgm:spPr/>
    </dgm:pt>
    <dgm:pt modelId="{2AC7F8D1-B0C0-40A1-B4DC-586EC3D7D4B1}" type="pres">
      <dgm:prSet presAssocID="{8A1B8390-3D55-445E-B6B6-553156033D15}" presName="hierRoot2" presStyleCnt="0">
        <dgm:presLayoutVars>
          <dgm:hierBranch val="r"/>
        </dgm:presLayoutVars>
      </dgm:prSet>
      <dgm:spPr/>
    </dgm:pt>
    <dgm:pt modelId="{C8A40D76-5C8D-4732-A4DC-3EBB1ABE7711}" type="pres">
      <dgm:prSet presAssocID="{8A1B8390-3D55-445E-B6B6-553156033D15}" presName="rootComposite" presStyleCnt="0"/>
      <dgm:spPr/>
    </dgm:pt>
    <dgm:pt modelId="{F537188F-0031-48EE-98EB-CC27CB9353E3}" type="pres">
      <dgm:prSet presAssocID="{8A1B8390-3D55-445E-B6B6-553156033D15}" presName="rootText" presStyleLbl="node4" presStyleIdx="3" presStyleCnt="4">
        <dgm:presLayoutVars>
          <dgm:chPref val="3"/>
        </dgm:presLayoutVars>
      </dgm:prSet>
      <dgm:spPr/>
    </dgm:pt>
    <dgm:pt modelId="{F69D1B4C-CFE1-4267-B28E-06AC0DB8F079}" type="pres">
      <dgm:prSet presAssocID="{8A1B8390-3D55-445E-B6B6-553156033D15}" presName="rootConnector" presStyleLbl="node4" presStyleIdx="3" presStyleCnt="4"/>
      <dgm:spPr/>
    </dgm:pt>
    <dgm:pt modelId="{7CA7B99E-675C-40D3-89DD-A2C2F4BFEC43}" type="pres">
      <dgm:prSet presAssocID="{8A1B8390-3D55-445E-B6B6-553156033D15}" presName="hierChild4" presStyleCnt="0"/>
      <dgm:spPr/>
    </dgm:pt>
    <dgm:pt modelId="{F76CFF9E-C5F5-438D-8B39-DD85C2F4D2FD}" type="pres">
      <dgm:prSet presAssocID="{8A1B8390-3D55-445E-B6B6-553156033D15}" presName="hierChild5" presStyleCnt="0"/>
      <dgm:spPr/>
    </dgm:pt>
    <dgm:pt modelId="{B3FE1215-D87C-41FF-B778-EEAEA76DE196}" type="pres">
      <dgm:prSet presAssocID="{4EF0075F-6D2B-4879-AADD-5511025C36E4}" presName="hierChild5" presStyleCnt="0"/>
      <dgm:spPr/>
    </dgm:pt>
    <dgm:pt modelId="{5B21AB14-0722-495F-B907-4258528872C2}" type="pres">
      <dgm:prSet presAssocID="{57D75D44-CCAD-4F76-9041-870DDB399EA0}" presName="hierChild5" presStyleCnt="0"/>
      <dgm:spPr/>
    </dgm:pt>
    <dgm:pt modelId="{BF3C162B-C4B5-43C1-9F1E-583252BC4796}" type="pres">
      <dgm:prSet presAssocID="{6B5F6693-1B4D-474E-9C57-428211E73E74}" presName="hierChild3" presStyleCnt="0"/>
      <dgm:spPr/>
    </dgm:pt>
  </dgm:ptLst>
  <dgm:cxnLst>
    <dgm:cxn modelId="{AB5877B1-24D1-484F-91A6-28DEEAE43DBC}" type="presOf" srcId="{A24E8878-6E48-4139-AC7B-B2D01657C654}" destId="{8727C380-1870-430C-9708-41CDA6C4424F}" srcOrd="0" destOrd="0" presId="urn:microsoft.com/office/officeart/2005/8/layout/orgChart1"/>
    <dgm:cxn modelId="{CF119B53-54BF-4C25-8217-9EB5D51F064D}" type="presOf" srcId="{8A1B8390-3D55-445E-B6B6-553156033D15}" destId="{F537188F-0031-48EE-98EB-CC27CB9353E3}" srcOrd="0" destOrd="0" presId="urn:microsoft.com/office/officeart/2005/8/layout/orgChart1"/>
    <dgm:cxn modelId="{7883496F-C3EC-4CAA-AD28-5988CA3DA45F}" type="presOf" srcId="{4EF0075F-6D2B-4879-AADD-5511025C36E4}" destId="{2E1D17F5-97A1-4565-8642-82A6157AC054}" srcOrd="0" destOrd="0" presId="urn:microsoft.com/office/officeart/2005/8/layout/orgChart1"/>
    <dgm:cxn modelId="{CC4A39AF-C95C-4698-B269-612DDDDEE37C}" type="presOf" srcId="{4EF0075F-6D2B-4879-AADD-5511025C36E4}" destId="{7DFC11BB-4E9D-419C-B1D1-A918EFDDB122}" srcOrd="1" destOrd="0" presId="urn:microsoft.com/office/officeart/2005/8/layout/orgChart1"/>
    <dgm:cxn modelId="{8CB479C7-9958-4869-AF88-2E310277755F}" type="presOf" srcId="{833DC42F-867A-43BA-A527-0443DB0DE9EE}" destId="{E275FA27-AEE5-4960-A82F-E2DEFD6C8842}" srcOrd="0" destOrd="0" presId="urn:microsoft.com/office/officeart/2005/8/layout/orgChart1"/>
    <dgm:cxn modelId="{2BBCD8A1-2CF6-4925-9C4E-61CAB5F21369}" type="presOf" srcId="{7C3C96F5-74F5-4402-AAC4-03DD4DC6409E}" destId="{682506D1-D0B6-4847-A558-CE6417FB83E3}" srcOrd="1" destOrd="0" presId="urn:microsoft.com/office/officeart/2005/8/layout/orgChart1"/>
    <dgm:cxn modelId="{AB231165-F3BC-4308-AA29-FA6A9F9576DB}" srcId="{4EF0075F-6D2B-4879-AADD-5511025C36E4}" destId="{8A1B8390-3D55-445E-B6B6-553156033D15}" srcOrd="0" destOrd="0" parTransId="{6463EAF7-570A-4BF1-ABF4-7DB3E1F5F0AE}" sibTransId="{E4408C0F-5B3D-4F36-ADEF-A099F6F2DD91}"/>
    <dgm:cxn modelId="{9ADC9457-3271-4BCA-BF6C-E261C95FDA5F}" type="presOf" srcId="{864DB11F-BF84-4CA8-B904-48FB8A952F9D}" destId="{3F8C6DCC-1F75-41B3-A155-3FF1B3C67800}" srcOrd="0" destOrd="0" presId="urn:microsoft.com/office/officeart/2005/8/layout/orgChart1"/>
    <dgm:cxn modelId="{AC9267AC-61F5-400E-98B0-E81551C313DA}" type="presOf" srcId="{AABACE31-F8C7-44D5-A11C-53F662E54BDA}" destId="{9FD26DEA-67D3-4983-8DEB-37C512C682E8}" srcOrd="0" destOrd="0" presId="urn:microsoft.com/office/officeart/2005/8/layout/orgChart1"/>
    <dgm:cxn modelId="{29563243-D792-4F32-8E17-0FEB16C2B977}" type="presOf" srcId="{4A9EE652-04EB-48C9-B6C4-1E081F4004FA}" destId="{171E1068-2C59-4635-977A-BD692955642F}" srcOrd="0" destOrd="0" presId="urn:microsoft.com/office/officeart/2005/8/layout/orgChart1"/>
    <dgm:cxn modelId="{AFADDF87-4267-4877-B754-C99A2365AA48}" type="presOf" srcId="{A6968D8E-4493-463F-867D-6E51B6AF782E}" destId="{D67F1390-1A36-41FE-A1EB-579D5995D7F5}" srcOrd="1" destOrd="0" presId="urn:microsoft.com/office/officeart/2005/8/layout/orgChart1"/>
    <dgm:cxn modelId="{70504445-9BB6-4921-88FB-B998F1D82502}" type="presOf" srcId="{27DF24F6-6BC2-48BB-AD8E-CD6F5BD352CC}" destId="{F54AF6D0-928E-46C2-882D-A536494021D5}" srcOrd="0" destOrd="0" presId="urn:microsoft.com/office/officeart/2005/8/layout/orgChart1"/>
    <dgm:cxn modelId="{EC4529A9-14A6-4FED-AEC0-EAA9316C2651}" type="presOf" srcId="{7EBCAFB2-F283-4918-8393-34066432615A}" destId="{190F747A-BD98-454B-9951-96F5A90CCA8E}" srcOrd="0" destOrd="0" presId="urn:microsoft.com/office/officeart/2005/8/layout/orgChart1"/>
    <dgm:cxn modelId="{10C99887-420C-4597-B868-6DB7EFC2F608}" type="presOf" srcId="{6463EAF7-570A-4BF1-ABF4-7DB3E1F5F0AE}" destId="{22B26C07-B17F-47AC-9E4E-46275A0A0023}" srcOrd="0" destOrd="0" presId="urn:microsoft.com/office/officeart/2005/8/layout/orgChart1"/>
    <dgm:cxn modelId="{BA938FE5-0189-4F99-8E32-C85F51563249}" srcId="{766948A2-C747-4505-A912-D8927BCE70AD}" destId="{141F53AF-8B6C-4092-813E-679FE530127E}" srcOrd="0" destOrd="0" parTransId="{D9EE713D-F795-4CDD-A981-E4E9C9153F4D}" sibTransId="{8DA39E80-84DB-43CF-9D6C-4D89C965A7FA}"/>
    <dgm:cxn modelId="{FA3F207D-8723-4A74-84B1-9171C44A2C93}" type="presOf" srcId="{141F53AF-8B6C-4092-813E-679FE530127E}" destId="{5AFE9EC6-726E-4C89-8E61-F981BFE558A2}" srcOrd="0" destOrd="0" presId="urn:microsoft.com/office/officeart/2005/8/layout/orgChart1"/>
    <dgm:cxn modelId="{E83891EC-C3BF-4DEF-AB8C-F7D266A731F3}" type="presOf" srcId="{E48EC021-B9FF-4BE8-BA1B-0C1F88379DB6}" destId="{F8436903-E9FA-46CE-8DAE-538CDA62324D}" srcOrd="1" destOrd="0" presId="urn:microsoft.com/office/officeart/2005/8/layout/orgChart1"/>
    <dgm:cxn modelId="{87A43A92-C6C3-4C85-B0C1-DCD37327B698}" type="presOf" srcId="{833DC42F-867A-43BA-A527-0443DB0DE9EE}" destId="{9455D781-CEE8-4A30-A408-E538AB23505B}" srcOrd="1" destOrd="0" presId="urn:microsoft.com/office/officeart/2005/8/layout/orgChart1"/>
    <dgm:cxn modelId="{5EEBBE1A-603A-4B96-959D-2FB84466FBDF}" type="presOf" srcId="{AABACE31-F8C7-44D5-A11C-53F662E54BDA}" destId="{07C4EDF6-7A54-4AFF-9139-B9314576ADDE}" srcOrd="1" destOrd="0" presId="urn:microsoft.com/office/officeart/2005/8/layout/orgChart1"/>
    <dgm:cxn modelId="{C23D8E70-5B9D-4F66-9FD4-60C39B52BF48}" type="presOf" srcId="{8D8126CB-283C-4641-9D9E-546A190FF9E1}" destId="{9BF516DA-8436-40C1-8127-29452DCE535A}" srcOrd="0" destOrd="0" presId="urn:microsoft.com/office/officeart/2005/8/layout/orgChart1"/>
    <dgm:cxn modelId="{5ED6B04A-B620-4240-A46D-E582638D85CA}" srcId="{C8B8D620-D9C9-4BC7-BA01-44B2EAE9C464}" destId="{6B5F6693-1B4D-474E-9C57-428211E73E74}" srcOrd="0" destOrd="0" parTransId="{431542E7-BCBD-48AD-9DAE-93D8EBDADD4D}" sibTransId="{8BE269D5-CE61-42C2-A3F9-8B2D7B08470A}"/>
    <dgm:cxn modelId="{00ACADB1-F77E-4A56-A6F3-2CDB51450473}" srcId="{7C3C96F5-74F5-4402-AAC4-03DD4DC6409E}" destId="{833DC42F-867A-43BA-A527-0443DB0DE9EE}" srcOrd="0" destOrd="0" parTransId="{A24E8878-6E48-4139-AC7B-B2D01657C654}" sibTransId="{5B081473-95A2-4AE2-BAE7-A85B3D1731EF}"/>
    <dgm:cxn modelId="{F181E4D9-C45A-45A9-B360-0A3C9614D933}" srcId="{57D75D44-CCAD-4F76-9041-870DDB399EA0}" destId="{4EF0075F-6D2B-4879-AADD-5511025C36E4}" srcOrd="0" destOrd="0" parTransId="{B813CDC9-0130-4904-BACF-EF7C9B2E41D0}" sibTransId="{E73D6466-EE4B-410B-AAEC-6B13F50D50AF}"/>
    <dgm:cxn modelId="{D97A7C0C-F654-48AC-9580-B4B1F26721BE}" srcId="{6B5F6693-1B4D-474E-9C57-428211E73E74}" destId="{AABACE31-F8C7-44D5-A11C-53F662E54BDA}" srcOrd="2" destOrd="0" parTransId="{864DB11F-BF84-4CA8-B904-48FB8A952F9D}" sibTransId="{DBFAB551-610C-45FE-A206-78C8D99F2E0F}"/>
    <dgm:cxn modelId="{B6470E79-D6BF-4ED5-93BB-4F7E0947F9BF}" type="presOf" srcId="{7C3C96F5-74F5-4402-AAC4-03DD4DC6409E}" destId="{14091A97-26B9-4E73-95B7-C485A6427417}" srcOrd="0" destOrd="0" presId="urn:microsoft.com/office/officeart/2005/8/layout/orgChart1"/>
    <dgm:cxn modelId="{7B1FA19C-4039-4C88-B125-C83CA9BBB173}" type="presOf" srcId="{766948A2-C747-4505-A912-D8927BCE70AD}" destId="{FB4702D2-F0FC-47EC-B717-0E4C27CE6D23}" srcOrd="0" destOrd="0" presId="urn:microsoft.com/office/officeart/2005/8/layout/orgChart1"/>
    <dgm:cxn modelId="{CA557B60-4B78-4F2C-B21F-BDB9CEB1D09B}" type="presOf" srcId="{57D75D44-CCAD-4F76-9041-870DDB399EA0}" destId="{66F2D7FB-2D13-4744-AA51-9060B373A7F1}" srcOrd="0" destOrd="0" presId="urn:microsoft.com/office/officeart/2005/8/layout/orgChart1"/>
    <dgm:cxn modelId="{BA1DA9B8-E950-48ED-AFD9-82DF030FDB09}" type="presOf" srcId="{8A1B8390-3D55-445E-B6B6-553156033D15}" destId="{F69D1B4C-CFE1-4267-B28E-06AC0DB8F079}" srcOrd="1" destOrd="0" presId="urn:microsoft.com/office/officeart/2005/8/layout/orgChart1"/>
    <dgm:cxn modelId="{EF64AA8B-EDC3-4919-8804-C4302B2B01D6}" srcId="{BA99A51D-E026-4F14-A547-A9738205CE83}" destId="{E48EC021-B9FF-4BE8-BA1B-0C1F88379DB6}" srcOrd="0" destOrd="0" parTransId="{4A9EE652-04EB-48C9-B6C4-1E081F4004FA}" sibTransId="{9DE42055-E921-4C00-AD94-CC0FB4A230EB}"/>
    <dgm:cxn modelId="{CEBAE338-95F5-4F43-ABAE-9FB4C129B23D}" srcId="{A6968D8E-4493-463F-867D-6E51B6AF782E}" destId="{766948A2-C747-4505-A912-D8927BCE70AD}" srcOrd="0" destOrd="0" parTransId="{EC9F42A3-0531-4A19-8EB8-E5F454536684}" sibTransId="{A344CB37-3561-4A19-A500-A96BCD01D72A}"/>
    <dgm:cxn modelId="{397AB4C5-1125-4157-B6F6-955F2F821703}" srcId="{6B5F6693-1B4D-474E-9C57-428211E73E74}" destId="{57D75D44-CCAD-4F76-9041-870DDB399EA0}" srcOrd="3" destOrd="0" parTransId="{7EBCAFB2-F283-4918-8393-34066432615A}" sibTransId="{64A88A0E-9639-44F4-B036-E2D445F33834}"/>
    <dgm:cxn modelId="{7C3185CF-378F-4445-AC41-E3FF110F4D15}" srcId="{6B5F6693-1B4D-474E-9C57-428211E73E74}" destId="{27DF24F6-6BC2-48BB-AD8E-CD6F5BD352CC}" srcOrd="0" destOrd="0" parTransId="{FB3C2101-381D-49DB-AB01-5FED7C2FE753}" sibTransId="{E1ACA04D-E752-4900-AF5D-254289C7AF00}"/>
    <dgm:cxn modelId="{814BA1BF-B8DB-43CE-B821-AF784163109D}" type="presOf" srcId="{141F53AF-8B6C-4092-813E-679FE530127E}" destId="{0C6AAA03-ED10-41B7-AD58-EE5730A573A0}" srcOrd="1" destOrd="0" presId="urn:microsoft.com/office/officeart/2005/8/layout/orgChart1"/>
    <dgm:cxn modelId="{C42A5EBF-01F7-4FA2-B3A8-5F931A926D2E}" type="presOf" srcId="{C8B8D620-D9C9-4BC7-BA01-44B2EAE9C464}" destId="{8F0C41F4-A256-4F02-B5AB-6BC69DF7B278}" srcOrd="0" destOrd="0" presId="urn:microsoft.com/office/officeart/2005/8/layout/orgChart1"/>
    <dgm:cxn modelId="{7BC0461C-8AC7-45BA-AC73-FDE23629D0BC}" type="presOf" srcId="{766948A2-C747-4505-A912-D8927BCE70AD}" destId="{EB51BECB-7691-43CA-9B82-8267691310B3}" srcOrd="1" destOrd="0" presId="urn:microsoft.com/office/officeart/2005/8/layout/orgChart1"/>
    <dgm:cxn modelId="{CACB175F-82C4-452D-AB0E-69F7DCE0C2BF}" type="presOf" srcId="{43C8631A-A5EA-40B1-8336-60EE8724B28B}" destId="{3BE1CF17-5FDA-44AF-A0E0-0792624F623D}" srcOrd="0" destOrd="0" presId="urn:microsoft.com/office/officeart/2005/8/layout/orgChart1"/>
    <dgm:cxn modelId="{A8CEA353-CDB9-4C99-A16C-8A7CC8DAA417}" type="presOf" srcId="{A6968D8E-4493-463F-867D-6E51B6AF782E}" destId="{D1E8A975-8056-435B-913F-EFA267E91BEA}" srcOrd="0" destOrd="0" presId="urn:microsoft.com/office/officeart/2005/8/layout/orgChart1"/>
    <dgm:cxn modelId="{0619C559-BFBE-44D8-8CD4-74CD9925FF4F}" srcId="{6B5F6693-1B4D-474E-9C57-428211E73E74}" destId="{A6968D8E-4493-463F-867D-6E51B6AF782E}" srcOrd="1" destOrd="0" parTransId="{8D8126CB-283C-4641-9D9E-546A190FF9E1}" sibTransId="{6D6D77D0-0807-43D1-BC2E-3B0AC4FFEF84}"/>
    <dgm:cxn modelId="{D617A994-4F52-4CB9-8D84-B9D9CA67029B}" type="presOf" srcId="{BA99A51D-E026-4F14-A547-A9738205CE83}" destId="{B24BC515-39B8-4BA8-BA29-3D2E58B4F150}" srcOrd="1" destOrd="0" presId="urn:microsoft.com/office/officeart/2005/8/layout/orgChart1"/>
    <dgm:cxn modelId="{BA94719B-CD72-46B2-8313-0580576B06FF}" type="presOf" srcId="{57D75D44-CCAD-4F76-9041-870DDB399EA0}" destId="{A4D886ED-0FEE-45DB-8DB9-3544FC545F63}" srcOrd="1" destOrd="0" presId="urn:microsoft.com/office/officeart/2005/8/layout/orgChart1"/>
    <dgm:cxn modelId="{B8662A71-5AE3-4FCD-8A1D-145B2273B089}" type="presOf" srcId="{6B5F6693-1B4D-474E-9C57-428211E73E74}" destId="{61F83D7A-8DE3-4A46-97E9-2F5A7A0B9EF8}" srcOrd="1" destOrd="0" presId="urn:microsoft.com/office/officeart/2005/8/layout/orgChart1"/>
    <dgm:cxn modelId="{1C6DDDC5-6BB2-4952-A325-C8866EB10793}" type="presOf" srcId="{BA99A51D-E026-4F14-A547-A9738205CE83}" destId="{4CB92329-6146-40E4-AA22-33BD8A0B2C64}" srcOrd="0" destOrd="0" presId="urn:microsoft.com/office/officeart/2005/8/layout/orgChart1"/>
    <dgm:cxn modelId="{ED96C59A-FBD2-4B59-8F26-191E776D3E3C}" srcId="{AABACE31-F8C7-44D5-A11C-53F662E54BDA}" destId="{BA99A51D-E026-4F14-A547-A9738205CE83}" srcOrd="0" destOrd="0" parTransId="{43C8631A-A5EA-40B1-8336-60EE8724B28B}" sibTransId="{D4585F57-4BD6-4DC7-9F9E-A6D3AB07C12F}"/>
    <dgm:cxn modelId="{8BF467A2-8D8E-4274-939F-EC2B4C3E939C}" type="presOf" srcId="{552AD9A9-9C2A-49D0-83C3-FDA422E71E87}" destId="{54FF7847-DD91-4A1E-9964-7488A4BE5F70}" srcOrd="0" destOrd="0" presId="urn:microsoft.com/office/officeart/2005/8/layout/orgChart1"/>
    <dgm:cxn modelId="{A296B13A-426A-4C88-9C8C-AD612067C683}" type="presOf" srcId="{6B5F6693-1B4D-474E-9C57-428211E73E74}" destId="{5841B7EF-0627-4FA1-96F0-E77FA583204C}" srcOrd="0" destOrd="0" presId="urn:microsoft.com/office/officeart/2005/8/layout/orgChart1"/>
    <dgm:cxn modelId="{F5C732CF-4E65-4F14-B4E7-4902C63A35C6}" type="presOf" srcId="{E48EC021-B9FF-4BE8-BA1B-0C1F88379DB6}" destId="{C2FDC28C-AAA6-4797-9FA7-3C98317ACCB9}" srcOrd="0" destOrd="0" presId="urn:microsoft.com/office/officeart/2005/8/layout/orgChart1"/>
    <dgm:cxn modelId="{68292DD6-51A0-43FF-9BEB-C023CEC917F1}" type="presOf" srcId="{D9EE713D-F795-4CDD-A981-E4E9C9153F4D}" destId="{7FBD7AC6-C922-4916-94C3-5CE869C63C42}" srcOrd="0" destOrd="0" presId="urn:microsoft.com/office/officeart/2005/8/layout/orgChart1"/>
    <dgm:cxn modelId="{A627CAB9-95F4-4B53-8513-1897110C0540}" type="presOf" srcId="{B813CDC9-0130-4904-BACF-EF7C9B2E41D0}" destId="{AD7E9710-D4EE-4DC7-BBD1-514D168D7208}" srcOrd="0" destOrd="0" presId="urn:microsoft.com/office/officeart/2005/8/layout/orgChart1"/>
    <dgm:cxn modelId="{FC2DA7AD-562A-43EC-A8C4-5D5B19DFDFCD}" type="presOf" srcId="{EC9F42A3-0531-4A19-8EB8-E5F454536684}" destId="{D7894448-CB64-44D8-B3F2-9F7F855792CE}" srcOrd="0" destOrd="0" presId="urn:microsoft.com/office/officeart/2005/8/layout/orgChart1"/>
    <dgm:cxn modelId="{911A7342-0A00-461B-81FC-44DB23FF6B2C}" type="presOf" srcId="{FB3C2101-381D-49DB-AB01-5FED7C2FE753}" destId="{3053E3F7-F9D7-44B7-9C3A-987A831A6D01}" srcOrd="0" destOrd="0" presId="urn:microsoft.com/office/officeart/2005/8/layout/orgChart1"/>
    <dgm:cxn modelId="{5A547555-6814-43E0-BB4A-7D12532EFD56}" srcId="{27DF24F6-6BC2-48BB-AD8E-CD6F5BD352CC}" destId="{7C3C96F5-74F5-4402-AAC4-03DD4DC6409E}" srcOrd="0" destOrd="0" parTransId="{552AD9A9-9C2A-49D0-83C3-FDA422E71E87}" sibTransId="{6C6B0115-47E7-4805-B317-E76151DBAE36}"/>
    <dgm:cxn modelId="{E0647F3B-BEE8-4926-891F-BC2F28D69DDA}" type="presOf" srcId="{27DF24F6-6BC2-48BB-AD8E-CD6F5BD352CC}" destId="{BB30A50E-3CD0-4688-9A73-875E8100F0B5}" srcOrd="1" destOrd="0" presId="urn:microsoft.com/office/officeart/2005/8/layout/orgChart1"/>
    <dgm:cxn modelId="{B6A4512B-CE73-4FA0-8B8C-3F368595BB7F}" type="presParOf" srcId="{8F0C41F4-A256-4F02-B5AB-6BC69DF7B278}" destId="{9745A8BA-E9E7-4B45-8546-D2610F58232D}" srcOrd="0" destOrd="0" presId="urn:microsoft.com/office/officeart/2005/8/layout/orgChart1"/>
    <dgm:cxn modelId="{8E183E20-E9C8-4AE0-87DA-18134EC1C944}" type="presParOf" srcId="{9745A8BA-E9E7-4B45-8546-D2610F58232D}" destId="{E6C5CF3A-715D-4E2A-B9A9-047D913F4EF1}" srcOrd="0" destOrd="0" presId="urn:microsoft.com/office/officeart/2005/8/layout/orgChart1"/>
    <dgm:cxn modelId="{EE110722-4933-485A-AF72-F2EDAB67BEBD}" type="presParOf" srcId="{E6C5CF3A-715D-4E2A-B9A9-047D913F4EF1}" destId="{5841B7EF-0627-4FA1-96F0-E77FA583204C}" srcOrd="0" destOrd="0" presId="urn:microsoft.com/office/officeart/2005/8/layout/orgChart1"/>
    <dgm:cxn modelId="{D3390A8B-F842-4AED-A34D-0DCA74B8E4D7}" type="presParOf" srcId="{E6C5CF3A-715D-4E2A-B9A9-047D913F4EF1}" destId="{61F83D7A-8DE3-4A46-97E9-2F5A7A0B9EF8}" srcOrd="1" destOrd="0" presId="urn:microsoft.com/office/officeart/2005/8/layout/orgChart1"/>
    <dgm:cxn modelId="{C46D8446-611C-4D78-8590-B136C3145FD0}" type="presParOf" srcId="{9745A8BA-E9E7-4B45-8546-D2610F58232D}" destId="{DA6C9626-3038-4F51-9825-C249BC5B4CAF}" srcOrd="1" destOrd="0" presId="urn:microsoft.com/office/officeart/2005/8/layout/orgChart1"/>
    <dgm:cxn modelId="{ED962488-6DFA-4E5E-A9D5-B8BA59F9215F}" type="presParOf" srcId="{DA6C9626-3038-4F51-9825-C249BC5B4CAF}" destId="{3053E3F7-F9D7-44B7-9C3A-987A831A6D01}" srcOrd="0" destOrd="0" presId="urn:microsoft.com/office/officeart/2005/8/layout/orgChart1"/>
    <dgm:cxn modelId="{4002199C-501B-466F-9098-B2A8D2B5C000}" type="presParOf" srcId="{DA6C9626-3038-4F51-9825-C249BC5B4CAF}" destId="{BC507D38-006B-43F3-925B-76C40654DC66}" srcOrd="1" destOrd="0" presId="urn:microsoft.com/office/officeart/2005/8/layout/orgChart1"/>
    <dgm:cxn modelId="{54601A75-8778-4053-BA67-69DDA6A3F112}" type="presParOf" srcId="{BC507D38-006B-43F3-925B-76C40654DC66}" destId="{0EE3ECB6-4018-4D6C-A67D-F8CDA27D3F8A}" srcOrd="0" destOrd="0" presId="urn:microsoft.com/office/officeart/2005/8/layout/orgChart1"/>
    <dgm:cxn modelId="{936BB2C7-CA67-4758-9427-D9DE2494722F}" type="presParOf" srcId="{0EE3ECB6-4018-4D6C-A67D-F8CDA27D3F8A}" destId="{F54AF6D0-928E-46C2-882D-A536494021D5}" srcOrd="0" destOrd="0" presId="urn:microsoft.com/office/officeart/2005/8/layout/orgChart1"/>
    <dgm:cxn modelId="{FDEB9B8E-C366-48A0-8A1B-7A0C8724EADE}" type="presParOf" srcId="{0EE3ECB6-4018-4D6C-A67D-F8CDA27D3F8A}" destId="{BB30A50E-3CD0-4688-9A73-875E8100F0B5}" srcOrd="1" destOrd="0" presId="urn:microsoft.com/office/officeart/2005/8/layout/orgChart1"/>
    <dgm:cxn modelId="{4FC57045-0C2B-4962-B77A-CEFB2647774E}" type="presParOf" srcId="{BC507D38-006B-43F3-925B-76C40654DC66}" destId="{5CABFB4D-9D90-4780-AC81-0068D1E2B811}" srcOrd="1" destOrd="0" presId="urn:microsoft.com/office/officeart/2005/8/layout/orgChart1"/>
    <dgm:cxn modelId="{6612112A-FBE9-41B5-A9FE-CF866DBB2E8A}" type="presParOf" srcId="{5CABFB4D-9D90-4780-AC81-0068D1E2B811}" destId="{54FF7847-DD91-4A1E-9964-7488A4BE5F70}" srcOrd="0" destOrd="0" presId="urn:microsoft.com/office/officeart/2005/8/layout/orgChart1"/>
    <dgm:cxn modelId="{10A01C8A-C303-4149-80F9-BCC4F33A9920}" type="presParOf" srcId="{5CABFB4D-9D90-4780-AC81-0068D1E2B811}" destId="{F9C84453-C1D1-410C-BC40-2507D666AA02}" srcOrd="1" destOrd="0" presId="urn:microsoft.com/office/officeart/2005/8/layout/orgChart1"/>
    <dgm:cxn modelId="{F7D0738A-CA19-451F-9ED0-61FB5E90792B}" type="presParOf" srcId="{F9C84453-C1D1-410C-BC40-2507D666AA02}" destId="{E1AEA9EF-B62B-4696-9CCA-3CD24EB41DC7}" srcOrd="0" destOrd="0" presId="urn:microsoft.com/office/officeart/2005/8/layout/orgChart1"/>
    <dgm:cxn modelId="{0B5BD5BD-54D3-40D3-8C8B-FF6647F46F59}" type="presParOf" srcId="{E1AEA9EF-B62B-4696-9CCA-3CD24EB41DC7}" destId="{14091A97-26B9-4E73-95B7-C485A6427417}" srcOrd="0" destOrd="0" presId="urn:microsoft.com/office/officeart/2005/8/layout/orgChart1"/>
    <dgm:cxn modelId="{7D0A4AC9-CF59-4F41-B7D6-F9E532C28680}" type="presParOf" srcId="{E1AEA9EF-B62B-4696-9CCA-3CD24EB41DC7}" destId="{682506D1-D0B6-4847-A558-CE6417FB83E3}" srcOrd="1" destOrd="0" presId="urn:microsoft.com/office/officeart/2005/8/layout/orgChart1"/>
    <dgm:cxn modelId="{027327B0-4721-4A33-BA82-096168F34F67}" type="presParOf" srcId="{F9C84453-C1D1-410C-BC40-2507D666AA02}" destId="{D7EF2CBD-3C61-47BE-B7CA-C8CF7D106F4E}" srcOrd="1" destOrd="0" presId="urn:microsoft.com/office/officeart/2005/8/layout/orgChart1"/>
    <dgm:cxn modelId="{7E692195-C11A-44D2-B1F9-AB25F865F72F}" type="presParOf" srcId="{D7EF2CBD-3C61-47BE-B7CA-C8CF7D106F4E}" destId="{8727C380-1870-430C-9708-41CDA6C4424F}" srcOrd="0" destOrd="0" presId="urn:microsoft.com/office/officeart/2005/8/layout/orgChart1"/>
    <dgm:cxn modelId="{8BC46272-08D6-44BB-8A80-529187ADE678}" type="presParOf" srcId="{D7EF2CBD-3C61-47BE-B7CA-C8CF7D106F4E}" destId="{502CECDB-C1E2-4229-8D6E-9C6AB6D0FC26}" srcOrd="1" destOrd="0" presId="urn:microsoft.com/office/officeart/2005/8/layout/orgChart1"/>
    <dgm:cxn modelId="{837A6546-9B22-43BD-8E69-CA87CE4413F6}" type="presParOf" srcId="{502CECDB-C1E2-4229-8D6E-9C6AB6D0FC26}" destId="{B98C7EE2-58BB-4EAE-A773-220EC3985EA7}" srcOrd="0" destOrd="0" presId="urn:microsoft.com/office/officeart/2005/8/layout/orgChart1"/>
    <dgm:cxn modelId="{D7787695-A2A8-4916-8901-D237F54ADF8D}" type="presParOf" srcId="{B98C7EE2-58BB-4EAE-A773-220EC3985EA7}" destId="{E275FA27-AEE5-4960-A82F-E2DEFD6C8842}" srcOrd="0" destOrd="0" presId="urn:microsoft.com/office/officeart/2005/8/layout/orgChart1"/>
    <dgm:cxn modelId="{9CC79CA7-5735-4022-AC48-211B8B88AC65}" type="presParOf" srcId="{B98C7EE2-58BB-4EAE-A773-220EC3985EA7}" destId="{9455D781-CEE8-4A30-A408-E538AB23505B}" srcOrd="1" destOrd="0" presId="urn:microsoft.com/office/officeart/2005/8/layout/orgChart1"/>
    <dgm:cxn modelId="{215DA8AF-C5E4-40D5-960A-102FCC89A2F1}" type="presParOf" srcId="{502CECDB-C1E2-4229-8D6E-9C6AB6D0FC26}" destId="{E8FDAF4B-A62D-4A46-B732-18BCE0C2DACA}" srcOrd="1" destOrd="0" presId="urn:microsoft.com/office/officeart/2005/8/layout/orgChart1"/>
    <dgm:cxn modelId="{9246EE68-DDAB-4011-8C66-8C410B580636}" type="presParOf" srcId="{502CECDB-C1E2-4229-8D6E-9C6AB6D0FC26}" destId="{E6CED449-F925-494D-AF1A-A1BCD88EFE76}" srcOrd="2" destOrd="0" presId="urn:microsoft.com/office/officeart/2005/8/layout/orgChart1"/>
    <dgm:cxn modelId="{8390455B-FADB-4B45-A65B-3B8C245F581F}" type="presParOf" srcId="{F9C84453-C1D1-410C-BC40-2507D666AA02}" destId="{8C9FAEEA-3B2D-48C1-BB9B-C0073D42F2CF}" srcOrd="2" destOrd="0" presId="urn:microsoft.com/office/officeart/2005/8/layout/orgChart1"/>
    <dgm:cxn modelId="{596245CF-4399-4654-A76E-C55CD2F07D2B}" type="presParOf" srcId="{BC507D38-006B-43F3-925B-76C40654DC66}" destId="{19D6DCF7-9C42-4268-A2D4-368310860144}" srcOrd="2" destOrd="0" presId="urn:microsoft.com/office/officeart/2005/8/layout/orgChart1"/>
    <dgm:cxn modelId="{56585945-CD0B-4FEA-94C7-4A29B2763B9F}" type="presParOf" srcId="{DA6C9626-3038-4F51-9825-C249BC5B4CAF}" destId="{9BF516DA-8436-40C1-8127-29452DCE535A}" srcOrd="2" destOrd="0" presId="urn:microsoft.com/office/officeart/2005/8/layout/orgChart1"/>
    <dgm:cxn modelId="{71D89C30-37DD-4E26-AFCE-5CAF10997012}" type="presParOf" srcId="{DA6C9626-3038-4F51-9825-C249BC5B4CAF}" destId="{E111013F-0812-407A-BE7F-43E384AB9C8E}" srcOrd="3" destOrd="0" presId="urn:microsoft.com/office/officeart/2005/8/layout/orgChart1"/>
    <dgm:cxn modelId="{AFD7AA96-2446-40B6-BEAE-724C1D66F136}" type="presParOf" srcId="{E111013F-0812-407A-BE7F-43E384AB9C8E}" destId="{A6D65EA8-2B37-4A20-A232-BFCC1F3DEC87}" srcOrd="0" destOrd="0" presId="urn:microsoft.com/office/officeart/2005/8/layout/orgChart1"/>
    <dgm:cxn modelId="{E812862B-8298-4E6E-A9B1-D338BD036932}" type="presParOf" srcId="{A6D65EA8-2B37-4A20-A232-BFCC1F3DEC87}" destId="{D1E8A975-8056-435B-913F-EFA267E91BEA}" srcOrd="0" destOrd="0" presId="urn:microsoft.com/office/officeart/2005/8/layout/orgChart1"/>
    <dgm:cxn modelId="{D00ECE8E-8ECC-464A-80AD-474D23E247A4}" type="presParOf" srcId="{A6D65EA8-2B37-4A20-A232-BFCC1F3DEC87}" destId="{D67F1390-1A36-41FE-A1EB-579D5995D7F5}" srcOrd="1" destOrd="0" presId="urn:microsoft.com/office/officeart/2005/8/layout/orgChart1"/>
    <dgm:cxn modelId="{7C93EA2C-67E8-4124-8C01-C2433DFCA19B}" type="presParOf" srcId="{E111013F-0812-407A-BE7F-43E384AB9C8E}" destId="{B3EBB318-4F27-4403-81C2-B15A8C9513B4}" srcOrd="1" destOrd="0" presId="urn:microsoft.com/office/officeart/2005/8/layout/orgChart1"/>
    <dgm:cxn modelId="{F9221EBE-5095-4C98-A138-F545725B8ED1}" type="presParOf" srcId="{B3EBB318-4F27-4403-81C2-B15A8C9513B4}" destId="{D7894448-CB64-44D8-B3F2-9F7F855792CE}" srcOrd="0" destOrd="0" presId="urn:microsoft.com/office/officeart/2005/8/layout/orgChart1"/>
    <dgm:cxn modelId="{3436A591-76B1-4F5B-BF81-A6C3701BA1E5}" type="presParOf" srcId="{B3EBB318-4F27-4403-81C2-B15A8C9513B4}" destId="{D97E6A24-BF11-40BD-9CE0-7CB92D5AC875}" srcOrd="1" destOrd="0" presId="urn:microsoft.com/office/officeart/2005/8/layout/orgChart1"/>
    <dgm:cxn modelId="{A67FAF43-C227-4BA2-89CD-B215E63E04F2}" type="presParOf" srcId="{D97E6A24-BF11-40BD-9CE0-7CB92D5AC875}" destId="{5BA38630-77E1-43C5-B20D-35AE68A5F09B}" srcOrd="0" destOrd="0" presId="urn:microsoft.com/office/officeart/2005/8/layout/orgChart1"/>
    <dgm:cxn modelId="{ADD77112-9C7E-4E36-A21A-8FF15FC441CD}" type="presParOf" srcId="{5BA38630-77E1-43C5-B20D-35AE68A5F09B}" destId="{FB4702D2-F0FC-47EC-B717-0E4C27CE6D23}" srcOrd="0" destOrd="0" presId="urn:microsoft.com/office/officeart/2005/8/layout/orgChart1"/>
    <dgm:cxn modelId="{4363E4CF-F9A8-4575-B17C-9F89FB23D41F}" type="presParOf" srcId="{5BA38630-77E1-43C5-B20D-35AE68A5F09B}" destId="{EB51BECB-7691-43CA-9B82-8267691310B3}" srcOrd="1" destOrd="0" presId="urn:microsoft.com/office/officeart/2005/8/layout/orgChart1"/>
    <dgm:cxn modelId="{B0410C48-2D62-4EAB-B801-CE9EBB2E4830}" type="presParOf" srcId="{D97E6A24-BF11-40BD-9CE0-7CB92D5AC875}" destId="{6C4D89CE-68E9-4339-93D4-980D990065EB}" srcOrd="1" destOrd="0" presId="urn:microsoft.com/office/officeart/2005/8/layout/orgChart1"/>
    <dgm:cxn modelId="{1269D110-881A-43CF-BD28-74B5B927983D}" type="presParOf" srcId="{6C4D89CE-68E9-4339-93D4-980D990065EB}" destId="{7FBD7AC6-C922-4916-94C3-5CE869C63C42}" srcOrd="0" destOrd="0" presId="urn:microsoft.com/office/officeart/2005/8/layout/orgChart1"/>
    <dgm:cxn modelId="{FE294000-4318-44C4-9E1D-EA7B07FAB072}" type="presParOf" srcId="{6C4D89CE-68E9-4339-93D4-980D990065EB}" destId="{A5FC18D8-A723-4B2D-8A27-7434ED9D3BBA}" srcOrd="1" destOrd="0" presId="urn:microsoft.com/office/officeart/2005/8/layout/orgChart1"/>
    <dgm:cxn modelId="{AB1BFD4A-DA81-46B3-8543-DE0D235FB4EE}" type="presParOf" srcId="{A5FC18D8-A723-4B2D-8A27-7434ED9D3BBA}" destId="{C0244A77-6B6D-4D39-91C6-A0389129D6E0}" srcOrd="0" destOrd="0" presId="urn:microsoft.com/office/officeart/2005/8/layout/orgChart1"/>
    <dgm:cxn modelId="{69BFB5DC-000D-4F83-91D7-C7B723643255}" type="presParOf" srcId="{C0244A77-6B6D-4D39-91C6-A0389129D6E0}" destId="{5AFE9EC6-726E-4C89-8E61-F981BFE558A2}" srcOrd="0" destOrd="0" presId="urn:microsoft.com/office/officeart/2005/8/layout/orgChart1"/>
    <dgm:cxn modelId="{F0806C93-E138-491C-B3E2-C31AE9F04862}" type="presParOf" srcId="{C0244A77-6B6D-4D39-91C6-A0389129D6E0}" destId="{0C6AAA03-ED10-41B7-AD58-EE5730A573A0}" srcOrd="1" destOrd="0" presId="urn:microsoft.com/office/officeart/2005/8/layout/orgChart1"/>
    <dgm:cxn modelId="{F9BC573D-068D-46E7-851E-3757133DBA4F}" type="presParOf" srcId="{A5FC18D8-A723-4B2D-8A27-7434ED9D3BBA}" destId="{B99FB463-6BE1-4999-AE65-34DE40DBD504}" srcOrd="1" destOrd="0" presId="urn:microsoft.com/office/officeart/2005/8/layout/orgChart1"/>
    <dgm:cxn modelId="{EAE587D4-6CD9-4736-BE03-BE3F93913624}" type="presParOf" srcId="{A5FC18D8-A723-4B2D-8A27-7434ED9D3BBA}" destId="{7515BC45-F50F-43B9-86DB-431EE5CE295A}" srcOrd="2" destOrd="0" presId="urn:microsoft.com/office/officeart/2005/8/layout/orgChart1"/>
    <dgm:cxn modelId="{7B064C40-D8D8-4C1D-BA51-1B63D896818C}" type="presParOf" srcId="{D97E6A24-BF11-40BD-9CE0-7CB92D5AC875}" destId="{54011585-E69C-4D0C-82E8-6138215B3FC2}" srcOrd="2" destOrd="0" presId="urn:microsoft.com/office/officeart/2005/8/layout/orgChart1"/>
    <dgm:cxn modelId="{15DC453F-DD53-4023-9D89-98D225E962BC}" type="presParOf" srcId="{E111013F-0812-407A-BE7F-43E384AB9C8E}" destId="{40661186-926D-41D9-9474-897E61731038}" srcOrd="2" destOrd="0" presId="urn:microsoft.com/office/officeart/2005/8/layout/orgChart1"/>
    <dgm:cxn modelId="{FF528E05-4E88-42A3-8897-174412F0AFBE}" type="presParOf" srcId="{DA6C9626-3038-4F51-9825-C249BC5B4CAF}" destId="{3F8C6DCC-1F75-41B3-A155-3FF1B3C67800}" srcOrd="4" destOrd="0" presId="urn:microsoft.com/office/officeart/2005/8/layout/orgChart1"/>
    <dgm:cxn modelId="{43961472-C77A-496B-9325-A5743940FF4E}" type="presParOf" srcId="{DA6C9626-3038-4F51-9825-C249BC5B4CAF}" destId="{14038A4E-C653-4B35-B6BE-513EA1C97E51}" srcOrd="5" destOrd="0" presId="urn:microsoft.com/office/officeart/2005/8/layout/orgChart1"/>
    <dgm:cxn modelId="{098553BD-4710-43CD-BABA-2529CBB327DB}" type="presParOf" srcId="{14038A4E-C653-4B35-B6BE-513EA1C97E51}" destId="{D61515AE-8FC4-456D-A7AE-F6DC2BE6AC98}" srcOrd="0" destOrd="0" presId="urn:microsoft.com/office/officeart/2005/8/layout/orgChart1"/>
    <dgm:cxn modelId="{B5CCF714-A66F-4D83-893C-6B5B84E8DCA2}" type="presParOf" srcId="{D61515AE-8FC4-456D-A7AE-F6DC2BE6AC98}" destId="{9FD26DEA-67D3-4983-8DEB-37C512C682E8}" srcOrd="0" destOrd="0" presId="urn:microsoft.com/office/officeart/2005/8/layout/orgChart1"/>
    <dgm:cxn modelId="{32C42581-4FD3-489F-A0BE-DC472016EE30}" type="presParOf" srcId="{D61515AE-8FC4-456D-A7AE-F6DC2BE6AC98}" destId="{07C4EDF6-7A54-4AFF-9139-B9314576ADDE}" srcOrd="1" destOrd="0" presId="urn:microsoft.com/office/officeart/2005/8/layout/orgChart1"/>
    <dgm:cxn modelId="{6954183D-AA3E-4987-B42C-60E3E1C2CF13}" type="presParOf" srcId="{14038A4E-C653-4B35-B6BE-513EA1C97E51}" destId="{97F8830D-72BB-4D3F-8A76-D22CD1C34644}" srcOrd="1" destOrd="0" presId="urn:microsoft.com/office/officeart/2005/8/layout/orgChart1"/>
    <dgm:cxn modelId="{8369214C-936E-4AEF-B13F-7EFB7D433E03}" type="presParOf" srcId="{97F8830D-72BB-4D3F-8A76-D22CD1C34644}" destId="{3BE1CF17-5FDA-44AF-A0E0-0792624F623D}" srcOrd="0" destOrd="0" presId="urn:microsoft.com/office/officeart/2005/8/layout/orgChart1"/>
    <dgm:cxn modelId="{37EDD7C9-FD59-40F2-8907-6FA6B6E5E13A}" type="presParOf" srcId="{97F8830D-72BB-4D3F-8A76-D22CD1C34644}" destId="{A29665E0-8EB7-43A1-9B7C-D2845AB18B24}" srcOrd="1" destOrd="0" presId="urn:microsoft.com/office/officeart/2005/8/layout/orgChart1"/>
    <dgm:cxn modelId="{E3107DB6-28B5-4E09-90FF-47DDADC245F3}" type="presParOf" srcId="{A29665E0-8EB7-43A1-9B7C-D2845AB18B24}" destId="{82B99E48-2749-42E5-B157-6E0E216270DA}" srcOrd="0" destOrd="0" presId="urn:microsoft.com/office/officeart/2005/8/layout/orgChart1"/>
    <dgm:cxn modelId="{8D4B2E4E-707F-4648-B4FA-D7DA90B7E536}" type="presParOf" srcId="{82B99E48-2749-42E5-B157-6E0E216270DA}" destId="{4CB92329-6146-40E4-AA22-33BD8A0B2C64}" srcOrd="0" destOrd="0" presId="urn:microsoft.com/office/officeart/2005/8/layout/orgChart1"/>
    <dgm:cxn modelId="{2737BAC8-2CFE-4445-BA01-7F18DF00C78C}" type="presParOf" srcId="{82B99E48-2749-42E5-B157-6E0E216270DA}" destId="{B24BC515-39B8-4BA8-BA29-3D2E58B4F150}" srcOrd="1" destOrd="0" presId="urn:microsoft.com/office/officeart/2005/8/layout/orgChart1"/>
    <dgm:cxn modelId="{003FF3B0-AFBE-4423-85C9-086FBFF6F995}" type="presParOf" srcId="{A29665E0-8EB7-43A1-9B7C-D2845AB18B24}" destId="{DA4B4722-F1E8-43B8-A7DF-9669E9804533}" srcOrd="1" destOrd="0" presId="urn:microsoft.com/office/officeart/2005/8/layout/orgChart1"/>
    <dgm:cxn modelId="{5246C9A3-A1CC-4D55-9409-0AFB171D1950}" type="presParOf" srcId="{DA4B4722-F1E8-43B8-A7DF-9669E9804533}" destId="{171E1068-2C59-4635-977A-BD692955642F}" srcOrd="0" destOrd="0" presId="urn:microsoft.com/office/officeart/2005/8/layout/orgChart1"/>
    <dgm:cxn modelId="{08D249A4-48F7-4781-A023-7D9BB47C1B62}" type="presParOf" srcId="{DA4B4722-F1E8-43B8-A7DF-9669E9804533}" destId="{CF6D8B28-B81D-4420-A847-ED5E05D12CFC}" srcOrd="1" destOrd="0" presId="urn:microsoft.com/office/officeart/2005/8/layout/orgChart1"/>
    <dgm:cxn modelId="{FDDC76ED-71E1-4406-9456-5B8CEF722DF6}" type="presParOf" srcId="{CF6D8B28-B81D-4420-A847-ED5E05D12CFC}" destId="{23BC9751-2C7E-44EE-9014-2E370368269B}" srcOrd="0" destOrd="0" presId="urn:microsoft.com/office/officeart/2005/8/layout/orgChart1"/>
    <dgm:cxn modelId="{788BE869-7356-4D58-B72C-92FD80A08502}" type="presParOf" srcId="{23BC9751-2C7E-44EE-9014-2E370368269B}" destId="{C2FDC28C-AAA6-4797-9FA7-3C98317ACCB9}" srcOrd="0" destOrd="0" presId="urn:microsoft.com/office/officeart/2005/8/layout/orgChart1"/>
    <dgm:cxn modelId="{E49D7A46-93A9-4756-9F63-797CBE11D093}" type="presParOf" srcId="{23BC9751-2C7E-44EE-9014-2E370368269B}" destId="{F8436903-E9FA-46CE-8DAE-538CDA62324D}" srcOrd="1" destOrd="0" presId="urn:microsoft.com/office/officeart/2005/8/layout/orgChart1"/>
    <dgm:cxn modelId="{D2398C03-1D0C-4A15-86A2-E93F11DE5A67}" type="presParOf" srcId="{CF6D8B28-B81D-4420-A847-ED5E05D12CFC}" destId="{EDC84274-8C5B-44FD-912E-978371A71530}" srcOrd="1" destOrd="0" presId="urn:microsoft.com/office/officeart/2005/8/layout/orgChart1"/>
    <dgm:cxn modelId="{58427A1E-365E-4446-AF6B-AD2EC1566061}" type="presParOf" srcId="{CF6D8B28-B81D-4420-A847-ED5E05D12CFC}" destId="{9F95C194-94EE-43DA-8520-04A49C924AD0}" srcOrd="2" destOrd="0" presId="urn:microsoft.com/office/officeart/2005/8/layout/orgChart1"/>
    <dgm:cxn modelId="{147361C2-BE78-4FD3-AEC0-CE617C732939}" type="presParOf" srcId="{A29665E0-8EB7-43A1-9B7C-D2845AB18B24}" destId="{A8B789E1-A773-4EAB-9509-1532C0204F9A}" srcOrd="2" destOrd="0" presId="urn:microsoft.com/office/officeart/2005/8/layout/orgChart1"/>
    <dgm:cxn modelId="{66121A29-56CC-4C43-A285-BD65AC8A81DC}" type="presParOf" srcId="{14038A4E-C653-4B35-B6BE-513EA1C97E51}" destId="{B7C7F7FC-86E4-4426-B652-EABD818DD03A}" srcOrd="2" destOrd="0" presId="urn:microsoft.com/office/officeart/2005/8/layout/orgChart1"/>
    <dgm:cxn modelId="{1747DD74-2D6E-4B05-9EF7-D6AFB3C5F62C}" type="presParOf" srcId="{DA6C9626-3038-4F51-9825-C249BC5B4CAF}" destId="{190F747A-BD98-454B-9951-96F5A90CCA8E}" srcOrd="6" destOrd="0" presId="urn:microsoft.com/office/officeart/2005/8/layout/orgChart1"/>
    <dgm:cxn modelId="{791DAFF2-D9D6-4F36-A517-304EE2B2EE0E}" type="presParOf" srcId="{DA6C9626-3038-4F51-9825-C249BC5B4CAF}" destId="{A06588B7-A8B7-4F24-8BBF-CCD7234EAD09}" srcOrd="7" destOrd="0" presId="urn:microsoft.com/office/officeart/2005/8/layout/orgChart1"/>
    <dgm:cxn modelId="{0D1ED088-C176-44FF-A7DE-C712D0B59973}" type="presParOf" srcId="{A06588B7-A8B7-4F24-8BBF-CCD7234EAD09}" destId="{1C5DB0E3-9B59-414E-AC60-33B9B8B0A073}" srcOrd="0" destOrd="0" presId="urn:microsoft.com/office/officeart/2005/8/layout/orgChart1"/>
    <dgm:cxn modelId="{ED57DB85-648D-49AB-AD5B-9F4F0C1384FE}" type="presParOf" srcId="{1C5DB0E3-9B59-414E-AC60-33B9B8B0A073}" destId="{66F2D7FB-2D13-4744-AA51-9060B373A7F1}" srcOrd="0" destOrd="0" presId="urn:microsoft.com/office/officeart/2005/8/layout/orgChart1"/>
    <dgm:cxn modelId="{77E5A436-86F1-452D-B205-1B9C658CE0D1}" type="presParOf" srcId="{1C5DB0E3-9B59-414E-AC60-33B9B8B0A073}" destId="{A4D886ED-0FEE-45DB-8DB9-3544FC545F63}" srcOrd="1" destOrd="0" presId="urn:microsoft.com/office/officeart/2005/8/layout/orgChart1"/>
    <dgm:cxn modelId="{7385CF53-6BDB-486C-AAD1-52F52B793D5E}" type="presParOf" srcId="{A06588B7-A8B7-4F24-8BBF-CCD7234EAD09}" destId="{5F7163B5-B63E-4321-94AE-E137BFC37029}" srcOrd="1" destOrd="0" presId="urn:microsoft.com/office/officeart/2005/8/layout/orgChart1"/>
    <dgm:cxn modelId="{9C61B4D2-C82A-46FD-81E3-02222E94AE1F}" type="presParOf" srcId="{5F7163B5-B63E-4321-94AE-E137BFC37029}" destId="{AD7E9710-D4EE-4DC7-BBD1-514D168D7208}" srcOrd="0" destOrd="0" presId="urn:microsoft.com/office/officeart/2005/8/layout/orgChart1"/>
    <dgm:cxn modelId="{ED290E86-4FF3-43C9-BFD1-1716420B369B}" type="presParOf" srcId="{5F7163B5-B63E-4321-94AE-E137BFC37029}" destId="{CC9D97CB-7647-477B-9868-D59F33F0DFC2}" srcOrd="1" destOrd="0" presId="urn:microsoft.com/office/officeart/2005/8/layout/orgChart1"/>
    <dgm:cxn modelId="{63D6DD98-2EA0-41D1-961B-6B76FA6A0A24}" type="presParOf" srcId="{CC9D97CB-7647-477B-9868-D59F33F0DFC2}" destId="{53662DA5-2D5C-4CC6-882E-62770871CD36}" srcOrd="0" destOrd="0" presId="urn:microsoft.com/office/officeart/2005/8/layout/orgChart1"/>
    <dgm:cxn modelId="{3B1B1D61-9DFE-4D99-BFD9-56DD4D525A9A}" type="presParOf" srcId="{53662DA5-2D5C-4CC6-882E-62770871CD36}" destId="{2E1D17F5-97A1-4565-8642-82A6157AC054}" srcOrd="0" destOrd="0" presId="urn:microsoft.com/office/officeart/2005/8/layout/orgChart1"/>
    <dgm:cxn modelId="{C1FA188F-64A9-4C0A-87BA-343F935BAD62}" type="presParOf" srcId="{53662DA5-2D5C-4CC6-882E-62770871CD36}" destId="{7DFC11BB-4E9D-419C-B1D1-A918EFDDB122}" srcOrd="1" destOrd="0" presId="urn:microsoft.com/office/officeart/2005/8/layout/orgChart1"/>
    <dgm:cxn modelId="{6C36CF00-1C39-4EAF-9ECF-639BC85022D1}" type="presParOf" srcId="{CC9D97CB-7647-477B-9868-D59F33F0DFC2}" destId="{8BE7C072-C4D6-4B95-89A1-01096D9AE1FB}" srcOrd="1" destOrd="0" presId="urn:microsoft.com/office/officeart/2005/8/layout/orgChart1"/>
    <dgm:cxn modelId="{220DDB6E-383C-46B4-B0B0-8E7408A81C07}" type="presParOf" srcId="{8BE7C072-C4D6-4B95-89A1-01096D9AE1FB}" destId="{22B26C07-B17F-47AC-9E4E-46275A0A0023}" srcOrd="0" destOrd="0" presId="urn:microsoft.com/office/officeart/2005/8/layout/orgChart1"/>
    <dgm:cxn modelId="{9469A8A3-9BB0-4E09-844B-1A457E931468}" type="presParOf" srcId="{8BE7C072-C4D6-4B95-89A1-01096D9AE1FB}" destId="{2AC7F8D1-B0C0-40A1-B4DC-586EC3D7D4B1}" srcOrd="1" destOrd="0" presId="urn:microsoft.com/office/officeart/2005/8/layout/orgChart1"/>
    <dgm:cxn modelId="{0E85DB61-3B38-4A33-BB2F-570C55604724}" type="presParOf" srcId="{2AC7F8D1-B0C0-40A1-B4DC-586EC3D7D4B1}" destId="{C8A40D76-5C8D-4732-A4DC-3EBB1ABE7711}" srcOrd="0" destOrd="0" presId="urn:microsoft.com/office/officeart/2005/8/layout/orgChart1"/>
    <dgm:cxn modelId="{D1AFBF8F-DB9E-4616-87DD-F5F4FB35220E}" type="presParOf" srcId="{C8A40D76-5C8D-4732-A4DC-3EBB1ABE7711}" destId="{F537188F-0031-48EE-98EB-CC27CB9353E3}" srcOrd="0" destOrd="0" presId="urn:microsoft.com/office/officeart/2005/8/layout/orgChart1"/>
    <dgm:cxn modelId="{B55D2AC7-B5E6-4D92-8199-46AB9930A586}" type="presParOf" srcId="{C8A40D76-5C8D-4732-A4DC-3EBB1ABE7711}" destId="{F69D1B4C-CFE1-4267-B28E-06AC0DB8F079}" srcOrd="1" destOrd="0" presId="urn:microsoft.com/office/officeart/2005/8/layout/orgChart1"/>
    <dgm:cxn modelId="{5683FBC1-13C0-41B6-957E-C6DB8C98A82B}" type="presParOf" srcId="{2AC7F8D1-B0C0-40A1-B4DC-586EC3D7D4B1}" destId="{7CA7B99E-675C-40D3-89DD-A2C2F4BFEC43}" srcOrd="1" destOrd="0" presId="urn:microsoft.com/office/officeart/2005/8/layout/orgChart1"/>
    <dgm:cxn modelId="{A313E3B5-0543-4A0C-B6AA-3087E95B50C0}" type="presParOf" srcId="{2AC7F8D1-B0C0-40A1-B4DC-586EC3D7D4B1}" destId="{F76CFF9E-C5F5-438D-8B39-DD85C2F4D2FD}" srcOrd="2" destOrd="0" presId="urn:microsoft.com/office/officeart/2005/8/layout/orgChart1"/>
    <dgm:cxn modelId="{FA0B8B50-8B55-4E74-8662-CBFFB098CF99}" type="presParOf" srcId="{CC9D97CB-7647-477B-9868-D59F33F0DFC2}" destId="{B3FE1215-D87C-41FF-B778-EEAEA76DE196}" srcOrd="2" destOrd="0" presId="urn:microsoft.com/office/officeart/2005/8/layout/orgChart1"/>
    <dgm:cxn modelId="{3A90BEDF-5406-4A3F-A2D4-3EEF518E6775}" type="presParOf" srcId="{A06588B7-A8B7-4F24-8BBF-CCD7234EAD09}" destId="{5B21AB14-0722-495F-B907-4258528872C2}" srcOrd="2" destOrd="0" presId="urn:microsoft.com/office/officeart/2005/8/layout/orgChart1"/>
    <dgm:cxn modelId="{D5B2397B-7420-4AFA-A021-372E5318BC2B}" type="presParOf" srcId="{9745A8BA-E9E7-4B45-8546-D2610F58232D}" destId="{BF3C162B-C4B5-43C1-9F1E-583252BC4796}"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2B26C07-B17F-47AC-9E4E-46275A0A0023}">
      <dsp:nvSpPr>
        <dsp:cNvPr id="0" name=""/>
        <dsp:cNvSpPr/>
      </dsp:nvSpPr>
      <dsp:spPr>
        <a:xfrm>
          <a:off x="5939334" y="3591804"/>
          <a:ext cx="238736" cy="732125"/>
        </a:xfrm>
        <a:custGeom>
          <a:avLst/>
          <a:gdLst/>
          <a:ahLst/>
          <a:cxnLst/>
          <a:rect l="0" t="0" r="0" b="0"/>
          <a:pathLst>
            <a:path>
              <a:moveTo>
                <a:pt x="0" y="0"/>
              </a:moveTo>
              <a:lnTo>
                <a:pt x="0" y="732125"/>
              </a:lnTo>
              <a:lnTo>
                <a:pt x="238736" y="7321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7E9710-D4EE-4DC7-BBD1-514D168D7208}">
      <dsp:nvSpPr>
        <dsp:cNvPr id="0" name=""/>
        <dsp:cNvSpPr/>
      </dsp:nvSpPr>
      <dsp:spPr>
        <a:xfrm>
          <a:off x="6530245" y="2461784"/>
          <a:ext cx="91440" cy="334231"/>
        </a:xfrm>
        <a:custGeom>
          <a:avLst/>
          <a:gdLst/>
          <a:ahLst/>
          <a:cxnLst/>
          <a:rect l="0" t="0" r="0" b="0"/>
          <a:pathLst>
            <a:path>
              <a:moveTo>
                <a:pt x="45720" y="0"/>
              </a:moveTo>
              <a:lnTo>
                <a:pt x="45720" y="33423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0F747A-BD98-454B-9951-96F5A90CCA8E}">
      <dsp:nvSpPr>
        <dsp:cNvPr id="0" name=""/>
        <dsp:cNvSpPr/>
      </dsp:nvSpPr>
      <dsp:spPr>
        <a:xfrm>
          <a:off x="3687252" y="1331764"/>
          <a:ext cx="2888712" cy="334231"/>
        </a:xfrm>
        <a:custGeom>
          <a:avLst/>
          <a:gdLst/>
          <a:ahLst/>
          <a:cxnLst/>
          <a:rect l="0" t="0" r="0" b="0"/>
          <a:pathLst>
            <a:path>
              <a:moveTo>
                <a:pt x="0" y="0"/>
              </a:moveTo>
              <a:lnTo>
                <a:pt x="0" y="167115"/>
              </a:lnTo>
              <a:lnTo>
                <a:pt x="2888712" y="167115"/>
              </a:lnTo>
              <a:lnTo>
                <a:pt x="2888712" y="3342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1E1068-2C59-4635-977A-BD692955642F}">
      <dsp:nvSpPr>
        <dsp:cNvPr id="0" name=""/>
        <dsp:cNvSpPr/>
      </dsp:nvSpPr>
      <dsp:spPr>
        <a:xfrm>
          <a:off x="4013526" y="3591804"/>
          <a:ext cx="238736" cy="732125"/>
        </a:xfrm>
        <a:custGeom>
          <a:avLst/>
          <a:gdLst/>
          <a:ahLst/>
          <a:cxnLst/>
          <a:rect l="0" t="0" r="0" b="0"/>
          <a:pathLst>
            <a:path>
              <a:moveTo>
                <a:pt x="0" y="0"/>
              </a:moveTo>
              <a:lnTo>
                <a:pt x="0" y="732125"/>
              </a:lnTo>
              <a:lnTo>
                <a:pt x="238736" y="7321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E1CF17-5FDA-44AF-A0E0-0792624F623D}">
      <dsp:nvSpPr>
        <dsp:cNvPr id="0" name=""/>
        <dsp:cNvSpPr/>
      </dsp:nvSpPr>
      <dsp:spPr>
        <a:xfrm>
          <a:off x="4604437" y="2461784"/>
          <a:ext cx="91440" cy="334231"/>
        </a:xfrm>
        <a:custGeom>
          <a:avLst/>
          <a:gdLst/>
          <a:ahLst/>
          <a:cxnLst/>
          <a:rect l="0" t="0" r="0" b="0"/>
          <a:pathLst>
            <a:path>
              <a:moveTo>
                <a:pt x="45720" y="0"/>
              </a:moveTo>
              <a:lnTo>
                <a:pt x="45720" y="33423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8C6DCC-1F75-41B3-A155-3FF1B3C67800}">
      <dsp:nvSpPr>
        <dsp:cNvPr id="0" name=""/>
        <dsp:cNvSpPr/>
      </dsp:nvSpPr>
      <dsp:spPr>
        <a:xfrm>
          <a:off x="3687252" y="1331764"/>
          <a:ext cx="962904" cy="334231"/>
        </a:xfrm>
        <a:custGeom>
          <a:avLst/>
          <a:gdLst/>
          <a:ahLst/>
          <a:cxnLst/>
          <a:rect l="0" t="0" r="0" b="0"/>
          <a:pathLst>
            <a:path>
              <a:moveTo>
                <a:pt x="0" y="0"/>
              </a:moveTo>
              <a:lnTo>
                <a:pt x="0" y="167115"/>
              </a:lnTo>
              <a:lnTo>
                <a:pt x="962904" y="167115"/>
              </a:lnTo>
              <a:lnTo>
                <a:pt x="962904" y="3342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BD7AC6-C922-4916-94C3-5CE869C63C42}">
      <dsp:nvSpPr>
        <dsp:cNvPr id="0" name=""/>
        <dsp:cNvSpPr/>
      </dsp:nvSpPr>
      <dsp:spPr>
        <a:xfrm>
          <a:off x="2087717" y="3591804"/>
          <a:ext cx="238736" cy="732125"/>
        </a:xfrm>
        <a:custGeom>
          <a:avLst/>
          <a:gdLst/>
          <a:ahLst/>
          <a:cxnLst/>
          <a:rect l="0" t="0" r="0" b="0"/>
          <a:pathLst>
            <a:path>
              <a:moveTo>
                <a:pt x="0" y="0"/>
              </a:moveTo>
              <a:lnTo>
                <a:pt x="0" y="732125"/>
              </a:lnTo>
              <a:lnTo>
                <a:pt x="238736" y="7321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894448-CB64-44D8-B3F2-9F7F855792CE}">
      <dsp:nvSpPr>
        <dsp:cNvPr id="0" name=""/>
        <dsp:cNvSpPr/>
      </dsp:nvSpPr>
      <dsp:spPr>
        <a:xfrm>
          <a:off x="2678628" y="2461784"/>
          <a:ext cx="91440" cy="334231"/>
        </a:xfrm>
        <a:custGeom>
          <a:avLst/>
          <a:gdLst/>
          <a:ahLst/>
          <a:cxnLst/>
          <a:rect l="0" t="0" r="0" b="0"/>
          <a:pathLst>
            <a:path>
              <a:moveTo>
                <a:pt x="45720" y="0"/>
              </a:moveTo>
              <a:lnTo>
                <a:pt x="45720" y="33423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F516DA-8436-40C1-8127-29452DCE535A}">
      <dsp:nvSpPr>
        <dsp:cNvPr id="0" name=""/>
        <dsp:cNvSpPr/>
      </dsp:nvSpPr>
      <dsp:spPr>
        <a:xfrm>
          <a:off x="2724348" y="1331764"/>
          <a:ext cx="962904" cy="334231"/>
        </a:xfrm>
        <a:custGeom>
          <a:avLst/>
          <a:gdLst/>
          <a:ahLst/>
          <a:cxnLst/>
          <a:rect l="0" t="0" r="0" b="0"/>
          <a:pathLst>
            <a:path>
              <a:moveTo>
                <a:pt x="962904" y="0"/>
              </a:moveTo>
              <a:lnTo>
                <a:pt x="962904" y="167115"/>
              </a:lnTo>
              <a:lnTo>
                <a:pt x="0" y="167115"/>
              </a:lnTo>
              <a:lnTo>
                <a:pt x="0" y="3342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27C380-1870-430C-9708-41CDA6C4424F}">
      <dsp:nvSpPr>
        <dsp:cNvPr id="0" name=""/>
        <dsp:cNvSpPr/>
      </dsp:nvSpPr>
      <dsp:spPr>
        <a:xfrm>
          <a:off x="161909" y="3591804"/>
          <a:ext cx="238736" cy="732125"/>
        </a:xfrm>
        <a:custGeom>
          <a:avLst/>
          <a:gdLst/>
          <a:ahLst/>
          <a:cxnLst/>
          <a:rect l="0" t="0" r="0" b="0"/>
          <a:pathLst>
            <a:path>
              <a:moveTo>
                <a:pt x="0" y="0"/>
              </a:moveTo>
              <a:lnTo>
                <a:pt x="0" y="732125"/>
              </a:lnTo>
              <a:lnTo>
                <a:pt x="238736" y="7321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FF7847-DD91-4A1E-9964-7488A4BE5F70}">
      <dsp:nvSpPr>
        <dsp:cNvPr id="0" name=""/>
        <dsp:cNvSpPr/>
      </dsp:nvSpPr>
      <dsp:spPr>
        <a:xfrm>
          <a:off x="752820" y="2461784"/>
          <a:ext cx="91440" cy="334231"/>
        </a:xfrm>
        <a:custGeom>
          <a:avLst/>
          <a:gdLst/>
          <a:ahLst/>
          <a:cxnLst/>
          <a:rect l="0" t="0" r="0" b="0"/>
          <a:pathLst>
            <a:path>
              <a:moveTo>
                <a:pt x="45720" y="0"/>
              </a:moveTo>
              <a:lnTo>
                <a:pt x="45720" y="33423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53E3F7-F9D7-44B7-9C3A-987A831A6D01}">
      <dsp:nvSpPr>
        <dsp:cNvPr id="0" name=""/>
        <dsp:cNvSpPr/>
      </dsp:nvSpPr>
      <dsp:spPr>
        <a:xfrm>
          <a:off x="798540" y="1331764"/>
          <a:ext cx="2888712" cy="334231"/>
        </a:xfrm>
        <a:custGeom>
          <a:avLst/>
          <a:gdLst/>
          <a:ahLst/>
          <a:cxnLst/>
          <a:rect l="0" t="0" r="0" b="0"/>
          <a:pathLst>
            <a:path>
              <a:moveTo>
                <a:pt x="2888712" y="0"/>
              </a:moveTo>
              <a:lnTo>
                <a:pt x="2888712" y="167115"/>
              </a:lnTo>
              <a:lnTo>
                <a:pt x="0" y="167115"/>
              </a:lnTo>
              <a:lnTo>
                <a:pt x="0" y="3342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41B7EF-0627-4FA1-96F0-E77FA583204C}">
      <dsp:nvSpPr>
        <dsp:cNvPr id="0" name=""/>
        <dsp:cNvSpPr/>
      </dsp:nvSpPr>
      <dsp:spPr>
        <a:xfrm>
          <a:off x="2891464" y="535975"/>
          <a:ext cx="1591577" cy="795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rPr>
            <a:t>Solution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rPr>
            <a:t>Testing</a:t>
          </a:r>
        </a:p>
      </dsp:txBody>
      <dsp:txXfrm>
        <a:off x="2891464" y="535975"/>
        <a:ext cx="1591577" cy="795788"/>
      </dsp:txXfrm>
    </dsp:sp>
    <dsp:sp modelId="{F54AF6D0-928E-46C2-882D-A536494021D5}">
      <dsp:nvSpPr>
        <dsp:cNvPr id="0" name=""/>
        <dsp:cNvSpPr/>
      </dsp:nvSpPr>
      <dsp:spPr>
        <a:xfrm>
          <a:off x="2751" y="1665995"/>
          <a:ext cx="1591577" cy="795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rPr>
            <a:t>Results</a:t>
          </a:r>
        </a:p>
      </dsp:txBody>
      <dsp:txXfrm>
        <a:off x="2751" y="1665995"/>
        <a:ext cx="1591577" cy="795788"/>
      </dsp:txXfrm>
    </dsp:sp>
    <dsp:sp modelId="{14091A97-26B9-4E73-95B7-C485A6427417}">
      <dsp:nvSpPr>
        <dsp:cNvPr id="0" name=""/>
        <dsp:cNvSpPr/>
      </dsp:nvSpPr>
      <dsp:spPr>
        <a:xfrm>
          <a:off x="2751" y="2796015"/>
          <a:ext cx="1591577" cy="795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rPr>
            <a:t>Harm/</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rPr>
            <a:t>Beneficence</a:t>
          </a:r>
        </a:p>
      </dsp:txBody>
      <dsp:txXfrm>
        <a:off x="2751" y="2796015"/>
        <a:ext cx="1591577" cy="795788"/>
      </dsp:txXfrm>
    </dsp:sp>
    <dsp:sp modelId="{E275FA27-AEE5-4960-A82F-E2DEFD6C8842}">
      <dsp:nvSpPr>
        <dsp:cNvPr id="0" name=""/>
        <dsp:cNvSpPr/>
      </dsp:nvSpPr>
      <dsp:spPr>
        <a:xfrm>
          <a:off x="400645" y="3926035"/>
          <a:ext cx="1591577" cy="795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rPr>
            <a:t>Utilities</a:t>
          </a:r>
        </a:p>
      </dsp:txBody>
      <dsp:txXfrm>
        <a:off x="400645" y="3926035"/>
        <a:ext cx="1591577" cy="795788"/>
      </dsp:txXfrm>
    </dsp:sp>
    <dsp:sp modelId="{D1E8A975-8056-435B-913F-EFA267E91BEA}">
      <dsp:nvSpPr>
        <dsp:cNvPr id="0" name=""/>
        <dsp:cNvSpPr/>
      </dsp:nvSpPr>
      <dsp:spPr>
        <a:xfrm>
          <a:off x="1928559" y="1665995"/>
          <a:ext cx="1591577" cy="795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rPr>
            <a:t>Rules</a:t>
          </a:r>
        </a:p>
      </dsp:txBody>
      <dsp:txXfrm>
        <a:off x="1928559" y="1665995"/>
        <a:ext cx="1591577" cy="795788"/>
      </dsp:txXfrm>
    </dsp:sp>
    <dsp:sp modelId="{FB4702D2-F0FC-47EC-B717-0E4C27CE6D23}">
      <dsp:nvSpPr>
        <dsp:cNvPr id="0" name=""/>
        <dsp:cNvSpPr/>
      </dsp:nvSpPr>
      <dsp:spPr>
        <a:xfrm>
          <a:off x="1928559" y="2796015"/>
          <a:ext cx="1591577" cy="795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rPr>
            <a:t>Reversibility</a:t>
          </a:r>
        </a:p>
      </dsp:txBody>
      <dsp:txXfrm>
        <a:off x="1928559" y="2796015"/>
        <a:ext cx="1591577" cy="795788"/>
      </dsp:txXfrm>
    </dsp:sp>
    <dsp:sp modelId="{5AFE9EC6-726E-4C89-8E61-F981BFE558A2}">
      <dsp:nvSpPr>
        <dsp:cNvPr id="0" name=""/>
        <dsp:cNvSpPr/>
      </dsp:nvSpPr>
      <dsp:spPr>
        <a:xfrm>
          <a:off x="2326454" y="3926035"/>
          <a:ext cx="1591577" cy="795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rPr>
            <a:t>Rights</a:t>
          </a:r>
        </a:p>
      </dsp:txBody>
      <dsp:txXfrm>
        <a:off x="2326454" y="3926035"/>
        <a:ext cx="1591577" cy="795788"/>
      </dsp:txXfrm>
    </dsp:sp>
    <dsp:sp modelId="{9FD26DEA-67D3-4983-8DEB-37C512C682E8}">
      <dsp:nvSpPr>
        <dsp:cNvPr id="0" name=""/>
        <dsp:cNvSpPr/>
      </dsp:nvSpPr>
      <dsp:spPr>
        <a:xfrm>
          <a:off x="3854368" y="1665995"/>
          <a:ext cx="1591577" cy="795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rPr>
            <a:t>Agents</a:t>
          </a:r>
        </a:p>
      </dsp:txBody>
      <dsp:txXfrm>
        <a:off x="3854368" y="1665995"/>
        <a:ext cx="1591577" cy="795788"/>
      </dsp:txXfrm>
    </dsp:sp>
    <dsp:sp modelId="{4CB92329-6146-40E4-AA22-33BD8A0B2C64}">
      <dsp:nvSpPr>
        <dsp:cNvPr id="0" name=""/>
        <dsp:cNvSpPr/>
      </dsp:nvSpPr>
      <dsp:spPr>
        <a:xfrm>
          <a:off x="3854368" y="2796015"/>
          <a:ext cx="1591577" cy="795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rPr>
            <a:t>Publicity</a:t>
          </a:r>
        </a:p>
      </dsp:txBody>
      <dsp:txXfrm>
        <a:off x="3854368" y="2796015"/>
        <a:ext cx="1591577" cy="795788"/>
      </dsp:txXfrm>
    </dsp:sp>
    <dsp:sp modelId="{C2FDC28C-AAA6-4797-9FA7-3C98317ACCB9}">
      <dsp:nvSpPr>
        <dsp:cNvPr id="0" name=""/>
        <dsp:cNvSpPr/>
      </dsp:nvSpPr>
      <dsp:spPr>
        <a:xfrm>
          <a:off x="4252262" y="3926035"/>
          <a:ext cx="1591577" cy="795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rPr>
            <a:t>Virtues</a:t>
          </a:r>
        </a:p>
      </dsp:txBody>
      <dsp:txXfrm>
        <a:off x="4252262" y="3926035"/>
        <a:ext cx="1591577" cy="795788"/>
      </dsp:txXfrm>
    </dsp:sp>
    <dsp:sp modelId="{66F2D7FB-2D13-4744-AA51-9060B373A7F1}">
      <dsp:nvSpPr>
        <dsp:cNvPr id="0" name=""/>
        <dsp:cNvSpPr/>
      </dsp:nvSpPr>
      <dsp:spPr>
        <a:xfrm>
          <a:off x="5780176" y="1665995"/>
          <a:ext cx="1591577" cy="795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rPr>
            <a:t>Meta-Tests</a:t>
          </a:r>
        </a:p>
      </dsp:txBody>
      <dsp:txXfrm>
        <a:off x="5780176" y="1665995"/>
        <a:ext cx="1591577" cy="795788"/>
      </dsp:txXfrm>
    </dsp:sp>
    <dsp:sp modelId="{2E1D17F5-97A1-4565-8642-82A6157AC054}">
      <dsp:nvSpPr>
        <dsp:cNvPr id="0" name=""/>
        <dsp:cNvSpPr/>
      </dsp:nvSpPr>
      <dsp:spPr>
        <a:xfrm>
          <a:off x="5780176" y="2796015"/>
          <a:ext cx="1591577" cy="795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rPr>
            <a:t>Convergences/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rPr>
            <a:t>Divergences</a:t>
          </a:r>
        </a:p>
      </dsp:txBody>
      <dsp:txXfrm>
        <a:off x="5780176" y="2796015"/>
        <a:ext cx="1591577" cy="795788"/>
      </dsp:txXfrm>
    </dsp:sp>
    <dsp:sp modelId="{F537188F-0031-48EE-98EB-CC27CB9353E3}">
      <dsp:nvSpPr>
        <dsp:cNvPr id="0" name=""/>
        <dsp:cNvSpPr/>
      </dsp:nvSpPr>
      <dsp:spPr>
        <a:xfrm>
          <a:off x="6178071" y="3926035"/>
          <a:ext cx="1591577" cy="795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rPr>
            <a:t>Divergences</a:t>
          </a:r>
        </a:p>
      </dsp:txBody>
      <dsp:txXfrm>
        <a:off x="6178071" y="3926035"/>
        <a:ext cx="1591577" cy="79578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microsoft.com/office/2006/relationships/legacyDiagramText" Target="legacyDiagramText3.bin"/><Relationship Id="rId7" Type="http://schemas.microsoft.com/office/2006/relationships/legacyDiagramText" Target="legacyDiagramText7.bin"/><Relationship Id="rId2" Type="http://schemas.microsoft.com/office/2006/relationships/legacyDiagramText" Target="legacyDiagramText2.bin"/><Relationship Id="rId1" Type="http://schemas.microsoft.com/office/2006/relationships/legacyDiagramText" Target="legacyDiagramText1.bin"/><Relationship Id="rId6" Type="http://schemas.microsoft.com/office/2006/relationships/legacyDiagramText" Target="legacyDiagramText6.bin"/><Relationship Id="rId5" Type="http://schemas.microsoft.com/office/2006/relationships/legacyDiagramText" Target="legacyDiagramText5.bin"/><Relationship Id="rId4" Type="http://schemas.microsoft.com/office/2006/relationships/legacyDiagramText" Target="legacyDiagramText4.bin"/></Relationships>
</file>

<file path=ppt/drawings/_rels/vmlDrawing2.vml.rels><?xml version="1.0" encoding="UTF-8" standalone="yes"?>
<Relationships xmlns="http://schemas.openxmlformats.org/package/2006/relationships"><Relationship Id="rId8" Type="http://schemas.microsoft.com/office/2006/relationships/legacyDiagramText" Target="legacyDiagramText15.bin"/><Relationship Id="rId3" Type="http://schemas.microsoft.com/office/2006/relationships/legacyDiagramText" Target="legacyDiagramText10.bin"/><Relationship Id="rId7" Type="http://schemas.microsoft.com/office/2006/relationships/legacyDiagramText" Target="legacyDiagramText14.bin"/><Relationship Id="rId2" Type="http://schemas.microsoft.com/office/2006/relationships/legacyDiagramText" Target="legacyDiagramText9.bin"/><Relationship Id="rId1" Type="http://schemas.microsoft.com/office/2006/relationships/legacyDiagramText" Target="legacyDiagramText8.bin"/><Relationship Id="rId6" Type="http://schemas.microsoft.com/office/2006/relationships/legacyDiagramText" Target="legacyDiagramText13.bin"/><Relationship Id="rId5" Type="http://schemas.microsoft.com/office/2006/relationships/legacyDiagramText" Target="legacyDiagramText12.bin"/><Relationship Id="rId4" Type="http://schemas.microsoft.com/office/2006/relationships/legacyDiagramText" Target="legacyDiagramText11.bin"/></Relationships>
</file>

<file path=ppt/drawings/_rels/vmlDrawing3.vml.rels><?xml version="1.0" encoding="UTF-8" standalone="yes"?>
<Relationships xmlns="http://schemas.openxmlformats.org/package/2006/relationships"><Relationship Id="rId3" Type="http://schemas.microsoft.com/office/2006/relationships/legacyDiagramText" Target="legacyDiagramText18.bin"/><Relationship Id="rId2" Type="http://schemas.microsoft.com/office/2006/relationships/legacyDiagramText" Target="legacyDiagramText17.bin"/><Relationship Id="rId1" Type="http://schemas.microsoft.com/office/2006/relationships/legacyDiagramText" Target="legacyDiagramText16.bin"/><Relationship Id="rId6" Type="http://schemas.microsoft.com/office/2006/relationships/legacyDiagramText" Target="legacyDiagramText21.bin"/><Relationship Id="rId5" Type="http://schemas.microsoft.com/office/2006/relationships/legacyDiagramText" Target="legacyDiagramText20.bin"/><Relationship Id="rId4" Type="http://schemas.microsoft.com/office/2006/relationships/legacyDiagramText" Target="legacyDiagramText19.bin"/></Relationships>
</file>

<file path=ppt/drawings/_rels/vmlDrawing4.vml.rels><?xml version="1.0" encoding="UTF-8" standalone="yes"?>
<Relationships xmlns="http://schemas.openxmlformats.org/package/2006/relationships"><Relationship Id="rId8" Type="http://schemas.microsoft.com/office/2006/relationships/legacyDiagramText" Target="legacyDiagramText29.bin"/><Relationship Id="rId3" Type="http://schemas.microsoft.com/office/2006/relationships/legacyDiagramText" Target="legacyDiagramText24.bin"/><Relationship Id="rId7" Type="http://schemas.microsoft.com/office/2006/relationships/legacyDiagramText" Target="legacyDiagramText28.bin"/><Relationship Id="rId2" Type="http://schemas.microsoft.com/office/2006/relationships/legacyDiagramText" Target="legacyDiagramText23.bin"/><Relationship Id="rId1" Type="http://schemas.microsoft.com/office/2006/relationships/legacyDiagramText" Target="legacyDiagramText22.bin"/><Relationship Id="rId6" Type="http://schemas.microsoft.com/office/2006/relationships/legacyDiagramText" Target="legacyDiagramText27.bin"/><Relationship Id="rId5" Type="http://schemas.microsoft.com/office/2006/relationships/legacyDiagramText" Target="legacyDiagramText26.bin"/><Relationship Id="rId4" Type="http://schemas.microsoft.com/office/2006/relationships/legacyDiagramText" Target="legacyDiagramText25.bin"/><Relationship Id="rId9" Type="http://schemas.microsoft.com/office/2006/relationships/legacyDiagramText" Target="legacyDiagramText30.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3A4B5-F03F-450E-8CB4-212868637D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9AC7A-A812-4A52-BE84-E1D81D76DF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5A078-6458-4E5C-90B0-7C261B73BF4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600200"/>
            <a:ext cx="7772400" cy="4530725"/>
          </a:xfrm>
        </p:spPr>
        <p:txBody>
          <a:bodyPr/>
          <a:lstStyle/>
          <a:p>
            <a:endParaRPr lang="en-US"/>
          </a:p>
        </p:txBody>
      </p:sp>
      <p:sp>
        <p:nvSpPr>
          <p:cNvPr id="4" name="Date Placeholder 3"/>
          <p:cNvSpPr>
            <a:spLocks noGrp="1"/>
          </p:cNvSpPr>
          <p:nvPr>
            <p:ph type="dt" sz="half" idx="10"/>
          </p:nvPr>
        </p:nvSpPr>
        <p:spPr>
          <a:xfrm>
            <a:off x="914400" y="6251575"/>
            <a:ext cx="1981200" cy="457200"/>
          </a:xfrm>
        </p:spPr>
        <p:txBody>
          <a:bodyPr/>
          <a:lstStyle>
            <a:lvl1pPr>
              <a:defRPr/>
            </a:lvl1pPr>
          </a:lstStyle>
          <a:p>
            <a:endParaRPr lang="en-US"/>
          </a:p>
        </p:txBody>
      </p:sp>
      <p:sp>
        <p:nvSpPr>
          <p:cNvPr id="5" name="Footer Placeholder 4"/>
          <p:cNvSpPr>
            <a:spLocks noGrp="1"/>
          </p:cNvSpPr>
          <p:nvPr>
            <p:ph type="ftr" sz="quarter" idx="11"/>
          </p:nvPr>
        </p:nvSpPr>
        <p:spPr>
          <a:xfrm>
            <a:off x="3352800" y="6248400"/>
            <a:ext cx="29718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781800" y="6248400"/>
            <a:ext cx="1905000" cy="457200"/>
          </a:xfrm>
        </p:spPr>
        <p:txBody>
          <a:bodyPr/>
          <a:lstStyle>
            <a:lvl1pPr>
              <a:defRPr/>
            </a:lvl1pPr>
          </a:lstStyle>
          <a:p>
            <a:fld id="{5C6959F2-20BD-465D-8C14-C1D16FF6533D}"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914400" y="1600200"/>
            <a:ext cx="7772400" cy="4530725"/>
          </a:xfrm>
        </p:spPr>
        <p:txBody>
          <a:bodyPr/>
          <a:lstStyle/>
          <a:p>
            <a:endParaRPr lang="en-US"/>
          </a:p>
        </p:txBody>
      </p:sp>
      <p:sp>
        <p:nvSpPr>
          <p:cNvPr id="4" name="Date Placeholder 3"/>
          <p:cNvSpPr>
            <a:spLocks noGrp="1"/>
          </p:cNvSpPr>
          <p:nvPr>
            <p:ph type="dt" sz="half" idx="10"/>
          </p:nvPr>
        </p:nvSpPr>
        <p:spPr>
          <a:xfrm>
            <a:off x="914400" y="6251575"/>
            <a:ext cx="1981200" cy="457200"/>
          </a:xfrm>
        </p:spPr>
        <p:txBody>
          <a:bodyPr/>
          <a:lstStyle>
            <a:lvl1pPr>
              <a:defRPr/>
            </a:lvl1pPr>
          </a:lstStyle>
          <a:p>
            <a:endParaRPr lang="en-US"/>
          </a:p>
        </p:txBody>
      </p:sp>
      <p:sp>
        <p:nvSpPr>
          <p:cNvPr id="5" name="Footer Placeholder 4"/>
          <p:cNvSpPr>
            <a:spLocks noGrp="1"/>
          </p:cNvSpPr>
          <p:nvPr>
            <p:ph type="ftr" sz="quarter" idx="11"/>
          </p:nvPr>
        </p:nvSpPr>
        <p:spPr>
          <a:xfrm>
            <a:off x="3352800" y="6248400"/>
            <a:ext cx="29718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781800" y="6248400"/>
            <a:ext cx="1905000" cy="457200"/>
          </a:xfrm>
        </p:spPr>
        <p:txBody>
          <a:bodyPr/>
          <a:lstStyle>
            <a:lvl1pPr>
              <a:defRPr/>
            </a:lvl1pPr>
          </a:lstStyle>
          <a:p>
            <a:fld id="{7299692F-D10C-4D0A-92FF-8E0D45740DB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C93EA-BC13-4E5C-803B-1665D4806E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0FFC2-1A1B-4363-AA33-9E06743161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FD6D4-7E25-4B07-81A4-5736310236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725D86-0005-4B0D-B661-5FBB263B2B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CCEC3-A5A2-4BA5-9520-4A0470ECAD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2ED19-EE3F-4E63-9227-B82ADBBF62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B3895-A2B8-4B0E-832F-26EB4205A5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DC1ED-5E9A-414B-B5D0-324261C8E8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3ECC0-C547-4160-A866-49DEB8C4ED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vmlDrawing" Target="../drawings/vmlDrawing3.v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vmlDrawing" Target="../drawings/vmlDrawing4.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r>
              <a:rPr lang="en-US" sz="4400"/>
              <a:t>Decision Making Manual: A Toolkit for Making Moral Decisions</a:t>
            </a:r>
          </a:p>
        </p:txBody>
      </p:sp>
      <p:sp>
        <p:nvSpPr>
          <p:cNvPr id="2051" name="Rectangle 3"/>
          <p:cNvSpPr>
            <a:spLocks noGrp="1" noChangeArrowheads="1"/>
          </p:cNvSpPr>
          <p:nvPr>
            <p:ph type="subTitle" idx="1"/>
          </p:nvPr>
        </p:nvSpPr>
        <p:spPr/>
        <p:txBody>
          <a:bodyPr/>
          <a:lstStyle/>
          <a:p>
            <a:r>
              <a:rPr lang="en-US"/>
              <a:t>William J. Frey (UPRM)</a:t>
            </a:r>
          </a:p>
          <a:p>
            <a:r>
              <a:rPr lang="en-US"/>
              <a:t>José A. Cruz-Cruz (UPRM)</a:t>
            </a:r>
          </a:p>
          <a:p>
            <a:r>
              <a:rPr lang="en-US"/>
              <a:t>Chuck Huff (St. Olaf)</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fontScale="90000"/>
          </a:bodyPr>
          <a:lstStyle/>
          <a:p>
            <a:r>
              <a:rPr lang="en-US" sz="3800"/>
              <a:t>3. Develop a general solution strategy and then brainstorm specific solutions</a:t>
            </a:r>
          </a:p>
        </p:txBody>
      </p:sp>
      <p:graphicFrame>
        <p:nvGraphicFramePr>
          <p:cNvPr id="92163" name="Group 3"/>
          <p:cNvGraphicFramePr>
            <a:graphicFrameLocks noGrp="1"/>
          </p:cNvGraphicFramePr>
          <p:nvPr>
            <p:ph type="tbl" idx="1"/>
          </p:nvPr>
        </p:nvGraphicFramePr>
        <p:xfrm>
          <a:off x="228600" y="2133600"/>
          <a:ext cx="8686800" cy="3352800"/>
        </p:xfrm>
        <a:graphic>
          <a:graphicData uri="http://schemas.openxmlformats.org/drawingml/2006/table">
            <a:tbl>
              <a:tblPr/>
              <a:tblGrid>
                <a:gridCol w="1447800"/>
                <a:gridCol w="1447800"/>
                <a:gridCol w="1447800"/>
                <a:gridCol w="1447800"/>
                <a:gridCol w="1447800"/>
                <a:gridCol w="1447800"/>
              </a:tblGrid>
              <a:tr h="904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rPr>
                        <a:t>Problem / Solution Strategy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rPr>
                        <a:t>Disagreement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rPr>
                        <a:t>Value Conflict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rPr>
                        <a:t>Situational Constraints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7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rPr>
                        <a:t>Factual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rPr>
                        <a:t>Conceptual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rPr>
                        <a:t>Integrate?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rPr>
                        <a:t>Tradeoff?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rPr>
                        <a:t>Resource?</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rPr>
                        <a:t>Technical?</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rPr>
                        <a:t>Interest?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4. Test Solutions</a:t>
            </a:r>
          </a:p>
        </p:txBody>
      </p:sp>
      <p:sp>
        <p:nvSpPr>
          <p:cNvPr id="94211" name="Rectangle 3"/>
          <p:cNvSpPr>
            <a:spLocks noGrp="1" noChangeArrowheads="1"/>
          </p:cNvSpPr>
          <p:nvPr>
            <p:ph idx="1"/>
          </p:nvPr>
        </p:nvSpPr>
        <p:spPr/>
        <p:txBody>
          <a:bodyPr/>
          <a:lstStyle/>
          <a:p>
            <a:pPr>
              <a:lnSpc>
                <a:spcPct val="90000"/>
              </a:lnSpc>
            </a:pPr>
            <a:r>
              <a:rPr lang="en-US" sz="2400"/>
              <a:t>Develop a solution evaluation matrix</a:t>
            </a:r>
          </a:p>
          <a:p>
            <a:pPr>
              <a:lnSpc>
                <a:spcPct val="90000"/>
              </a:lnSpc>
            </a:pPr>
            <a:endParaRPr lang="en-US" sz="2400"/>
          </a:p>
          <a:p>
            <a:pPr>
              <a:lnSpc>
                <a:spcPct val="90000"/>
              </a:lnSpc>
            </a:pPr>
            <a:r>
              <a:rPr lang="en-US" sz="2400"/>
              <a:t>Test the ethical implications of each solution</a:t>
            </a:r>
          </a:p>
          <a:p>
            <a:pPr>
              <a:lnSpc>
                <a:spcPct val="90000"/>
              </a:lnSpc>
            </a:pPr>
            <a:endParaRPr lang="en-US" sz="2400"/>
          </a:p>
          <a:p>
            <a:pPr>
              <a:lnSpc>
                <a:spcPct val="90000"/>
              </a:lnSpc>
            </a:pPr>
            <a:r>
              <a:rPr lang="en-US" sz="2400"/>
              <a:t>See if the solution violates the code</a:t>
            </a:r>
          </a:p>
          <a:p>
            <a:pPr>
              <a:lnSpc>
                <a:spcPct val="90000"/>
              </a:lnSpc>
            </a:pPr>
            <a:endParaRPr lang="en-US" sz="2400"/>
          </a:p>
          <a:p>
            <a:pPr>
              <a:lnSpc>
                <a:spcPct val="90000"/>
              </a:lnSpc>
            </a:pPr>
            <a:r>
              <a:rPr lang="en-US" sz="2400"/>
              <a:t>Carry out a global feasibility assessment of the solution.</a:t>
            </a:r>
          </a:p>
          <a:p>
            <a:pPr lvl="1">
              <a:lnSpc>
                <a:spcPct val="90000"/>
              </a:lnSpc>
            </a:pPr>
            <a:r>
              <a:rPr lang="en-US" sz="2200"/>
              <a:t>What are the situational constraints?</a:t>
            </a:r>
          </a:p>
          <a:p>
            <a:pPr lvl="1">
              <a:lnSpc>
                <a:spcPct val="90000"/>
              </a:lnSpc>
            </a:pPr>
            <a:r>
              <a:rPr lang="en-US" sz="2200"/>
              <a:t>Will these constraints block implementation?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Solution Evaluation Matrix</a:t>
            </a:r>
          </a:p>
        </p:txBody>
      </p:sp>
      <p:graphicFrame>
        <p:nvGraphicFramePr>
          <p:cNvPr id="95235" name="Group 3"/>
          <p:cNvGraphicFramePr>
            <a:graphicFrameLocks noGrp="1"/>
          </p:cNvGraphicFramePr>
          <p:nvPr>
            <p:ph type="tbl" idx="1"/>
          </p:nvPr>
        </p:nvGraphicFramePr>
        <p:xfrm>
          <a:off x="152400" y="1600200"/>
          <a:ext cx="8839200" cy="4530726"/>
        </p:xfrm>
        <a:graphic>
          <a:graphicData uri="http://schemas.openxmlformats.org/drawingml/2006/table">
            <a:tbl>
              <a:tblPr/>
              <a:tblGrid>
                <a:gridCol w="1263650"/>
                <a:gridCol w="1262063"/>
                <a:gridCol w="1263650"/>
                <a:gridCol w="1316037"/>
                <a:gridCol w="1066800"/>
                <a:gridCol w="1403350"/>
                <a:gridCol w="1263650"/>
              </a:tblGrid>
              <a:tr h="11334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Alternative / Test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smtClean="0">
                          <a:ln>
                            <a:noFill/>
                          </a:ln>
                          <a:solidFill>
                            <a:schemeClr val="tx1"/>
                          </a:solidFill>
                          <a:effectLst/>
                          <a:latin typeface="Arial" charset="0"/>
                        </a:rPr>
                        <a:t>Reversibility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smtClean="0">
                          <a:ln>
                            <a:noFill/>
                          </a:ln>
                          <a:solidFill>
                            <a:schemeClr val="tx1"/>
                          </a:solidFill>
                          <a:effectLst/>
                          <a:latin typeface="Arial" charset="0"/>
                        </a:rPr>
                        <a:t>Harm Beneficence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smtClean="0">
                          <a:ln>
                            <a:noFill/>
                          </a:ln>
                          <a:solidFill>
                            <a:schemeClr val="tx1"/>
                          </a:solidFill>
                          <a:effectLst/>
                          <a:latin typeface="Arial" charset="0"/>
                        </a:rPr>
                        <a:t>Public Identification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smtClean="0">
                          <a:ln>
                            <a:noFill/>
                          </a:ln>
                          <a:solidFill>
                            <a:schemeClr val="tx1"/>
                          </a:solidFill>
                          <a:effectLst/>
                          <a:latin typeface="Arial" charset="0"/>
                        </a:rPr>
                        <a:t>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Value: Justice</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Responsibility, Honesty</a:t>
                      </a:r>
                      <a:r>
                        <a:rPr kumimoji="0" lang="en-US" sz="1200" b="1" i="0" u="none" strike="noStrike" cap="none" normalizeH="0" baseline="0" dirty="0" smtClean="0">
                          <a:ln>
                            <a:noFill/>
                          </a:ln>
                          <a:solidFill>
                            <a:schemeClr val="tx1"/>
                          </a:solidFill>
                          <a:effectLst/>
                          <a:latin typeface="Arial" charset="0"/>
                        </a:rPr>
                        <a:t>, etc.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smtClean="0">
                          <a:ln>
                            <a:noFill/>
                          </a:ln>
                          <a:solidFill>
                            <a:schemeClr val="tx1"/>
                          </a:solidFill>
                          <a:effectLst/>
                          <a:latin typeface="Arial" charset="0"/>
                        </a:rPr>
                        <a:t>Feasibility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smtClean="0">
                          <a:ln>
                            <a:noFill/>
                          </a:ln>
                          <a:solidFill>
                            <a:schemeClr val="tx1"/>
                          </a:solidFill>
                          <a:effectLst/>
                          <a:latin typeface="Arial" charset="0"/>
                        </a:rPr>
                        <a:t>Alternative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34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smtClean="0">
                          <a:ln>
                            <a:noFill/>
                          </a:ln>
                          <a:solidFill>
                            <a:schemeClr val="tx1"/>
                          </a:solidFill>
                          <a:effectLst/>
                          <a:latin typeface="Arial" charset="0"/>
                        </a:rPr>
                        <a:t>Alternative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smtClean="0">
                          <a:ln>
                            <a:noFill/>
                          </a:ln>
                          <a:solidFill>
                            <a:schemeClr val="tx1"/>
                          </a:solidFill>
                          <a:effectLst/>
                          <a:latin typeface="Arial" charset="0"/>
                        </a:rPr>
                        <a:t>Alternative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r>
              <a:rPr lang="en-US" sz="3800"/>
              <a:t>5. Implement solution over feasibility constraints</a:t>
            </a:r>
          </a:p>
        </p:txBody>
      </p:sp>
      <p:sp>
        <p:nvSpPr>
          <p:cNvPr id="97283" name="Rectangle 3"/>
          <p:cNvSpPr>
            <a:spLocks noGrp="1" noChangeArrowheads="1"/>
          </p:cNvSpPr>
          <p:nvPr>
            <p:ph idx="1"/>
          </p:nvPr>
        </p:nvSpPr>
        <p:spPr/>
        <p:txBody>
          <a:bodyPr/>
          <a:lstStyle/>
          <a:p>
            <a:pPr>
              <a:lnSpc>
                <a:spcPct val="90000"/>
              </a:lnSpc>
            </a:pPr>
            <a:r>
              <a:rPr lang="en-US"/>
              <a:t>Restate your global feasibility analysis</a:t>
            </a:r>
          </a:p>
          <a:p>
            <a:pPr>
              <a:lnSpc>
                <a:spcPct val="90000"/>
              </a:lnSpc>
            </a:pPr>
            <a:endParaRPr lang="en-US"/>
          </a:p>
          <a:p>
            <a:pPr>
              <a:lnSpc>
                <a:spcPct val="90000"/>
              </a:lnSpc>
            </a:pPr>
            <a:r>
              <a:rPr lang="en-US"/>
              <a:t>Are there resource constraints?</a:t>
            </a:r>
          </a:p>
          <a:p>
            <a:pPr>
              <a:lnSpc>
                <a:spcPct val="90000"/>
              </a:lnSpc>
            </a:pPr>
            <a:endParaRPr lang="en-US"/>
          </a:p>
          <a:p>
            <a:pPr>
              <a:lnSpc>
                <a:spcPct val="90000"/>
              </a:lnSpc>
            </a:pPr>
            <a:r>
              <a:rPr lang="en-US"/>
              <a:t>Are there technical or manufacturing constraints?</a:t>
            </a:r>
          </a:p>
          <a:p>
            <a:pPr>
              <a:lnSpc>
                <a:spcPct val="90000"/>
              </a:lnSpc>
            </a:pPr>
            <a:endParaRPr lang="en-US"/>
          </a:p>
          <a:p>
            <a:pPr>
              <a:lnSpc>
                <a:spcPct val="90000"/>
              </a:lnSpc>
            </a:pPr>
            <a:r>
              <a:rPr lang="en-US"/>
              <a:t>Are there interest constraints?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5. Feasibility Matrix</a:t>
            </a:r>
          </a:p>
        </p:txBody>
      </p:sp>
      <p:graphicFrame>
        <p:nvGraphicFramePr>
          <p:cNvPr id="98307" name="Group 3"/>
          <p:cNvGraphicFramePr>
            <a:graphicFrameLocks noGrp="1"/>
          </p:cNvGraphicFramePr>
          <p:nvPr>
            <p:ph type="tbl" idx="1"/>
          </p:nvPr>
        </p:nvGraphicFramePr>
        <p:xfrm>
          <a:off x="228600" y="1600200"/>
          <a:ext cx="8763000" cy="4530727"/>
        </p:xfrm>
        <a:graphic>
          <a:graphicData uri="http://schemas.openxmlformats.org/drawingml/2006/table">
            <a:tbl>
              <a:tblPr/>
              <a:tblGrid>
                <a:gridCol w="1219200"/>
                <a:gridCol w="971550"/>
                <a:gridCol w="1095375"/>
                <a:gridCol w="1095375"/>
                <a:gridCol w="1230313"/>
                <a:gridCol w="788987"/>
                <a:gridCol w="990600"/>
                <a:gridCol w="1371600"/>
              </a:tblGrid>
              <a:tr h="906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smtClean="0">
                          <a:ln>
                            <a:noFill/>
                          </a:ln>
                          <a:solidFill>
                            <a:schemeClr val="tx1"/>
                          </a:solidFill>
                          <a:effectLst/>
                          <a:latin typeface="Arial" charset="0"/>
                        </a:rPr>
                        <a:t>Alternative/ Constraint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smtClean="0">
                          <a:ln>
                            <a:noFill/>
                          </a:ln>
                          <a:solidFill>
                            <a:schemeClr val="tx1"/>
                          </a:solidFill>
                          <a:effectLst/>
                          <a:latin typeface="Arial" charset="0"/>
                        </a:rPr>
                        <a:t>Resource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smtClean="0">
                          <a:ln>
                            <a:noFill/>
                          </a:ln>
                          <a:solidFill>
                            <a:schemeClr val="tx1"/>
                          </a:solidFill>
                          <a:effectLst/>
                          <a:latin typeface="Arial" charset="0"/>
                        </a:rPr>
                        <a:t>Interest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smtClean="0">
                          <a:ln>
                            <a:noFill/>
                          </a:ln>
                          <a:solidFill>
                            <a:schemeClr val="tx1"/>
                          </a:solidFill>
                          <a:effectLst/>
                          <a:latin typeface="Arial" charset="0"/>
                        </a:rPr>
                        <a:t>Technical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906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0" i="1" u="none" strike="noStrike" cap="none" normalizeH="0" baseline="0" smtClean="0">
                          <a:ln>
                            <a:noFill/>
                          </a:ln>
                          <a:solidFill>
                            <a:schemeClr val="tx1"/>
                          </a:solidFill>
                          <a:effectLst/>
                          <a:latin typeface="Arial" charset="0"/>
                        </a:rPr>
                        <a:t>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0" i="1" u="none" strike="noStrike" cap="none" normalizeH="0" baseline="0" smtClean="0">
                          <a:ln>
                            <a:noFill/>
                          </a:ln>
                          <a:solidFill>
                            <a:schemeClr val="tx1"/>
                          </a:solidFill>
                          <a:effectLst/>
                          <a:latin typeface="Arial" charset="0"/>
                        </a:rPr>
                        <a:t>Cost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0" i="1" u="none" strike="noStrike" cap="none" normalizeH="0" baseline="0" smtClean="0">
                          <a:ln>
                            <a:noFill/>
                          </a:ln>
                          <a:solidFill>
                            <a:schemeClr val="tx1"/>
                          </a:solidFill>
                          <a:effectLst/>
                          <a:latin typeface="Arial" charset="0"/>
                        </a:rPr>
                        <a:t>Individual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0" i="1" u="none" strike="noStrike" cap="none" normalizeH="0" baseline="0" smtClean="0">
                          <a:ln>
                            <a:noFill/>
                          </a:ln>
                          <a:solidFill>
                            <a:schemeClr val="tx1"/>
                          </a:solidFill>
                          <a:effectLst/>
                          <a:latin typeface="Arial" charset="0"/>
                        </a:rPr>
                        <a:t>Organizational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0" i="1" u="none" strike="noStrike" cap="none" normalizeH="0" baseline="0" smtClean="0">
                          <a:ln>
                            <a:noFill/>
                          </a:ln>
                          <a:solidFill>
                            <a:schemeClr val="tx1"/>
                          </a:solidFill>
                          <a:effectLst/>
                          <a:latin typeface="Arial" charset="0"/>
                        </a:rPr>
                        <a:t>Legal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0" i="1" u="none" strike="noStrike" cap="none" normalizeH="0" baseline="0" smtClean="0">
                          <a:ln>
                            <a:noFill/>
                          </a:ln>
                          <a:solidFill>
                            <a:schemeClr val="tx1"/>
                          </a:solidFill>
                          <a:effectLst/>
                          <a:latin typeface="Arial" charset="0"/>
                        </a:rPr>
                        <a:t>Available Technology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0" i="1" u="none" strike="noStrike" cap="none" normalizeH="0" baseline="0" smtClean="0">
                          <a:ln>
                            <a:noFill/>
                          </a:ln>
                          <a:solidFill>
                            <a:schemeClr val="tx1"/>
                          </a:solidFill>
                          <a:effectLst/>
                          <a:latin typeface="Arial" charset="0"/>
                        </a:rPr>
                        <a:t>Manufacturability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Alternative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6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Alternative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6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Alternative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p:txBody>
          <a:bodyPr/>
          <a:lstStyle/>
          <a:p>
            <a:r>
              <a:rPr lang="en-US"/>
              <a:t>Appendix</a:t>
            </a:r>
          </a:p>
        </p:txBody>
      </p:sp>
      <p:sp>
        <p:nvSpPr>
          <p:cNvPr id="75779" name="Rectangle 3"/>
          <p:cNvSpPr>
            <a:spLocks noGrp="1" noChangeArrowheads="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p:txBody>
          <a:bodyPr/>
          <a:lstStyle/>
          <a:p>
            <a:r>
              <a:rPr lang="en-US"/>
              <a:t>Flow Charts</a:t>
            </a:r>
          </a:p>
        </p:txBody>
      </p:sp>
      <p:graphicFrame>
        <p:nvGraphicFramePr>
          <p:cNvPr id="40968" name="Organization Chart 8"/>
          <p:cNvGraphicFramePr>
            <a:graphicFrameLocks/>
          </p:cNvGraphicFramePr>
          <p:nvPr>
            <p:ph type="dgm" idx="1"/>
          </p:nvPr>
        </p:nvGraphicFramePr>
        <p:xfrm>
          <a:off x="914400" y="1617663"/>
          <a:ext cx="7772400" cy="4495800"/>
        </p:xfrm>
        <a:graphic>
          <a:graphicData uri="http://schemas.openxmlformats.org/drawingml/2006/compatibility">
            <com:legacyDrawing xmlns:com="http://schemas.openxmlformats.org/drawingml/2006/compatibility" spid="_x0000_s40968"/>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Flow Charts</a:t>
            </a:r>
          </a:p>
        </p:txBody>
      </p:sp>
      <p:graphicFrame>
        <p:nvGraphicFramePr>
          <p:cNvPr id="44035" name="Organization Chart 3"/>
          <p:cNvGraphicFramePr>
            <a:graphicFrameLocks/>
          </p:cNvGraphicFramePr>
          <p:nvPr>
            <p:ph type="dgm" idx="1"/>
          </p:nvPr>
        </p:nvGraphicFramePr>
        <p:xfrm>
          <a:off x="914400" y="1617663"/>
          <a:ext cx="7772400" cy="4495800"/>
        </p:xfrm>
        <a:graphic>
          <a:graphicData uri="http://schemas.openxmlformats.org/drawingml/2006/compatibility">
            <com:legacyDrawing xmlns:com="http://schemas.openxmlformats.org/drawingml/2006/compatibility" spid="_x0000_s4403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Flow Charts</a:t>
            </a:r>
          </a:p>
        </p:txBody>
      </p:sp>
      <p:graphicFrame>
        <p:nvGraphicFramePr>
          <p:cNvPr id="45059" name="Organization Chart 3"/>
          <p:cNvGraphicFramePr>
            <a:graphicFrameLocks/>
          </p:cNvGraphicFramePr>
          <p:nvPr>
            <p:ph type="dgm" idx="1"/>
          </p:nvPr>
        </p:nvGraphicFramePr>
        <p:xfrm>
          <a:off x="914400" y="1617663"/>
          <a:ext cx="7772400" cy="4495800"/>
        </p:xfrm>
        <a:graphic>
          <a:graphicData uri="http://schemas.openxmlformats.org/drawingml/2006/compatibility">
            <com:legacyDrawing xmlns:com="http://schemas.openxmlformats.org/drawingml/2006/compatibility" spid="_x0000_s45059"/>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Flow Charts</a:t>
            </a:r>
          </a:p>
        </p:txBody>
      </p:sp>
      <p:graphicFrame>
        <p:nvGraphicFramePr>
          <p:cNvPr id="4" name="Diagram 3"/>
          <p:cNvGraphicFramePr/>
          <p:nvPr/>
        </p:nvGraphicFramePr>
        <p:xfrm>
          <a:off x="914400" y="1295400"/>
          <a:ext cx="77724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a:xfrm>
            <a:off x="914400" y="152400"/>
            <a:ext cx="7772400" cy="1169988"/>
          </a:xfrm>
        </p:spPr>
        <p:txBody>
          <a:bodyPr>
            <a:normAutofit fontScale="90000"/>
          </a:bodyPr>
          <a:lstStyle/>
          <a:p>
            <a:r>
              <a:rPr lang="en-US" sz="3800"/>
              <a:t>There is an analogy between design problems and ethical problems</a:t>
            </a:r>
          </a:p>
        </p:txBody>
      </p:sp>
      <p:graphicFrame>
        <p:nvGraphicFramePr>
          <p:cNvPr id="56363" name="Group 43"/>
          <p:cNvGraphicFramePr>
            <a:graphicFrameLocks noGrp="1"/>
          </p:cNvGraphicFramePr>
          <p:nvPr>
            <p:ph type="tbl" idx="1"/>
          </p:nvPr>
        </p:nvGraphicFramePr>
        <p:xfrm>
          <a:off x="762000" y="1562100"/>
          <a:ext cx="8077200" cy="5096510"/>
        </p:xfrm>
        <a:graphic>
          <a:graphicData uri="http://schemas.openxmlformats.org/drawingml/2006/table">
            <a:tbl>
              <a:tblPr/>
              <a:tblGrid>
                <a:gridCol w="4000500"/>
                <a:gridCol w="4076700"/>
              </a:tblGrid>
              <a:tr h="463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1" i="0" u="none" strike="noStrike" cap="none" normalizeH="0" baseline="0" smtClean="0">
                          <a:ln>
                            <a:noFill/>
                          </a:ln>
                          <a:solidFill>
                            <a:schemeClr val="tx1"/>
                          </a:solidFill>
                          <a:effectLst/>
                          <a:latin typeface="Arial" charset="0"/>
                        </a:rPr>
                        <a:t>Design Problem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1" i="0" u="none" strike="noStrike" cap="none" normalizeH="0" baseline="0" smtClean="0">
                          <a:ln>
                            <a:noFill/>
                          </a:ln>
                          <a:solidFill>
                            <a:schemeClr val="tx1"/>
                          </a:solidFill>
                          <a:effectLst/>
                          <a:latin typeface="Arial" charset="0"/>
                        </a:rPr>
                        <a:t>Ethical Problem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65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0" i="0" u="none" strike="noStrike" cap="none" normalizeH="0" baseline="0" smtClean="0">
                          <a:ln>
                            <a:noFill/>
                          </a:ln>
                          <a:solidFill>
                            <a:schemeClr val="tx1"/>
                          </a:solidFill>
                          <a:effectLst/>
                          <a:latin typeface="Arial" charset="0"/>
                        </a:rPr>
                        <a:t>Construct a prototype that optimizes (or satisfices) designated specifications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0" i="0" u="none" strike="noStrike" cap="none" normalizeH="0" baseline="0" smtClean="0">
                          <a:ln>
                            <a:noFill/>
                          </a:ln>
                          <a:solidFill>
                            <a:schemeClr val="tx1"/>
                          </a:solidFill>
                          <a:effectLst/>
                          <a:latin typeface="Arial" charset="0"/>
                        </a:rPr>
                        <a:t>Construct a solution that realizes </a:t>
                      </a:r>
                      <a:r>
                        <a:rPr kumimoji="0" lang="en-US" sz="2200" b="0" i="1" u="sng" strike="noStrike" cap="none" normalizeH="0" baseline="0" smtClean="0">
                          <a:ln>
                            <a:noFill/>
                          </a:ln>
                          <a:solidFill>
                            <a:schemeClr val="tx1"/>
                          </a:solidFill>
                          <a:effectLst/>
                          <a:latin typeface="Arial" charset="0"/>
                        </a:rPr>
                        <a:t>ethical</a:t>
                      </a:r>
                      <a:r>
                        <a:rPr kumimoji="0" lang="en-US" sz="2200" b="0" i="0" u="none" strike="noStrike" cap="none" normalizeH="0" baseline="0" smtClean="0">
                          <a:ln>
                            <a:noFill/>
                          </a:ln>
                          <a:solidFill>
                            <a:schemeClr val="tx1"/>
                          </a:solidFill>
                          <a:effectLst/>
                          <a:latin typeface="Arial" charset="0"/>
                        </a:rPr>
                        <a:t> values (justice, responsibility, reasonableness, respect, and safety)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98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0" i="0" u="none" strike="noStrike" cap="none" normalizeH="0" baseline="0" smtClean="0">
                          <a:ln>
                            <a:noFill/>
                          </a:ln>
                          <a:solidFill>
                            <a:schemeClr val="tx1"/>
                          </a:solidFill>
                          <a:effectLst/>
                          <a:latin typeface="Arial" charset="0"/>
                        </a:rPr>
                        <a:t>Conflicts between specifications are resolved through integration of specifications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0" i="0" u="none" strike="noStrike" cap="none" normalizeH="0" baseline="0" smtClean="0">
                          <a:ln>
                            <a:noFill/>
                          </a:ln>
                          <a:solidFill>
                            <a:schemeClr val="tx1"/>
                          </a:solidFill>
                          <a:effectLst/>
                          <a:latin typeface="Arial" charset="0"/>
                        </a:rPr>
                        <a:t>Resolve conflicts between  values (moral vs. moral or moral vs. non-moral) by integration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3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0" i="0" u="none" strike="noStrike" cap="none" normalizeH="0" baseline="0" smtClean="0">
                          <a:ln>
                            <a:noFill/>
                          </a:ln>
                          <a:solidFill>
                            <a:schemeClr val="tx1"/>
                          </a:solidFill>
                          <a:effectLst/>
                          <a:latin typeface="Arial" charset="0"/>
                        </a:rPr>
                        <a:t>Prototype must be implemented over background constraints</a:t>
                      </a: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0" i="0" u="none" strike="noStrike" cap="none" normalizeH="0" baseline="0" smtClean="0">
                          <a:ln>
                            <a:noFill/>
                          </a:ln>
                          <a:solidFill>
                            <a:schemeClr val="tx1"/>
                          </a:solidFill>
                          <a:effectLst/>
                          <a:latin typeface="Arial" charset="0"/>
                        </a:rPr>
                        <a:t>Ethical solution must be implemented over resource and interest constraints (cost/time/technical as well as organizational/political/legal)</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Flow Charts</a:t>
            </a:r>
          </a:p>
        </p:txBody>
      </p:sp>
      <p:graphicFrame>
        <p:nvGraphicFramePr>
          <p:cNvPr id="47107" name="Organization Chart 3"/>
          <p:cNvGraphicFramePr>
            <a:graphicFrameLocks/>
          </p:cNvGraphicFramePr>
          <p:nvPr>
            <p:ph type="dgm" idx="1"/>
          </p:nvPr>
        </p:nvGraphicFramePr>
        <p:xfrm>
          <a:off x="609600" y="1617663"/>
          <a:ext cx="8382000" cy="4783137"/>
        </p:xfrm>
        <a:graphic>
          <a:graphicData uri="http://schemas.openxmlformats.org/drawingml/2006/compatibility">
            <com:legacyDrawing xmlns:com="http://schemas.openxmlformats.org/drawingml/2006/compatibility" spid="_x0000_s47107"/>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r>
              <a:rPr lang="en-US" sz="3800"/>
              <a:t>Problem-solving in computing can be modeled on software design</a:t>
            </a:r>
          </a:p>
        </p:txBody>
      </p:sp>
      <p:sp>
        <p:nvSpPr>
          <p:cNvPr id="17411" name="Rectangle 3"/>
          <p:cNvSpPr>
            <a:spLocks noGrp="1" noChangeArrowheads="1"/>
          </p:cNvSpPr>
          <p:nvPr>
            <p:ph idx="1"/>
          </p:nvPr>
        </p:nvSpPr>
        <p:spPr>
          <a:xfrm>
            <a:off x="914400" y="1676400"/>
            <a:ext cx="7772400" cy="4495800"/>
          </a:xfrm>
        </p:spPr>
        <p:txBody>
          <a:bodyPr/>
          <a:lstStyle/>
          <a:p>
            <a:pPr marL="533400" indent="-533400"/>
            <a:r>
              <a:rPr lang="en-US" sz="3200"/>
              <a:t>The software development cycle can be presented in terms of four stages:</a:t>
            </a:r>
          </a:p>
          <a:p>
            <a:pPr marL="533400" indent="-533400"/>
            <a:endParaRPr lang="en-US" sz="1400"/>
          </a:p>
          <a:p>
            <a:pPr marL="952500" lvl="1" indent="-495300">
              <a:buFont typeface="Wingdings" pitchFamily="2" charset="2"/>
              <a:buAutoNum type="arabicPeriod"/>
            </a:pPr>
            <a:r>
              <a:rPr lang="en-US" sz="3000"/>
              <a:t>Problem Specification</a:t>
            </a:r>
          </a:p>
          <a:p>
            <a:pPr marL="952500" lvl="1" indent="-495300">
              <a:buFont typeface="Wingdings" pitchFamily="2" charset="2"/>
              <a:buAutoNum type="arabicPeriod"/>
            </a:pPr>
            <a:endParaRPr lang="en-US" sz="1200"/>
          </a:p>
          <a:p>
            <a:pPr marL="952500" lvl="1" indent="-495300">
              <a:buFont typeface="Wingdings" pitchFamily="2" charset="2"/>
              <a:buAutoNum type="arabicPeriod"/>
            </a:pPr>
            <a:r>
              <a:rPr lang="en-US" sz="3000"/>
              <a:t>Solution Generation</a:t>
            </a:r>
          </a:p>
          <a:p>
            <a:pPr marL="952500" lvl="1" indent="-495300">
              <a:buFont typeface="Wingdings" pitchFamily="2" charset="2"/>
              <a:buAutoNum type="arabicPeriod"/>
            </a:pPr>
            <a:endParaRPr lang="en-US" sz="1200"/>
          </a:p>
          <a:p>
            <a:pPr marL="952500" lvl="1" indent="-495300">
              <a:buFont typeface="Wingdings" pitchFamily="2" charset="2"/>
              <a:buAutoNum type="arabicPeriod"/>
            </a:pPr>
            <a:r>
              <a:rPr lang="en-US" sz="3000"/>
              <a:t>Solution Testing</a:t>
            </a:r>
          </a:p>
          <a:p>
            <a:pPr marL="952500" lvl="1" indent="-495300">
              <a:buFont typeface="Wingdings" pitchFamily="2" charset="2"/>
              <a:buAutoNum type="arabicPeriod"/>
            </a:pPr>
            <a:endParaRPr lang="en-US" sz="1200"/>
          </a:p>
          <a:p>
            <a:pPr marL="952500" lvl="1" indent="-495300">
              <a:buFont typeface="Wingdings" pitchFamily="2" charset="2"/>
              <a:buAutoNum type="arabicPeriod"/>
            </a:pPr>
            <a:r>
              <a:rPr lang="en-US" sz="3000"/>
              <a:t>Solution Implementation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z="3800"/>
              <a:t>What is a Socio-Technical System (STS)?</a:t>
            </a:r>
          </a:p>
        </p:txBody>
      </p:sp>
      <p:sp>
        <p:nvSpPr>
          <p:cNvPr id="67587" name="Rectangle 3"/>
          <p:cNvSpPr>
            <a:spLocks noGrp="1" noChangeArrowheads="1"/>
          </p:cNvSpPr>
          <p:nvPr>
            <p:ph idx="1"/>
          </p:nvPr>
        </p:nvSpPr>
        <p:spPr/>
        <p:txBody>
          <a:bodyPr/>
          <a:lstStyle/>
          <a:p>
            <a:pPr>
              <a:lnSpc>
                <a:spcPct val="80000"/>
              </a:lnSpc>
            </a:pPr>
            <a:r>
              <a:rPr lang="en-US" sz="2000"/>
              <a:t>“an intellectual tool to help us recognize patterns in the way technology is used and produced”</a:t>
            </a:r>
          </a:p>
          <a:p>
            <a:pPr lvl="1">
              <a:lnSpc>
                <a:spcPct val="80000"/>
              </a:lnSpc>
            </a:pPr>
            <a:r>
              <a:rPr lang="en-US" sz="2000"/>
              <a:t>Constituents: engineering system/technology, physical surroundings, people/groups/roles, procedures, laws &amp; regulations, information collection &amp; storage structures</a:t>
            </a:r>
          </a:p>
          <a:p>
            <a:pPr>
              <a:lnSpc>
                <a:spcPct val="80000"/>
              </a:lnSpc>
            </a:pPr>
            <a:endParaRPr lang="en-US" sz="2000"/>
          </a:p>
          <a:p>
            <a:pPr>
              <a:lnSpc>
                <a:spcPct val="80000"/>
              </a:lnSpc>
            </a:pPr>
            <a:r>
              <a:rPr lang="en-US" sz="2000"/>
              <a:t>A STS is a conceptual tool we use to help us understand the entire system within which a particular engineering system/technology is embedded.  Ethical issues hardly ever arise about disembodied, abstract systems.  Instead ethical issues arise when an engineering system/technology comes into  contact with the real world.</a:t>
            </a:r>
          </a:p>
          <a:p>
            <a:pPr>
              <a:lnSpc>
                <a:spcPct val="80000"/>
              </a:lnSpc>
            </a:pPr>
            <a:endParaRPr lang="en-US" sz="2000"/>
          </a:p>
          <a:p>
            <a:pPr>
              <a:lnSpc>
                <a:spcPct val="80000"/>
              </a:lnSpc>
            </a:pPr>
            <a:r>
              <a:rPr lang="en-US" sz="2000"/>
              <a:t>STSs embody values</a:t>
            </a:r>
          </a:p>
          <a:p>
            <a:pPr>
              <a:lnSpc>
                <a:spcPct val="80000"/>
              </a:lnSpc>
            </a:pPr>
            <a:endParaRPr lang="en-US" sz="2000"/>
          </a:p>
          <a:p>
            <a:pPr>
              <a:lnSpc>
                <a:spcPct val="80000"/>
              </a:lnSpc>
            </a:pPr>
            <a:r>
              <a:rPr lang="en-US" sz="2000"/>
              <a:t>STSs exhibit trajectories i.e., coordinated sets of changes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r>
              <a:rPr lang="en-US" sz="3800"/>
              <a:t>Engineering takes place within a Socio-technical System</a:t>
            </a:r>
          </a:p>
        </p:txBody>
      </p:sp>
      <p:sp>
        <p:nvSpPr>
          <p:cNvPr id="61443" name="Rectangle 3"/>
          <p:cNvSpPr>
            <a:spLocks noGrp="1" noChangeArrowheads="1"/>
          </p:cNvSpPr>
          <p:nvPr>
            <p:ph idx="1"/>
          </p:nvPr>
        </p:nvSpPr>
        <p:spPr>
          <a:xfrm>
            <a:off x="914400" y="1752600"/>
            <a:ext cx="7772400" cy="4800600"/>
          </a:xfrm>
        </p:spPr>
        <p:txBody>
          <a:bodyPr/>
          <a:lstStyle/>
          <a:p>
            <a:r>
              <a:rPr lang="en-US"/>
              <a:t>1. Engineering technology always operates within a socio-technical system</a:t>
            </a:r>
          </a:p>
          <a:p>
            <a:endParaRPr lang="en-US" sz="1000"/>
          </a:p>
          <a:p>
            <a:r>
              <a:rPr lang="en-US"/>
              <a:t>2. Engineering technology and socio-technical systems embody values</a:t>
            </a:r>
          </a:p>
          <a:p>
            <a:endParaRPr lang="en-US" sz="1000"/>
          </a:p>
          <a:p>
            <a:r>
              <a:rPr lang="en-US"/>
              <a:t>3. Mismatches between the values embodied by engineering technology and socio-technical systems produce ethical problems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z="3800"/>
              <a:t>1. Identify key components of the STS</a:t>
            </a:r>
          </a:p>
        </p:txBody>
      </p:sp>
      <p:graphicFrame>
        <p:nvGraphicFramePr>
          <p:cNvPr id="87095" name="Group 55"/>
          <p:cNvGraphicFramePr>
            <a:graphicFrameLocks noGrp="1"/>
          </p:cNvGraphicFramePr>
          <p:nvPr>
            <p:ph type="tbl" idx="1"/>
          </p:nvPr>
        </p:nvGraphicFramePr>
        <p:xfrm>
          <a:off x="914400" y="1752600"/>
          <a:ext cx="7772400" cy="4098291"/>
        </p:xfrm>
        <a:graphic>
          <a:graphicData uri="http://schemas.openxmlformats.org/drawingml/2006/table">
            <a:tbl>
              <a:tblPr/>
              <a:tblGrid>
                <a:gridCol w="971550"/>
                <a:gridCol w="971550"/>
                <a:gridCol w="863600"/>
                <a:gridCol w="1150938"/>
                <a:gridCol w="900112"/>
                <a:gridCol w="971550"/>
                <a:gridCol w="971550"/>
                <a:gridCol w="971550"/>
              </a:tblGrid>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Part/Level of Analysis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Engineering System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Engineer-ing Techno-logy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Physical Surroundings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People/</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Groups/</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Roles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Laws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Information Collection and Storage Structures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1888">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34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188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2. Specify the problem:</a:t>
            </a:r>
          </a:p>
        </p:txBody>
      </p:sp>
      <p:sp>
        <p:nvSpPr>
          <p:cNvPr id="88067" name="Rectangle 3"/>
          <p:cNvSpPr>
            <a:spLocks noGrp="1" noChangeArrowheads="1"/>
          </p:cNvSpPr>
          <p:nvPr>
            <p:ph idx="1"/>
          </p:nvPr>
        </p:nvSpPr>
        <p:spPr>
          <a:xfrm>
            <a:off x="228600" y="1752600"/>
            <a:ext cx="8763000" cy="4572000"/>
          </a:xfrm>
        </p:spPr>
        <p:txBody>
          <a:bodyPr/>
          <a:lstStyle/>
          <a:p>
            <a:pPr>
              <a:lnSpc>
                <a:spcPct val="80000"/>
              </a:lnSpc>
              <a:buFont typeface="Wingdings" pitchFamily="2" charset="2"/>
              <a:buNone/>
            </a:pPr>
            <a:r>
              <a:rPr lang="en-US" sz="1800"/>
              <a:t>2a. Is the problem a disagreement on facts?  What are the facts?  What are cost and time constraints on uncovering and communicating these facts?</a:t>
            </a:r>
          </a:p>
          <a:p>
            <a:pPr>
              <a:lnSpc>
                <a:spcPct val="80000"/>
              </a:lnSpc>
              <a:buFont typeface="Wingdings" pitchFamily="2" charset="2"/>
              <a:buNone/>
            </a:pPr>
            <a:endParaRPr lang="en-US" sz="1800"/>
          </a:p>
          <a:p>
            <a:pPr>
              <a:lnSpc>
                <a:spcPct val="80000"/>
              </a:lnSpc>
              <a:buFont typeface="Wingdings" pitchFamily="2" charset="2"/>
              <a:buNone/>
            </a:pPr>
            <a:endParaRPr lang="en-US" sz="900"/>
          </a:p>
          <a:p>
            <a:pPr>
              <a:lnSpc>
                <a:spcPct val="80000"/>
              </a:lnSpc>
              <a:buFont typeface="Wingdings" pitchFamily="2" charset="2"/>
              <a:buNone/>
            </a:pPr>
            <a:r>
              <a:rPr lang="en-US" sz="1800"/>
              <a:t>2b. Is the problem a disagreement on a critical concept?  What is the concept?  Can agreement be reached by consulting legal or regulatory information on the concept?  (For example, if the concept in question is safety, can disputants consult engineering codes, legal precedents, or ethical literature that helps provide consensus?  Can disputants agree on positive and negative paradigm cases so the concept disagreement can be resolved through line-drawing methods?</a:t>
            </a:r>
          </a:p>
          <a:p>
            <a:pPr>
              <a:lnSpc>
                <a:spcPct val="80000"/>
              </a:lnSpc>
              <a:buFont typeface="Wingdings" pitchFamily="2" charset="2"/>
              <a:buNone/>
            </a:pPr>
            <a:endParaRPr lang="en-US" sz="1800"/>
          </a:p>
          <a:p>
            <a:pPr>
              <a:lnSpc>
                <a:spcPct val="80000"/>
              </a:lnSpc>
              <a:buFont typeface="Wingdings" pitchFamily="2" charset="2"/>
              <a:buNone/>
            </a:pPr>
            <a:endParaRPr lang="en-US" sz="900"/>
          </a:p>
          <a:p>
            <a:pPr>
              <a:lnSpc>
                <a:spcPct val="80000"/>
              </a:lnSpc>
              <a:buFont typeface="Wingdings" pitchFamily="2" charset="2"/>
              <a:buNone/>
            </a:pPr>
            <a:r>
              <a:rPr lang="en-US" sz="1800"/>
              <a:t> 2c. Use the table to identify and locate value conflicts within the STS.  Can the problem be specified as a mismatch between a technology and the existing STS, a mismatch within the STS exacerbated by the introduction of the technology, or by overlooked results?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2. Specify the Problem</a:t>
            </a:r>
          </a:p>
        </p:txBody>
      </p:sp>
      <p:graphicFrame>
        <p:nvGraphicFramePr>
          <p:cNvPr id="89091" name="Group 3"/>
          <p:cNvGraphicFramePr>
            <a:graphicFrameLocks noGrp="1"/>
          </p:cNvGraphicFramePr>
          <p:nvPr>
            <p:ph type="tbl" idx="1"/>
          </p:nvPr>
        </p:nvGraphicFramePr>
        <p:xfrm>
          <a:off x="152400" y="1600200"/>
          <a:ext cx="8763000" cy="4800600"/>
        </p:xfrm>
        <a:graphic>
          <a:graphicData uri="http://schemas.openxmlformats.org/drawingml/2006/table">
            <a:tbl>
              <a:tblPr/>
              <a:tblGrid>
                <a:gridCol w="1460500"/>
                <a:gridCol w="1460500"/>
                <a:gridCol w="1460500"/>
                <a:gridCol w="1460500"/>
                <a:gridCol w="1460500"/>
                <a:gridCol w="1460500"/>
              </a:tblGrid>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STS/Value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Safety (freedom from harm)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Faithful Agency (Duties to Client)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Privacy/</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Confidentiality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Property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Free and Informed Consent (Duties to Public)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Hardware/</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Software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Physical Surroundings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People, Groups, and Roles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Procedures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Laws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Data and Data Structures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normAutofit fontScale="90000"/>
          </a:bodyPr>
          <a:lstStyle/>
          <a:p>
            <a:r>
              <a:rPr lang="en-US" sz="3800"/>
              <a:t>3. Develop a general solution strategy and then brainstorm specific solutions</a:t>
            </a:r>
          </a:p>
        </p:txBody>
      </p:sp>
      <p:sp>
        <p:nvSpPr>
          <p:cNvPr id="91139" name="Rectangle 3"/>
          <p:cNvSpPr>
            <a:spLocks noGrp="1" noChangeArrowheads="1"/>
          </p:cNvSpPr>
          <p:nvPr>
            <p:ph idx="1"/>
          </p:nvPr>
        </p:nvSpPr>
        <p:spPr/>
        <p:txBody>
          <a:bodyPr/>
          <a:lstStyle/>
          <a:p>
            <a:r>
              <a:rPr lang="en-US"/>
              <a:t>3a. Is problem one of integrating values, resolving disagreements, or responding to situational constraints?</a:t>
            </a:r>
          </a:p>
          <a:p>
            <a:endParaRPr lang="en-US"/>
          </a:p>
          <a:p>
            <a:r>
              <a:rPr lang="en-US"/>
              <a:t>3b. If the conflict comes from a value mismatch, then can it be solved by modifying one or more of the components of the STS?  Which one?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520</TotalTime>
  <Words>894</Words>
  <Application>Microsoft Office PowerPoint</Application>
  <PresentationFormat>On-screen Show (4:3)</PresentationFormat>
  <Paragraphs>221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Times New Roman</vt:lpstr>
      <vt:lpstr>Wingdings</vt:lpstr>
      <vt:lpstr>Office Theme</vt:lpstr>
      <vt:lpstr>Decision Making Manual: A Toolkit for Making Moral Decisions</vt:lpstr>
      <vt:lpstr>There is an analogy between design problems and ethical problems</vt:lpstr>
      <vt:lpstr>Problem-solving in computing can be modeled on software design</vt:lpstr>
      <vt:lpstr>What is a Socio-Technical System (STS)?</vt:lpstr>
      <vt:lpstr>Engineering takes place within a Socio-technical System</vt:lpstr>
      <vt:lpstr>1. Identify key components of the STS</vt:lpstr>
      <vt:lpstr>2. Specify the problem:</vt:lpstr>
      <vt:lpstr>2. Specify the Problem</vt:lpstr>
      <vt:lpstr>3. Develop a general solution strategy and then brainstorm specific solutions</vt:lpstr>
      <vt:lpstr>3. Develop a general solution strategy and then brainstorm specific solutions</vt:lpstr>
      <vt:lpstr>4. Test Solutions</vt:lpstr>
      <vt:lpstr>Solution Evaluation Matrix</vt:lpstr>
      <vt:lpstr>5. Implement solution over feasibility constraints</vt:lpstr>
      <vt:lpstr>5. Feasibility Matrix</vt:lpstr>
      <vt:lpstr>Appendix</vt:lpstr>
      <vt:lpstr>Flow Charts</vt:lpstr>
      <vt:lpstr>Flow Charts</vt:lpstr>
      <vt:lpstr>Flow Charts</vt:lpstr>
      <vt:lpstr>Flow Charts</vt:lpstr>
      <vt:lpstr>Flow Charts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Making Manual: A Toolkit for Making Moral Decisions</dc:title>
  <dc:creator>Bill</dc:creator>
  <cp:lastModifiedBy>frey.william</cp:lastModifiedBy>
  <cp:revision>75</cp:revision>
  <dcterms:created xsi:type="dcterms:W3CDTF">2005-10-06T18:57:00Z</dcterms:created>
  <dcterms:modified xsi:type="dcterms:W3CDTF">2010-09-18T20:59:34Z</dcterms:modified>
</cp:coreProperties>
</file>