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media/audio2" ContentType="audio/x-wav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audio1" ContentType="audio/x-wav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Contains 260,000 customer</a:t>
            </a:r>
          </a:p>
          <a:p>
            <a:r>
              <a:rPr lang="en-US" sz="4000" b="1" dirty="0" smtClean="0"/>
              <a:t>profiles worth up to </a:t>
            </a:r>
          </a:p>
          <a:p>
            <a:r>
              <a:rPr lang="en-US" sz="4000" b="1" dirty="0" smtClean="0"/>
              <a:t>$500 dollars each.</a:t>
            </a:r>
          </a:p>
          <a:p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</a:t>
            </a:r>
            <a:r>
              <a:rPr lang="en-US" dirty="0" err="1" smtClean="0"/>
              <a:t>Toysmart</a:t>
            </a:r>
            <a:r>
              <a:rPr lang="en-US" dirty="0" smtClean="0"/>
              <a:t> customer data base?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Here, benefits and burdens are </a:t>
            </a:r>
          </a:p>
          <a:p>
            <a:r>
              <a:rPr lang="en-US" sz="4000" b="1" dirty="0" smtClean="0"/>
              <a:t>fairly distributed.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Justice or Distributive Justice?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Different participants have </a:t>
            </a:r>
          </a:p>
          <a:p>
            <a:r>
              <a:rPr lang="en-US" sz="4000" b="1" dirty="0" smtClean="0"/>
              <a:t>different, incompatible </a:t>
            </a:r>
          </a:p>
          <a:p>
            <a:r>
              <a:rPr lang="en-US" sz="4000" b="1" dirty="0" smtClean="0"/>
              <a:t>information sets </a:t>
            </a:r>
          </a:p>
          <a:p>
            <a:r>
              <a:rPr lang="en-US" sz="4000" b="1" dirty="0" smtClean="0"/>
              <a:t>pertinent to the situation.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 Factual Disagreement?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</a:t>
            </a:r>
            <a:r>
              <a:rPr lang="en-US" sz="4000" b="1" dirty="0" smtClean="0"/>
              <a:t>online service provider</a:t>
            </a:r>
          </a:p>
          <a:p>
            <a:r>
              <a:rPr lang="en-US" sz="4000" b="1" dirty="0" smtClean="0"/>
              <a:t>was responsible for removing</a:t>
            </a:r>
          </a:p>
          <a:p>
            <a:r>
              <a:rPr lang="en-US" sz="4000" b="1" dirty="0" smtClean="0"/>
              <a:t>anti-</a:t>
            </a:r>
            <a:r>
              <a:rPr lang="en-US" sz="4000" b="1" dirty="0" err="1" smtClean="0"/>
              <a:t>Biomatrix</a:t>
            </a:r>
            <a:r>
              <a:rPr lang="en-US" sz="4000" b="1" dirty="0" smtClean="0"/>
              <a:t> messages in a</a:t>
            </a:r>
          </a:p>
          <a:p>
            <a:r>
              <a:rPr lang="en-US" sz="4000" b="1" dirty="0" smtClean="0"/>
              <a:t>t</a:t>
            </a:r>
            <a:r>
              <a:rPr lang="en-US" sz="4000" b="1" dirty="0" smtClean="0"/>
              <a:t>imely manner</a:t>
            </a:r>
            <a:r>
              <a:rPr lang="en-US" sz="4000" b="1" dirty="0" smtClean="0"/>
              <a:t>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is </a:t>
            </a:r>
            <a:r>
              <a:rPr lang="en-US" dirty="0" smtClean="0"/>
              <a:t>Yahoo?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When you register with</a:t>
            </a:r>
          </a:p>
          <a:p>
            <a:r>
              <a:rPr lang="en-US" sz="4000" dirty="0" smtClean="0"/>
              <a:t>toysmart.com, you can rest assured</a:t>
            </a:r>
          </a:p>
          <a:p>
            <a:r>
              <a:rPr lang="en-US" sz="4000" dirty="0" smtClean="0"/>
              <a:t>that your information will never</a:t>
            </a:r>
          </a:p>
          <a:p>
            <a:r>
              <a:rPr lang="en-US" sz="4000" dirty="0" smtClean="0"/>
              <a:t>be shared with a third party.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privacy promise did </a:t>
            </a:r>
            <a:r>
              <a:rPr lang="en-US" dirty="0" err="1" smtClean="0"/>
              <a:t>Toysmart</a:t>
            </a:r>
            <a:r>
              <a:rPr lang="en-US" dirty="0" smtClean="0"/>
              <a:t> make to its customers when collecting information from them?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/>
              <a:t> </a:t>
            </a:r>
            <a:r>
              <a:rPr lang="en-US" sz="4000" b="1" dirty="0" smtClean="0"/>
              <a:t>Here, our actions must </a:t>
            </a:r>
          </a:p>
          <a:p>
            <a:r>
              <a:rPr lang="en-US" sz="4000" b="1" dirty="0" smtClean="0"/>
              <a:t>align with good character.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Virtue Theory?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test requires that you</a:t>
            </a:r>
          </a:p>
          <a:p>
            <a:r>
              <a:rPr lang="en-US" sz="4000" b="1" dirty="0" smtClean="0"/>
              <a:t>project into the standpoint of </a:t>
            </a:r>
          </a:p>
          <a:p>
            <a:r>
              <a:rPr lang="en-US" sz="4000" b="1" dirty="0" smtClean="0"/>
              <a:t>another and view the action</a:t>
            </a:r>
          </a:p>
          <a:p>
            <a:r>
              <a:rPr lang="en-US" sz="4000" b="1" dirty="0" smtClean="0"/>
              <a:t>through his or her eyes.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reversibility?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An investor borrows stock, </a:t>
            </a:r>
          </a:p>
          <a:p>
            <a:r>
              <a:rPr lang="en-US" sz="4000" b="1" dirty="0" smtClean="0"/>
              <a:t>sells it, then buys it back </a:t>
            </a:r>
          </a:p>
          <a:p>
            <a:r>
              <a:rPr lang="en-US" sz="4000" b="1" dirty="0" smtClean="0"/>
              <a:t>when its price has dropped, </a:t>
            </a:r>
          </a:p>
          <a:p>
            <a:r>
              <a:rPr lang="en-US" sz="4000" b="1" dirty="0" smtClean="0"/>
              <a:t>and returns it to the original</a:t>
            </a:r>
          </a:p>
          <a:p>
            <a:r>
              <a:rPr lang="en-US" sz="4000" b="1" dirty="0" smtClean="0"/>
              <a:t>owner.</a:t>
            </a:r>
          </a:p>
          <a:p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short selling?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9144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organization allows a </a:t>
            </a:r>
          </a:p>
          <a:p>
            <a:r>
              <a:rPr lang="en-US" sz="4000" b="1" dirty="0" smtClean="0"/>
              <a:t>company to display its seal </a:t>
            </a:r>
          </a:p>
          <a:p>
            <a:r>
              <a:rPr lang="en-US" sz="4000" b="1" dirty="0" smtClean="0"/>
              <a:t>on its webpage as a guarantee </a:t>
            </a:r>
          </a:p>
          <a:p>
            <a:r>
              <a:rPr lang="en-US" sz="4000" b="1" dirty="0" smtClean="0"/>
              <a:t>of privacy and security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is </a:t>
            </a:r>
            <a:r>
              <a:rPr lang="en-US" dirty="0" err="1" smtClean="0"/>
              <a:t>TRUSTe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ethical theory is </a:t>
            </a:r>
          </a:p>
          <a:p>
            <a:r>
              <a:rPr lang="en-US" sz="4000" b="1" dirty="0" smtClean="0"/>
              <a:t>encapsulated by </a:t>
            </a:r>
          </a:p>
          <a:p>
            <a:r>
              <a:rPr lang="en-US" sz="4000" b="1" dirty="0" smtClean="0"/>
              <a:t>the reversibility test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Rights Theory?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Ethical Theory</a:t>
            </a:r>
            <a:endParaRPr lang="en-US" sz="1800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Problem Solving</a:t>
            </a:r>
            <a:endParaRPr lang="en-US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/>
              <a:t>Biomatrix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/>
              <a:t>Toysmart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 dirty="0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direction of change displayed</a:t>
            </a:r>
          </a:p>
          <a:p>
            <a:r>
              <a:rPr lang="en-US" sz="4000" b="1" dirty="0" smtClean="0"/>
              <a:t>by a Socio-Technical System</a:t>
            </a:r>
          </a:p>
          <a:p>
            <a:r>
              <a:rPr lang="en-US" sz="4000" b="1" dirty="0" smtClean="0"/>
              <a:t>over time</a:t>
            </a:r>
            <a:r>
              <a:rPr lang="en-US" sz="4000" dirty="0"/>
              <a:t>.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 trajectory?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BXM Police claimed to be </a:t>
            </a:r>
          </a:p>
          <a:p>
            <a:r>
              <a:rPr lang="en-US" sz="4000" b="1" dirty="0" smtClean="0"/>
              <a:t>doing this when they posted</a:t>
            </a:r>
          </a:p>
          <a:p>
            <a:r>
              <a:rPr lang="en-US" sz="4000" b="1" dirty="0" smtClean="0"/>
              <a:t>messages criticizing </a:t>
            </a:r>
            <a:r>
              <a:rPr lang="en-US" sz="4000" b="1" dirty="0" err="1" smtClean="0"/>
              <a:t>Biomatrix</a:t>
            </a:r>
            <a:r>
              <a:rPr lang="en-US" sz="4000" b="1" dirty="0" smtClean="0"/>
              <a:t>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whistle-blowing?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 this strategy, it is assumed</a:t>
            </a:r>
          </a:p>
          <a:p>
            <a:r>
              <a:rPr lang="en-US" sz="4000" b="1" dirty="0" smtClean="0"/>
              <a:t> that customer information will</a:t>
            </a:r>
          </a:p>
          <a:p>
            <a:r>
              <a:rPr lang="en-US" sz="4000" b="1" dirty="0" smtClean="0"/>
              <a:t>be transferred unless the </a:t>
            </a:r>
          </a:p>
          <a:p>
            <a:r>
              <a:rPr lang="en-US" sz="4000" b="1" dirty="0" smtClean="0"/>
              <a:t>customer directly refuses.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“opt out”?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192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Bring about the greatest</a:t>
            </a:r>
          </a:p>
          <a:p>
            <a:r>
              <a:rPr lang="en-US" sz="4000" b="1" dirty="0" smtClean="0"/>
              <a:t> good for the greatest number.</a:t>
            </a:r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Utilitarianism?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Problem Specification</a:t>
            </a:r>
          </a:p>
          <a:p>
            <a:r>
              <a:rPr lang="en-US" sz="4000" dirty="0" smtClean="0"/>
              <a:t>Solution Generation</a:t>
            </a:r>
          </a:p>
          <a:p>
            <a:r>
              <a:rPr lang="en-US" sz="4000" dirty="0" smtClean="0"/>
              <a:t>Solution Testing</a:t>
            </a:r>
          </a:p>
          <a:p>
            <a:r>
              <a:rPr lang="en-US" sz="4000" dirty="0" smtClean="0"/>
              <a:t>Solution Implementation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the four stages to problem solving?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err="1" smtClean="0"/>
              <a:t>Synvisc</a:t>
            </a:r>
            <a:r>
              <a:rPr lang="en-US" sz="4000" dirty="0" smtClean="0"/>
              <a:t>, which is injected into the</a:t>
            </a:r>
          </a:p>
          <a:p>
            <a:r>
              <a:rPr lang="en-US" sz="4000" dirty="0" smtClean="0"/>
              <a:t>knee through a process called</a:t>
            </a:r>
          </a:p>
          <a:p>
            <a:r>
              <a:rPr lang="en-US" sz="4000" dirty="0" err="1" smtClean="0"/>
              <a:t>visco-supplimentation</a:t>
            </a:r>
            <a:endParaRPr lang="en-US" sz="4000" dirty="0" smtClean="0"/>
          </a:p>
          <a:p>
            <a:endParaRPr lang="en-US" sz="4000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does </a:t>
            </a:r>
            <a:r>
              <a:rPr lang="en-US" dirty="0" err="1" smtClean="0"/>
              <a:t>Biomatrix</a:t>
            </a:r>
            <a:r>
              <a:rPr lang="en-US" dirty="0" smtClean="0"/>
              <a:t> manufacture?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former football player</a:t>
            </a:r>
          </a:p>
          <a:p>
            <a:r>
              <a:rPr lang="en-US" sz="4000" b="1" dirty="0" smtClean="0"/>
              <a:t>worked for Holt Educational </a:t>
            </a:r>
          </a:p>
          <a:p>
            <a:r>
              <a:rPr lang="en-US" sz="4000" b="1" dirty="0" smtClean="0"/>
              <a:t>products and sought support</a:t>
            </a:r>
          </a:p>
          <a:p>
            <a:r>
              <a:rPr lang="en-US" sz="4000" b="1" dirty="0" smtClean="0"/>
              <a:t>from a venture capitalist</a:t>
            </a:r>
          </a:p>
          <a:p>
            <a:r>
              <a:rPr lang="en-US" sz="4000" b="1" dirty="0" smtClean="0"/>
              <a:t>to fund an online toy catalogue.</a:t>
            </a:r>
            <a:endParaRPr lang="en-US" sz="40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is David Lord, former CEO of </a:t>
            </a:r>
            <a:r>
              <a:rPr lang="en-US" dirty="0" err="1" smtClean="0"/>
              <a:t>Toysmart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 it basic</a:t>
            </a:r>
          </a:p>
          <a:p>
            <a:r>
              <a:rPr lang="en-US" sz="4000" b="1" dirty="0" smtClean="0"/>
              <a:t>human rights are respected.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Rights Theory?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These consist of interrelated</a:t>
            </a:r>
          </a:p>
          <a:p>
            <a:r>
              <a:rPr lang="en-US" sz="4000" dirty="0" smtClean="0"/>
              <a:t>components, embody values, </a:t>
            </a:r>
          </a:p>
          <a:p>
            <a:r>
              <a:rPr lang="en-US" sz="4000" dirty="0" smtClean="0"/>
              <a:t>and change over time. 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Socio-Technical Systems?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They claimed to be blowing the</a:t>
            </a:r>
          </a:p>
          <a:p>
            <a:r>
              <a:rPr lang="en-US" sz="4000" b="1" dirty="0" smtClean="0"/>
              <a:t>whistle on </a:t>
            </a:r>
            <a:r>
              <a:rPr lang="en-US" sz="4000" b="1" dirty="0" err="1" smtClean="0"/>
              <a:t>Biomatrix</a:t>
            </a:r>
            <a:r>
              <a:rPr lang="en-US" sz="4000" b="1" dirty="0" smtClean="0"/>
              <a:t> </a:t>
            </a:r>
          </a:p>
          <a:p>
            <a:r>
              <a:rPr lang="en-US" sz="4000" b="1" dirty="0" smtClean="0"/>
              <a:t>wrongdoing.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are the self-styled BXM Police?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4579</TotalTime>
  <Words>482</Words>
  <Application>Microsoft Office PowerPoint</Application>
  <PresentationFormat>On-screen Show (4:3)</PresentationFormat>
  <Paragraphs>143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frey.william</cp:lastModifiedBy>
  <cp:revision>81</cp:revision>
  <cp:lastPrinted>2001-01-31T16:21:13Z</cp:lastPrinted>
  <dcterms:created xsi:type="dcterms:W3CDTF">1998-08-03T22:24:04Z</dcterms:created>
  <dcterms:modified xsi:type="dcterms:W3CDTF">2010-10-25T10:56:35Z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