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15132-05C1-A147-B35B-629B9BCB0688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11F96-0B09-6F41-B4FB-E89013359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username,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1F96-0B09-6F41-B4FB-E89013359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E8EF-2E5E-B34B-A7E0-FCBD118B3043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A3BE-9FD2-DC45-958B-96CD4B3B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0018" y="1070078"/>
            <a:ext cx="7710211" cy="5220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070138" y="1195321"/>
            <a:ext cx="2412921" cy="1883555"/>
            <a:chOff x="3280831" y="2599268"/>
            <a:chExt cx="2235200" cy="1862665"/>
          </a:xfrm>
        </p:grpSpPr>
        <p:grpSp>
          <p:nvGrpSpPr>
            <p:cNvPr id="26" name="Group 25"/>
            <p:cNvGrpSpPr/>
            <p:nvPr/>
          </p:nvGrpSpPr>
          <p:grpSpPr>
            <a:xfrm>
              <a:off x="4148667" y="4021666"/>
              <a:ext cx="635000" cy="440267"/>
              <a:chOff x="4148667" y="4021666"/>
              <a:chExt cx="635000" cy="440267"/>
            </a:xfrm>
          </p:grpSpPr>
          <p:sp>
            <p:nvSpPr>
              <p:cNvPr id="44" name="Trapezoid 43"/>
              <p:cNvSpPr/>
              <p:nvPr/>
            </p:nvSpPr>
            <p:spPr>
              <a:xfrm>
                <a:off x="4148667" y="4021666"/>
                <a:ext cx="635000" cy="440267"/>
              </a:xfrm>
              <a:prstGeom prst="trapezoid">
                <a:avLst/>
              </a:prstGeom>
              <a:gradFill>
                <a:gsLst>
                  <a:gs pos="0">
                    <a:srgbClr val="FFFFFF"/>
                  </a:gs>
                  <a:gs pos="7000">
                    <a:srgbClr val="1F1F1F"/>
                  </a:gs>
                  <a:gs pos="14000">
                    <a:srgbClr val="FFFFFF"/>
                  </a:gs>
                  <a:gs pos="21000">
                    <a:srgbClr val="636363"/>
                  </a:gs>
                  <a:gs pos="28000">
                    <a:srgbClr val="CFCFCF"/>
                  </a:gs>
                  <a:gs pos="35000">
                    <a:srgbClr val="CFCFCF"/>
                  </a:gs>
                  <a:gs pos="42000">
                    <a:srgbClr val="1F1F1F"/>
                  </a:gs>
                  <a:gs pos="49000">
                    <a:srgbClr val="FFFFFF"/>
                  </a:gs>
                  <a:gs pos="55000">
                    <a:srgbClr val="7F7F7F"/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5" name="Trapezoid 44"/>
              <p:cNvSpPr/>
              <p:nvPr/>
            </p:nvSpPr>
            <p:spPr>
              <a:xfrm>
                <a:off x="4148667" y="4233332"/>
                <a:ext cx="635000" cy="220134"/>
              </a:xfrm>
              <a:prstGeom prst="trapezoid">
                <a:avLst>
                  <a:gd name="adj" fmla="val 134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216401" y="434847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82080" y="434847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21026220">
              <a:off x="3280831" y="2599268"/>
              <a:ext cx="2235200" cy="1485899"/>
              <a:chOff x="3348567" y="2573867"/>
              <a:chExt cx="2235200" cy="1485899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463565" y="2573867"/>
                <a:ext cx="215387" cy="355600"/>
              </a:xfrm>
              <a:custGeom>
                <a:avLst/>
                <a:gdLst>
                  <a:gd name="connsiteX0" fmla="*/ 135695 w 215387"/>
                  <a:gd name="connsiteY0" fmla="*/ 0 h 355600"/>
                  <a:gd name="connsiteX1" fmla="*/ 93362 w 215387"/>
                  <a:gd name="connsiteY1" fmla="*/ 25400 h 355600"/>
                  <a:gd name="connsiteX2" fmla="*/ 93362 w 215387"/>
                  <a:gd name="connsiteY2" fmla="*/ 93133 h 355600"/>
                  <a:gd name="connsiteX3" fmla="*/ 118762 w 215387"/>
                  <a:gd name="connsiteY3" fmla="*/ 118533 h 355600"/>
                  <a:gd name="connsiteX4" fmla="*/ 211895 w 215387"/>
                  <a:gd name="connsiteY4" fmla="*/ 110066 h 355600"/>
                  <a:gd name="connsiteX5" fmla="*/ 203429 w 215387"/>
                  <a:gd name="connsiteY5" fmla="*/ 84666 h 355600"/>
                  <a:gd name="connsiteX6" fmla="*/ 101829 w 215387"/>
                  <a:gd name="connsiteY6" fmla="*/ 93133 h 355600"/>
                  <a:gd name="connsiteX7" fmla="*/ 101829 w 215387"/>
                  <a:gd name="connsiteY7" fmla="*/ 194733 h 355600"/>
                  <a:gd name="connsiteX8" fmla="*/ 127229 w 215387"/>
                  <a:gd name="connsiteY8" fmla="*/ 220133 h 355600"/>
                  <a:gd name="connsiteX9" fmla="*/ 203429 w 215387"/>
                  <a:gd name="connsiteY9" fmla="*/ 203200 h 355600"/>
                  <a:gd name="connsiteX10" fmla="*/ 186495 w 215387"/>
                  <a:gd name="connsiteY10" fmla="*/ 177800 h 355600"/>
                  <a:gd name="connsiteX11" fmla="*/ 67962 w 215387"/>
                  <a:gd name="connsiteY11" fmla="*/ 186266 h 355600"/>
                  <a:gd name="connsiteX12" fmla="*/ 51029 w 215387"/>
                  <a:gd name="connsiteY12" fmla="*/ 203200 h 355600"/>
                  <a:gd name="connsiteX13" fmla="*/ 84895 w 215387"/>
                  <a:gd name="connsiteY13" fmla="*/ 279400 h 355600"/>
                  <a:gd name="connsiteX14" fmla="*/ 178029 w 215387"/>
                  <a:gd name="connsiteY14" fmla="*/ 270933 h 355600"/>
                  <a:gd name="connsiteX15" fmla="*/ 161095 w 215387"/>
                  <a:gd name="connsiteY15" fmla="*/ 254000 h 355600"/>
                  <a:gd name="connsiteX16" fmla="*/ 135695 w 215387"/>
                  <a:gd name="connsiteY16" fmla="*/ 245533 h 355600"/>
                  <a:gd name="connsiteX17" fmla="*/ 17162 w 215387"/>
                  <a:gd name="connsiteY17" fmla="*/ 254000 h 355600"/>
                  <a:gd name="connsiteX18" fmla="*/ 8695 w 215387"/>
                  <a:gd name="connsiteY18" fmla="*/ 330200 h 355600"/>
                  <a:gd name="connsiteX19" fmla="*/ 34095 w 215387"/>
                  <a:gd name="connsiteY19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5387" h="355600">
                    <a:moveTo>
                      <a:pt x="135695" y="0"/>
                    </a:moveTo>
                    <a:cubicBezTo>
                      <a:pt x="121584" y="8467"/>
                      <a:pt x="104998" y="13764"/>
                      <a:pt x="93362" y="25400"/>
                    </a:cubicBezTo>
                    <a:cubicBezTo>
                      <a:pt x="78002" y="40760"/>
                      <a:pt x="86921" y="80251"/>
                      <a:pt x="93362" y="93133"/>
                    </a:cubicBezTo>
                    <a:cubicBezTo>
                      <a:pt x="98717" y="103843"/>
                      <a:pt x="110295" y="110066"/>
                      <a:pt x="118762" y="118533"/>
                    </a:cubicBezTo>
                    <a:cubicBezTo>
                      <a:pt x="149806" y="115711"/>
                      <a:pt x="182952" y="121643"/>
                      <a:pt x="211895" y="110066"/>
                    </a:cubicBezTo>
                    <a:cubicBezTo>
                      <a:pt x="220181" y="106751"/>
                      <a:pt x="212250" y="86023"/>
                      <a:pt x="203429" y="84666"/>
                    </a:cubicBezTo>
                    <a:cubicBezTo>
                      <a:pt x="169840" y="79499"/>
                      <a:pt x="135696" y="90311"/>
                      <a:pt x="101829" y="93133"/>
                    </a:cubicBezTo>
                    <a:cubicBezTo>
                      <a:pt x="88581" y="132875"/>
                      <a:pt x="82924" y="138019"/>
                      <a:pt x="101829" y="194733"/>
                    </a:cubicBezTo>
                    <a:cubicBezTo>
                      <a:pt x="105615" y="206092"/>
                      <a:pt x="118762" y="211666"/>
                      <a:pt x="127229" y="220133"/>
                    </a:cubicBezTo>
                    <a:cubicBezTo>
                      <a:pt x="152629" y="214489"/>
                      <a:pt x="182256" y="218324"/>
                      <a:pt x="203429" y="203200"/>
                    </a:cubicBezTo>
                    <a:cubicBezTo>
                      <a:pt x="211709" y="197285"/>
                      <a:pt x="196592" y="179062"/>
                      <a:pt x="186495" y="177800"/>
                    </a:cubicBezTo>
                    <a:cubicBezTo>
                      <a:pt x="147189" y="172887"/>
                      <a:pt x="107473" y="183444"/>
                      <a:pt x="67962" y="186266"/>
                    </a:cubicBezTo>
                    <a:cubicBezTo>
                      <a:pt x="62318" y="191911"/>
                      <a:pt x="51911" y="195266"/>
                      <a:pt x="51029" y="203200"/>
                    </a:cubicBezTo>
                    <a:cubicBezTo>
                      <a:pt x="44539" y="261609"/>
                      <a:pt x="51251" y="256970"/>
                      <a:pt x="84895" y="279400"/>
                    </a:cubicBezTo>
                    <a:cubicBezTo>
                      <a:pt x="115940" y="276578"/>
                      <a:pt x="148456" y="280791"/>
                      <a:pt x="178029" y="270933"/>
                    </a:cubicBezTo>
                    <a:cubicBezTo>
                      <a:pt x="185602" y="268409"/>
                      <a:pt x="167940" y="258107"/>
                      <a:pt x="161095" y="254000"/>
                    </a:cubicBezTo>
                    <a:cubicBezTo>
                      <a:pt x="153442" y="249408"/>
                      <a:pt x="144162" y="248355"/>
                      <a:pt x="135695" y="245533"/>
                    </a:cubicBezTo>
                    <a:cubicBezTo>
                      <a:pt x="96184" y="248355"/>
                      <a:pt x="55591" y="244393"/>
                      <a:pt x="17162" y="254000"/>
                    </a:cubicBezTo>
                    <a:cubicBezTo>
                      <a:pt x="-13506" y="261667"/>
                      <a:pt x="5663" y="323377"/>
                      <a:pt x="8695" y="330200"/>
                    </a:cubicBezTo>
                    <a:cubicBezTo>
                      <a:pt x="13558" y="341142"/>
                      <a:pt x="34095" y="355600"/>
                      <a:pt x="34095" y="355600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rgbClr val="FFFFFF"/>
                    </a:gs>
                    <a:gs pos="16000">
                      <a:srgbClr val="1F1F1F"/>
                    </a:gs>
                    <a:gs pos="17999">
                      <a:srgbClr val="FFFFFF"/>
                    </a:gs>
                    <a:gs pos="42000">
                      <a:srgbClr val="636363"/>
                    </a:gs>
                    <a:gs pos="53000">
                      <a:srgbClr val="CFCFCF"/>
                    </a:gs>
                    <a:gs pos="66000">
                      <a:srgbClr val="CFCFCF"/>
                    </a:gs>
                    <a:gs pos="75999">
                      <a:srgbClr val="1F1F1F"/>
                    </a:gs>
                    <a:gs pos="78999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29" name="Snip Same Side Corner Rectangle 28"/>
              <p:cNvSpPr/>
              <p:nvPr/>
            </p:nvSpPr>
            <p:spPr>
              <a:xfrm>
                <a:off x="3348567" y="2916766"/>
                <a:ext cx="2235200" cy="1143000"/>
              </a:xfrm>
              <a:prstGeom prst="snip2SameRect">
                <a:avLst>
                  <a:gd name="adj1" fmla="val 50000"/>
                  <a:gd name="adj2" fmla="val 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83667" y="3534833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767667" y="3534832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359592" y="3661829"/>
                <a:ext cx="228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4221482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83567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919239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692228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56958" y="3000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92501" y="353483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92500" y="3889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414433" y="353483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14433" y="3889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712634" y="3644895"/>
                <a:ext cx="127000" cy="51038"/>
              </a:xfrm>
              <a:custGeom>
                <a:avLst/>
                <a:gdLst>
                  <a:gd name="connsiteX0" fmla="*/ 0 w 127000"/>
                  <a:gd name="connsiteY0" fmla="*/ 0 h 51038"/>
                  <a:gd name="connsiteX1" fmla="*/ 42334 w 127000"/>
                  <a:gd name="connsiteY1" fmla="*/ 33866 h 51038"/>
                  <a:gd name="connsiteX2" fmla="*/ 127000 w 127000"/>
                  <a:gd name="connsiteY2" fmla="*/ 50800 h 5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51038">
                    <a:moveTo>
                      <a:pt x="0" y="0"/>
                    </a:moveTo>
                    <a:cubicBezTo>
                      <a:pt x="14111" y="11289"/>
                      <a:pt x="26469" y="25213"/>
                      <a:pt x="42334" y="33866"/>
                    </a:cubicBezTo>
                    <a:cubicBezTo>
                      <a:pt x="79925" y="54370"/>
                      <a:pt x="90412" y="50800"/>
                      <a:pt x="127000" y="5080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075766" y="3616438"/>
                <a:ext cx="143933" cy="91017"/>
              </a:xfrm>
              <a:custGeom>
                <a:avLst/>
                <a:gdLst>
                  <a:gd name="connsiteX0" fmla="*/ 0 w 76200"/>
                  <a:gd name="connsiteY0" fmla="*/ 59267 h 59267"/>
                  <a:gd name="connsiteX1" fmla="*/ 50800 w 76200"/>
                  <a:gd name="connsiteY1" fmla="*/ 50800 h 59267"/>
                  <a:gd name="connsiteX2" fmla="*/ 67734 w 76200"/>
                  <a:gd name="connsiteY2" fmla="*/ 25400 h 59267"/>
                  <a:gd name="connsiteX3" fmla="*/ 76200 w 76200"/>
                  <a:gd name="connsiteY3" fmla="*/ 0 h 5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59267">
                    <a:moveTo>
                      <a:pt x="0" y="59267"/>
                    </a:moveTo>
                    <a:cubicBezTo>
                      <a:pt x="16933" y="56445"/>
                      <a:pt x="35445" y="58477"/>
                      <a:pt x="50800" y="50800"/>
                    </a:cubicBezTo>
                    <a:cubicBezTo>
                      <a:pt x="59902" y="46249"/>
                      <a:pt x="63183" y="34502"/>
                      <a:pt x="67734" y="25400"/>
                    </a:cubicBezTo>
                    <a:cubicBezTo>
                      <a:pt x="71725" y="17418"/>
                      <a:pt x="76200" y="0"/>
                      <a:pt x="76200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390037" y="2946401"/>
            <a:ext cx="6370174" cy="2582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087" y="3901397"/>
            <a:ext cx="3740102" cy="43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90155" y="4759071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0076" y="337966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username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459" y="3962096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90038" y="360026"/>
            <a:ext cx="63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LOGIN</a:t>
            </a:r>
            <a:endParaRPr lang="en-US" sz="3600" b="1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80008" y="3178955"/>
            <a:ext cx="1567451" cy="967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864282"/>
            <a:ext cx="144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087" y="3318966"/>
            <a:ext cx="3740102" cy="43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90037" y="1364209"/>
            <a:ext cx="3680101" cy="13203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TITLE</a:t>
            </a:r>
            <a:endParaRPr lang="hr-H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2009" y="2106359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Lucida Calligraphy" pitchFamily="66" charset="0"/>
              </a:rPr>
              <a:t>mail</a:t>
            </a:r>
            <a:endParaRPr lang="hr-HR" sz="3200" b="1" dirty="0">
              <a:solidFill>
                <a:schemeClr val="bg1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0018" y="922868"/>
            <a:ext cx="7710211" cy="5367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051603" y="1165658"/>
            <a:ext cx="1154110" cy="948266"/>
            <a:chOff x="3347820" y="2599268"/>
            <a:chExt cx="2235200" cy="1862665"/>
          </a:xfrm>
        </p:grpSpPr>
        <p:grpSp>
          <p:nvGrpSpPr>
            <p:cNvPr id="32" name="Group 31"/>
            <p:cNvGrpSpPr/>
            <p:nvPr/>
          </p:nvGrpSpPr>
          <p:grpSpPr>
            <a:xfrm>
              <a:off x="4148667" y="4021666"/>
              <a:ext cx="635000" cy="440267"/>
              <a:chOff x="4148667" y="4021666"/>
              <a:chExt cx="635000" cy="440267"/>
            </a:xfrm>
          </p:grpSpPr>
          <p:sp>
            <p:nvSpPr>
              <p:cNvPr id="50" name="Trapezoid 49"/>
              <p:cNvSpPr/>
              <p:nvPr/>
            </p:nvSpPr>
            <p:spPr>
              <a:xfrm>
                <a:off x="4148667" y="4021666"/>
                <a:ext cx="635000" cy="440267"/>
              </a:xfrm>
              <a:prstGeom prst="trapezoid">
                <a:avLst/>
              </a:prstGeom>
              <a:gradFill>
                <a:gsLst>
                  <a:gs pos="0">
                    <a:srgbClr val="FFFFFF"/>
                  </a:gs>
                  <a:gs pos="7000">
                    <a:srgbClr val="1F1F1F"/>
                  </a:gs>
                  <a:gs pos="14000">
                    <a:srgbClr val="FFFFFF"/>
                  </a:gs>
                  <a:gs pos="21000">
                    <a:srgbClr val="636363"/>
                  </a:gs>
                  <a:gs pos="28000">
                    <a:srgbClr val="CFCFCF"/>
                  </a:gs>
                  <a:gs pos="35000">
                    <a:srgbClr val="CFCFCF"/>
                  </a:gs>
                  <a:gs pos="42000">
                    <a:srgbClr val="1F1F1F"/>
                  </a:gs>
                  <a:gs pos="49000">
                    <a:srgbClr val="FFFFFF"/>
                  </a:gs>
                  <a:gs pos="55000">
                    <a:srgbClr val="7F7F7F"/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4148667" y="4233332"/>
                <a:ext cx="635000" cy="220134"/>
              </a:xfrm>
              <a:prstGeom prst="trapezoid">
                <a:avLst>
                  <a:gd name="adj" fmla="val 134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16401" y="434847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682080" y="434847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347820" y="2599268"/>
              <a:ext cx="2235200" cy="1485899"/>
              <a:chOff x="3348567" y="2573867"/>
              <a:chExt cx="2235200" cy="1485899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4463565" y="2573867"/>
                <a:ext cx="215387" cy="355600"/>
              </a:xfrm>
              <a:custGeom>
                <a:avLst/>
                <a:gdLst>
                  <a:gd name="connsiteX0" fmla="*/ 135695 w 215387"/>
                  <a:gd name="connsiteY0" fmla="*/ 0 h 355600"/>
                  <a:gd name="connsiteX1" fmla="*/ 93362 w 215387"/>
                  <a:gd name="connsiteY1" fmla="*/ 25400 h 355600"/>
                  <a:gd name="connsiteX2" fmla="*/ 93362 w 215387"/>
                  <a:gd name="connsiteY2" fmla="*/ 93133 h 355600"/>
                  <a:gd name="connsiteX3" fmla="*/ 118762 w 215387"/>
                  <a:gd name="connsiteY3" fmla="*/ 118533 h 355600"/>
                  <a:gd name="connsiteX4" fmla="*/ 211895 w 215387"/>
                  <a:gd name="connsiteY4" fmla="*/ 110066 h 355600"/>
                  <a:gd name="connsiteX5" fmla="*/ 203429 w 215387"/>
                  <a:gd name="connsiteY5" fmla="*/ 84666 h 355600"/>
                  <a:gd name="connsiteX6" fmla="*/ 101829 w 215387"/>
                  <a:gd name="connsiteY6" fmla="*/ 93133 h 355600"/>
                  <a:gd name="connsiteX7" fmla="*/ 101829 w 215387"/>
                  <a:gd name="connsiteY7" fmla="*/ 194733 h 355600"/>
                  <a:gd name="connsiteX8" fmla="*/ 127229 w 215387"/>
                  <a:gd name="connsiteY8" fmla="*/ 220133 h 355600"/>
                  <a:gd name="connsiteX9" fmla="*/ 203429 w 215387"/>
                  <a:gd name="connsiteY9" fmla="*/ 203200 h 355600"/>
                  <a:gd name="connsiteX10" fmla="*/ 186495 w 215387"/>
                  <a:gd name="connsiteY10" fmla="*/ 177800 h 355600"/>
                  <a:gd name="connsiteX11" fmla="*/ 67962 w 215387"/>
                  <a:gd name="connsiteY11" fmla="*/ 186266 h 355600"/>
                  <a:gd name="connsiteX12" fmla="*/ 51029 w 215387"/>
                  <a:gd name="connsiteY12" fmla="*/ 203200 h 355600"/>
                  <a:gd name="connsiteX13" fmla="*/ 84895 w 215387"/>
                  <a:gd name="connsiteY13" fmla="*/ 279400 h 355600"/>
                  <a:gd name="connsiteX14" fmla="*/ 178029 w 215387"/>
                  <a:gd name="connsiteY14" fmla="*/ 270933 h 355600"/>
                  <a:gd name="connsiteX15" fmla="*/ 161095 w 215387"/>
                  <a:gd name="connsiteY15" fmla="*/ 254000 h 355600"/>
                  <a:gd name="connsiteX16" fmla="*/ 135695 w 215387"/>
                  <a:gd name="connsiteY16" fmla="*/ 245533 h 355600"/>
                  <a:gd name="connsiteX17" fmla="*/ 17162 w 215387"/>
                  <a:gd name="connsiteY17" fmla="*/ 254000 h 355600"/>
                  <a:gd name="connsiteX18" fmla="*/ 8695 w 215387"/>
                  <a:gd name="connsiteY18" fmla="*/ 330200 h 355600"/>
                  <a:gd name="connsiteX19" fmla="*/ 34095 w 215387"/>
                  <a:gd name="connsiteY19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5387" h="355600">
                    <a:moveTo>
                      <a:pt x="135695" y="0"/>
                    </a:moveTo>
                    <a:cubicBezTo>
                      <a:pt x="121584" y="8467"/>
                      <a:pt x="104998" y="13764"/>
                      <a:pt x="93362" y="25400"/>
                    </a:cubicBezTo>
                    <a:cubicBezTo>
                      <a:pt x="78002" y="40760"/>
                      <a:pt x="86921" y="80251"/>
                      <a:pt x="93362" y="93133"/>
                    </a:cubicBezTo>
                    <a:cubicBezTo>
                      <a:pt x="98717" y="103843"/>
                      <a:pt x="110295" y="110066"/>
                      <a:pt x="118762" y="118533"/>
                    </a:cubicBezTo>
                    <a:cubicBezTo>
                      <a:pt x="149806" y="115711"/>
                      <a:pt x="182952" y="121643"/>
                      <a:pt x="211895" y="110066"/>
                    </a:cubicBezTo>
                    <a:cubicBezTo>
                      <a:pt x="220181" y="106751"/>
                      <a:pt x="212250" y="86023"/>
                      <a:pt x="203429" y="84666"/>
                    </a:cubicBezTo>
                    <a:cubicBezTo>
                      <a:pt x="169840" y="79499"/>
                      <a:pt x="135696" y="90311"/>
                      <a:pt x="101829" y="93133"/>
                    </a:cubicBezTo>
                    <a:cubicBezTo>
                      <a:pt x="88581" y="132875"/>
                      <a:pt x="82924" y="138019"/>
                      <a:pt x="101829" y="194733"/>
                    </a:cubicBezTo>
                    <a:cubicBezTo>
                      <a:pt x="105615" y="206092"/>
                      <a:pt x="118762" y="211666"/>
                      <a:pt x="127229" y="220133"/>
                    </a:cubicBezTo>
                    <a:cubicBezTo>
                      <a:pt x="152629" y="214489"/>
                      <a:pt x="182256" y="218324"/>
                      <a:pt x="203429" y="203200"/>
                    </a:cubicBezTo>
                    <a:cubicBezTo>
                      <a:pt x="211709" y="197285"/>
                      <a:pt x="196592" y="179062"/>
                      <a:pt x="186495" y="177800"/>
                    </a:cubicBezTo>
                    <a:cubicBezTo>
                      <a:pt x="147189" y="172887"/>
                      <a:pt x="107473" y="183444"/>
                      <a:pt x="67962" y="186266"/>
                    </a:cubicBezTo>
                    <a:cubicBezTo>
                      <a:pt x="62318" y="191911"/>
                      <a:pt x="51911" y="195266"/>
                      <a:pt x="51029" y="203200"/>
                    </a:cubicBezTo>
                    <a:cubicBezTo>
                      <a:pt x="44539" y="261609"/>
                      <a:pt x="51251" y="256970"/>
                      <a:pt x="84895" y="279400"/>
                    </a:cubicBezTo>
                    <a:cubicBezTo>
                      <a:pt x="115940" y="276578"/>
                      <a:pt x="148456" y="280791"/>
                      <a:pt x="178029" y="270933"/>
                    </a:cubicBezTo>
                    <a:cubicBezTo>
                      <a:pt x="185602" y="268409"/>
                      <a:pt x="167940" y="258107"/>
                      <a:pt x="161095" y="254000"/>
                    </a:cubicBezTo>
                    <a:cubicBezTo>
                      <a:pt x="153442" y="249408"/>
                      <a:pt x="144162" y="248355"/>
                      <a:pt x="135695" y="245533"/>
                    </a:cubicBezTo>
                    <a:cubicBezTo>
                      <a:pt x="96184" y="248355"/>
                      <a:pt x="55591" y="244393"/>
                      <a:pt x="17162" y="254000"/>
                    </a:cubicBezTo>
                    <a:cubicBezTo>
                      <a:pt x="-13506" y="261667"/>
                      <a:pt x="5663" y="323377"/>
                      <a:pt x="8695" y="330200"/>
                    </a:cubicBezTo>
                    <a:cubicBezTo>
                      <a:pt x="13558" y="341142"/>
                      <a:pt x="34095" y="355600"/>
                      <a:pt x="34095" y="355600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rgbClr val="FFFFFF"/>
                    </a:gs>
                    <a:gs pos="16000">
                      <a:srgbClr val="1F1F1F"/>
                    </a:gs>
                    <a:gs pos="17999">
                      <a:srgbClr val="FFFFFF"/>
                    </a:gs>
                    <a:gs pos="42000">
                      <a:srgbClr val="636363"/>
                    </a:gs>
                    <a:gs pos="53000">
                      <a:srgbClr val="CFCFCF"/>
                    </a:gs>
                    <a:gs pos="66000">
                      <a:srgbClr val="CFCFCF"/>
                    </a:gs>
                    <a:gs pos="75999">
                      <a:srgbClr val="1F1F1F"/>
                    </a:gs>
                    <a:gs pos="78999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5" name="Snip Same Side Corner Rectangle 34"/>
              <p:cNvSpPr/>
              <p:nvPr/>
            </p:nvSpPr>
            <p:spPr>
              <a:xfrm>
                <a:off x="3348567" y="2916766"/>
                <a:ext cx="2235200" cy="1143000"/>
              </a:xfrm>
              <a:prstGeom prst="snip2SameRect">
                <a:avLst>
                  <a:gd name="adj1" fmla="val 50000"/>
                  <a:gd name="adj2" fmla="val 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783667" y="3534833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667" y="3534832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359592" y="3661829"/>
                <a:ext cx="228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4221482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83567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919239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92228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6958" y="3000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2501" y="353483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492500" y="3889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414433" y="353483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14433" y="3889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3712634" y="3644895"/>
                <a:ext cx="127000" cy="51038"/>
              </a:xfrm>
              <a:custGeom>
                <a:avLst/>
                <a:gdLst>
                  <a:gd name="connsiteX0" fmla="*/ 0 w 127000"/>
                  <a:gd name="connsiteY0" fmla="*/ 0 h 51038"/>
                  <a:gd name="connsiteX1" fmla="*/ 42334 w 127000"/>
                  <a:gd name="connsiteY1" fmla="*/ 33866 h 51038"/>
                  <a:gd name="connsiteX2" fmla="*/ 127000 w 127000"/>
                  <a:gd name="connsiteY2" fmla="*/ 50800 h 5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51038">
                    <a:moveTo>
                      <a:pt x="0" y="0"/>
                    </a:moveTo>
                    <a:cubicBezTo>
                      <a:pt x="14111" y="11289"/>
                      <a:pt x="26469" y="25213"/>
                      <a:pt x="42334" y="33866"/>
                    </a:cubicBezTo>
                    <a:cubicBezTo>
                      <a:pt x="79925" y="54370"/>
                      <a:pt x="90412" y="50800"/>
                      <a:pt x="127000" y="5080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075766" y="3616438"/>
                <a:ext cx="143933" cy="91017"/>
              </a:xfrm>
              <a:custGeom>
                <a:avLst/>
                <a:gdLst>
                  <a:gd name="connsiteX0" fmla="*/ 0 w 76200"/>
                  <a:gd name="connsiteY0" fmla="*/ 59267 h 59267"/>
                  <a:gd name="connsiteX1" fmla="*/ 50800 w 76200"/>
                  <a:gd name="connsiteY1" fmla="*/ 50800 h 59267"/>
                  <a:gd name="connsiteX2" fmla="*/ 67734 w 76200"/>
                  <a:gd name="connsiteY2" fmla="*/ 25400 h 59267"/>
                  <a:gd name="connsiteX3" fmla="*/ 76200 w 76200"/>
                  <a:gd name="connsiteY3" fmla="*/ 0 h 5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59267">
                    <a:moveTo>
                      <a:pt x="0" y="59267"/>
                    </a:moveTo>
                    <a:cubicBezTo>
                      <a:pt x="16933" y="56445"/>
                      <a:pt x="35445" y="58477"/>
                      <a:pt x="50800" y="50800"/>
                    </a:cubicBezTo>
                    <a:cubicBezTo>
                      <a:pt x="59902" y="46249"/>
                      <a:pt x="63183" y="34502"/>
                      <a:pt x="67734" y="25400"/>
                    </a:cubicBezTo>
                    <a:cubicBezTo>
                      <a:pt x="71725" y="17418"/>
                      <a:pt x="76200" y="0"/>
                      <a:pt x="76200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390037" y="2039821"/>
            <a:ext cx="6370174" cy="3630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0055" y="2709876"/>
            <a:ext cx="50501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2950080" y="1639791"/>
            <a:ext cx="1560043" cy="40003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outbox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40192" y="2340544"/>
            <a:ext cx="800025" cy="55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136" y="5745099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10176" y="5745099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9241" y="1971212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message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0038" y="275356"/>
            <a:ext cx="63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List (inbox)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50055" y="3096947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0055" y="3476280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0055" y="3860945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0055" y="4240278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0055" y="4624942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0055" y="5004275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0055" y="2340544"/>
            <a:ext cx="505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</a:t>
            </a:r>
            <a:r>
              <a:rPr lang="en-US" dirty="0" smtClean="0"/>
              <a:t>		</a:t>
            </a:r>
            <a:r>
              <a:rPr lang="en-US" b="1" dirty="0" smtClean="0"/>
              <a:t>Message</a:t>
            </a:r>
            <a:r>
              <a:rPr lang="en-US" dirty="0" smtClean="0"/>
              <a:t>					</a:t>
            </a:r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7230533" y="1270000"/>
            <a:ext cx="821270" cy="262468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logout</a:t>
            </a:r>
            <a:endParaRPr lang="en-US" sz="1400" b="1" dirty="0"/>
          </a:p>
        </p:txBody>
      </p:sp>
      <p:sp>
        <p:nvSpPr>
          <p:cNvPr id="28" name="Round Same Side Corner Rectangle 7"/>
          <p:cNvSpPr/>
          <p:nvPr/>
        </p:nvSpPr>
        <p:spPr>
          <a:xfrm>
            <a:off x="1392151" y="1641455"/>
            <a:ext cx="1600683" cy="440670"/>
          </a:xfrm>
          <a:custGeom>
            <a:avLst/>
            <a:gdLst>
              <a:gd name="connsiteX0" fmla="*/ 66673 w 1560043"/>
              <a:gd name="connsiteY0" fmla="*/ 0 h 400030"/>
              <a:gd name="connsiteX1" fmla="*/ 1493370 w 1560043"/>
              <a:gd name="connsiteY1" fmla="*/ 0 h 400030"/>
              <a:gd name="connsiteX2" fmla="*/ 1560043 w 1560043"/>
              <a:gd name="connsiteY2" fmla="*/ 66673 h 400030"/>
              <a:gd name="connsiteX3" fmla="*/ 1560043 w 1560043"/>
              <a:gd name="connsiteY3" fmla="*/ 400030 h 400030"/>
              <a:gd name="connsiteX4" fmla="*/ 1560043 w 1560043"/>
              <a:gd name="connsiteY4" fmla="*/ 400030 h 400030"/>
              <a:gd name="connsiteX5" fmla="*/ 0 w 1560043"/>
              <a:gd name="connsiteY5" fmla="*/ 400030 h 400030"/>
              <a:gd name="connsiteX6" fmla="*/ 0 w 1560043"/>
              <a:gd name="connsiteY6" fmla="*/ 400030 h 400030"/>
              <a:gd name="connsiteX7" fmla="*/ 0 w 1560043"/>
              <a:gd name="connsiteY7" fmla="*/ 66673 h 400030"/>
              <a:gd name="connsiteX8" fmla="*/ 66673 w 1560043"/>
              <a:gd name="connsiteY8" fmla="*/ 0 h 400030"/>
              <a:gd name="connsiteX0" fmla="*/ 0 w 1651483"/>
              <a:gd name="connsiteY0" fmla="*/ 400030 h 491470"/>
              <a:gd name="connsiteX1" fmla="*/ 0 w 1651483"/>
              <a:gd name="connsiteY1" fmla="*/ 400030 h 491470"/>
              <a:gd name="connsiteX2" fmla="*/ 0 w 1651483"/>
              <a:gd name="connsiteY2" fmla="*/ 66673 h 491470"/>
              <a:gd name="connsiteX3" fmla="*/ 66673 w 1651483"/>
              <a:gd name="connsiteY3" fmla="*/ 0 h 491470"/>
              <a:gd name="connsiteX4" fmla="*/ 1493370 w 1651483"/>
              <a:gd name="connsiteY4" fmla="*/ 0 h 491470"/>
              <a:gd name="connsiteX5" fmla="*/ 1560043 w 1651483"/>
              <a:gd name="connsiteY5" fmla="*/ 66673 h 491470"/>
              <a:gd name="connsiteX6" fmla="*/ 1560043 w 1651483"/>
              <a:gd name="connsiteY6" fmla="*/ 400030 h 491470"/>
              <a:gd name="connsiteX7" fmla="*/ 1651483 w 1651483"/>
              <a:gd name="connsiteY7" fmla="*/ 491470 h 491470"/>
              <a:gd name="connsiteX0" fmla="*/ 0 w 1600683"/>
              <a:gd name="connsiteY0" fmla="*/ 400030 h 440670"/>
              <a:gd name="connsiteX1" fmla="*/ 0 w 1600683"/>
              <a:gd name="connsiteY1" fmla="*/ 400030 h 440670"/>
              <a:gd name="connsiteX2" fmla="*/ 0 w 1600683"/>
              <a:gd name="connsiteY2" fmla="*/ 66673 h 440670"/>
              <a:gd name="connsiteX3" fmla="*/ 66673 w 1600683"/>
              <a:gd name="connsiteY3" fmla="*/ 0 h 440670"/>
              <a:gd name="connsiteX4" fmla="*/ 1493370 w 1600683"/>
              <a:gd name="connsiteY4" fmla="*/ 0 h 440670"/>
              <a:gd name="connsiteX5" fmla="*/ 1560043 w 1600683"/>
              <a:gd name="connsiteY5" fmla="*/ 66673 h 440670"/>
              <a:gd name="connsiteX6" fmla="*/ 1560043 w 1600683"/>
              <a:gd name="connsiteY6" fmla="*/ 400030 h 440670"/>
              <a:gd name="connsiteX7" fmla="*/ 1600683 w 1600683"/>
              <a:gd name="connsiteY7" fmla="*/ 440670 h 44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683" h="440670">
                <a:moveTo>
                  <a:pt x="0" y="400030"/>
                </a:moveTo>
                <a:lnTo>
                  <a:pt x="0" y="400030"/>
                </a:lnTo>
                <a:lnTo>
                  <a:pt x="0" y="66673"/>
                </a:lnTo>
                <a:cubicBezTo>
                  <a:pt x="0" y="29851"/>
                  <a:pt x="29851" y="0"/>
                  <a:pt x="66673" y="0"/>
                </a:cubicBezTo>
                <a:lnTo>
                  <a:pt x="1493370" y="0"/>
                </a:lnTo>
                <a:cubicBezTo>
                  <a:pt x="1530192" y="0"/>
                  <a:pt x="1560043" y="29851"/>
                  <a:pt x="1560043" y="66673"/>
                </a:cubicBezTo>
                <a:lnTo>
                  <a:pt x="1560043" y="400030"/>
                </a:lnTo>
                <a:lnTo>
                  <a:pt x="1600683" y="4406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inbox</a:t>
            </a:r>
            <a:endParaRPr lang="en-US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396402" y="1049007"/>
            <a:ext cx="2024456" cy="527665"/>
            <a:chOff x="1912889" y="1049007"/>
            <a:chExt cx="2024456" cy="527665"/>
          </a:xfrm>
        </p:grpSpPr>
        <p:sp>
          <p:nvSpPr>
            <p:cNvPr id="60" name="Rounded Rectangle 59"/>
            <p:cNvSpPr/>
            <p:nvPr/>
          </p:nvSpPr>
          <p:spPr>
            <a:xfrm>
              <a:off x="1912889" y="1049007"/>
              <a:ext cx="1933262" cy="5276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ITLE</a:t>
              </a:r>
              <a:endPara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17249" y="1167586"/>
              <a:ext cx="9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Lucida Calligraphy" pitchFamily="66" charset="0"/>
                </a:rPr>
                <a:t>mail</a:t>
              </a:r>
              <a:endParaRPr lang="hr-HR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780158" y="2340544"/>
            <a:ext cx="1320035" cy="3033063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0018" y="931333"/>
            <a:ext cx="7710211" cy="53591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51603" y="1165658"/>
            <a:ext cx="1154110" cy="948266"/>
            <a:chOff x="3347820" y="2599268"/>
            <a:chExt cx="2235200" cy="1862665"/>
          </a:xfrm>
        </p:grpSpPr>
        <p:grpSp>
          <p:nvGrpSpPr>
            <p:cNvPr id="29" name="Group 28"/>
            <p:cNvGrpSpPr/>
            <p:nvPr/>
          </p:nvGrpSpPr>
          <p:grpSpPr>
            <a:xfrm>
              <a:off x="4148667" y="4021666"/>
              <a:ext cx="635000" cy="440267"/>
              <a:chOff x="4148667" y="4021666"/>
              <a:chExt cx="635000" cy="440267"/>
            </a:xfrm>
          </p:grpSpPr>
          <p:sp>
            <p:nvSpPr>
              <p:cNvPr id="47" name="Trapezoid 46"/>
              <p:cNvSpPr/>
              <p:nvPr/>
            </p:nvSpPr>
            <p:spPr>
              <a:xfrm>
                <a:off x="4148667" y="4021666"/>
                <a:ext cx="635000" cy="440267"/>
              </a:xfrm>
              <a:prstGeom prst="trapezoid">
                <a:avLst/>
              </a:prstGeom>
              <a:gradFill>
                <a:gsLst>
                  <a:gs pos="0">
                    <a:srgbClr val="FFFFFF"/>
                  </a:gs>
                  <a:gs pos="7000">
                    <a:srgbClr val="1F1F1F"/>
                  </a:gs>
                  <a:gs pos="14000">
                    <a:srgbClr val="FFFFFF"/>
                  </a:gs>
                  <a:gs pos="21000">
                    <a:srgbClr val="636363"/>
                  </a:gs>
                  <a:gs pos="28000">
                    <a:srgbClr val="CFCFCF"/>
                  </a:gs>
                  <a:gs pos="35000">
                    <a:srgbClr val="CFCFCF"/>
                  </a:gs>
                  <a:gs pos="42000">
                    <a:srgbClr val="1F1F1F"/>
                  </a:gs>
                  <a:gs pos="49000">
                    <a:srgbClr val="FFFFFF"/>
                  </a:gs>
                  <a:gs pos="55000">
                    <a:srgbClr val="7F7F7F"/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8" name="Trapezoid 47"/>
              <p:cNvSpPr/>
              <p:nvPr/>
            </p:nvSpPr>
            <p:spPr>
              <a:xfrm>
                <a:off x="4148667" y="4233332"/>
                <a:ext cx="635000" cy="220134"/>
              </a:xfrm>
              <a:prstGeom prst="trapezoid">
                <a:avLst>
                  <a:gd name="adj" fmla="val 134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216401" y="434847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82080" y="434847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47820" y="2599268"/>
              <a:ext cx="2235200" cy="1485899"/>
              <a:chOff x="3348567" y="2573867"/>
              <a:chExt cx="2235200" cy="1485899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4463565" y="2573867"/>
                <a:ext cx="215387" cy="355600"/>
              </a:xfrm>
              <a:custGeom>
                <a:avLst/>
                <a:gdLst>
                  <a:gd name="connsiteX0" fmla="*/ 135695 w 215387"/>
                  <a:gd name="connsiteY0" fmla="*/ 0 h 355600"/>
                  <a:gd name="connsiteX1" fmla="*/ 93362 w 215387"/>
                  <a:gd name="connsiteY1" fmla="*/ 25400 h 355600"/>
                  <a:gd name="connsiteX2" fmla="*/ 93362 w 215387"/>
                  <a:gd name="connsiteY2" fmla="*/ 93133 h 355600"/>
                  <a:gd name="connsiteX3" fmla="*/ 118762 w 215387"/>
                  <a:gd name="connsiteY3" fmla="*/ 118533 h 355600"/>
                  <a:gd name="connsiteX4" fmla="*/ 211895 w 215387"/>
                  <a:gd name="connsiteY4" fmla="*/ 110066 h 355600"/>
                  <a:gd name="connsiteX5" fmla="*/ 203429 w 215387"/>
                  <a:gd name="connsiteY5" fmla="*/ 84666 h 355600"/>
                  <a:gd name="connsiteX6" fmla="*/ 101829 w 215387"/>
                  <a:gd name="connsiteY6" fmla="*/ 93133 h 355600"/>
                  <a:gd name="connsiteX7" fmla="*/ 101829 w 215387"/>
                  <a:gd name="connsiteY7" fmla="*/ 194733 h 355600"/>
                  <a:gd name="connsiteX8" fmla="*/ 127229 w 215387"/>
                  <a:gd name="connsiteY8" fmla="*/ 220133 h 355600"/>
                  <a:gd name="connsiteX9" fmla="*/ 203429 w 215387"/>
                  <a:gd name="connsiteY9" fmla="*/ 203200 h 355600"/>
                  <a:gd name="connsiteX10" fmla="*/ 186495 w 215387"/>
                  <a:gd name="connsiteY10" fmla="*/ 177800 h 355600"/>
                  <a:gd name="connsiteX11" fmla="*/ 67962 w 215387"/>
                  <a:gd name="connsiteY11" fmla="*/ 186266 h 355600"/>
                  <a:gd name="connsiteX12" fmla="*/ 51029 w 215387"/>
                  <a:gd name="connsiteY12" fmla="*/ 203200 h 355600"/>
                  <a:gd name="connsiteX13" fmla="*/ 84895 w 215387"/>
                  <a:gd name="connsiteY13" fmla="*/ 279400 h 355600"/>
                  <a:gd name="connsiteX14" fmla="*/ 178029 w 215387"/>
                  <a:gd name="connsiteY14" fmla="*/ 270933 h 355600"/>
                  <a:gd name="connsiteX15" fmla="*/ 161095 w 215387"/>
                  <a:gd name="connsiteY15" fmla="*/ 254000 h 355600"/>
                  <a:gd name="connsiteX16" fmla="*/ 135695 w 215387"/>
                  <a:gd name="connsiteY16" fmla="*/ 245533 h 355600"/>
                  <a:gd name="connsiteX17" fmla="*/ 17162 w 215387"/>
                  <a:gd name="connsiteY17" fmla="*/ 254000 h 355600"/>
                  <a:gd name="connsiteX18" fmla="*/ 8695 w 215387"/>
                  <a:gd name="connsiteY18" fmla="*/ 330200 h 355600"/>
                  <a:gd name="connsiteX19" fmla="*/ 34095 w 215387"/>
                  <a:gd name="connsiteY19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5387" h="355600">
                    <a:moveTo>
                      <a:pt x="135695" y="0"/>
                    </a:moveTo>
                    <a:cubicBezTo>
                      <a:pt x="121584" y="8467"/>
                      <a:pt x="104998" y="13764"/>
                      <a:pt x="93362" y="25400"/>
                    </a:cubicBezTo>
                    <a:cubicBezTo>
                      <a:pt x="78002" y="40760"/>
                      <a:pt x="86921" y="80251"/>
                      <a:pt x="93362" y="93133"/>
                    </a:cubicBezTo>
                    <a:cubicBezTo>
                      <a:pt x="98717" y="103843"/>
                      <a:pt x="110295" y="110066"/>
                      <a:pt x="118762" y="118533"/>
                    </a:cubicBezTo>
                    <a:cubicBezTo>
                      <a:pt x="149806" y="115711"/>
                      <a:pt x="182952" y="121643"/>
                      <a:pt x="211895" y="110066"/>
                    </a:cubicBezTo>
                    <a:cubicBezTo>
                      <a:pt x="220181" y="106751"/>
                      <a:pt x="212250" y="86023"/>
                      <a:pt x="203429" y="84666"/>
                    </a:cubicBezTo>
                    <a:cubicBezTo>
                      <a:pt x="169840" y="79499"/>
                      <a:pt x="135696" y="90311"/>
                      <a:pt x="101829" y="93133"/>
                    </a:cubicBezTo>
                    <a:cubicBezTo>
                      <a:pt x="88581" y="132875"/>
                      <a:pt x="82924" y="138019"/>
                      <a:pt x="101829" y="194733"/>
                    </a:cubicBezTo>
                    <a:cubicBezTo>
                      <a:pt x="105615" y="206092"/>
                      <a:pt x="118762" y="211666"/>
                      <a:pt x="127229" y="220133"/>
                    </a:cubicBezTo>
                    <a:cubicBezTo>
                      <a:pt x="152629" y="214489"/>
                      <a:pt x="182256" y="218324"/>
                      <a:pt x="203429" y="203200"/>
                    </a:cubicBezTo>
                    <a:cubicBezTo>
                      <a:pt x="211709" y="197285"/>
                      <a:pt x="196592" y="179062"/>
                      <a:pt x="186495" y="177800"/>
                    </a:cubicBezTo>
                    <a:cubicBezTo>
                      <a:pt x="147189" y="172887"/>
                      <a:pt x="107473" y="183444"/>
                      <a:pt x="67962" y="186266"/>
                    </a:cubicBezTo>
                    <a:cubicBezTo>
                      <a:pt x="62318" y="191911"/>
                      <a:pt x="51911" y="195266"/>
                      <a:pt x="51029" y="203200"/>
                    </a:cubicBezTo>
                    <a:cubicBezTo>
                      <a:pt x="44539" y="261609"/>
                      <a:pt x="51251" y="256970"/>
                      <a:pt x="84895" y="279400"/>
                    </a:cubicBezTo>
                    <a:cubicBezTo>
                      <a:pt x="115940" y="276578"/>
                      <a:pt x="148456" y="280791"/>
                      <a:pt x="178029" y="270933"/>
                    </a:cubicBezTo>
                    <a:cubicBezTo>
                      <a:pt x="185602" y="268409"/>
                      <a:pt x="167940" y="258107"/>
                      <a:pt x="161095" y="254000"/>
                    </a:cubicBezTo>
                    <a:cubicBezTo>
                      <a:pt x="153442" y="249408"/>
                      <a:pt x="144162" y="248355"/>
                      <a:pt x="135695" y="245533"/>
                    </a:cubicBezTo>
                    <a:cubicBezTo>
                      <a:pt x="96184" y="248355"/>
                      <a:pt x="55591" y="244393"/>
                      <a:pt x="17162" y="254000"/>
                    </a:cubicBezTo>
                    <a:cubicBezTo>
                      <a:pt x="-13506" y="261667"/>
                      <a:pt x="5663" y="323377"/>
                      <a:pt x="8695" y="330200"/>
                    </a:cubicBezTo>
                    <a:cubicBezTo>
                      <a:pt x="13558" y="341142"/>
                      <a:pt x="34095" y="355600"/>
                      <a:pt x="34095" y="355600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rgbClr val="FFFFFF"/>
                    </a:gs>
                    <a:gs pos="16000">
                      <a:srgbClr val="1F1F1F"/>
                    </a:gs>
                    <a:gs pos="17999">
                      <a:srgbClr val="FFFFFF"/>
                    </a:gs>
                    <a:gs pos="42000">
                      <a:srgbClr val="636363"/>
                    </a:gs>
                    <a:gs pos="53000">
                      <a:srgbClr val="CFCFCF"/>
                    </a:gs>
                    <a:gs pos="66000">
                      <a:srgbClr val="CFCFCF"/>
                    </a:gs>
                    <a:gs pos="75999">
                      <a:srgbClr val="1F1F1F"/>
                    </a:gs>
                    <a:gs pos="78999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2" name="Snip Same Side Corner Rectangle 31"/>
              <p:cNvSpPr/>
              <p:nvPr/>
            </p:nvSpPr>
            <p:spPr>
              <a:xfrm>
                <a:off x="3348567" y="2916766"/>
                <a:ext cx="2235200" cy="1143000"/>
              </a:xfrm>
              <a:prstGeom prst="snip2SameRect">
                <a:avLst>
                  <a:gd name="adj1" fmla="val 50000"/>
                  <a:gd name="adj2" fmla="val 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83667" y="3534833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767667" y="3534832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359592" y="3661829"/>
                <a:ext cx="228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221482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83567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19239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92228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456958" y="3000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492501" y="353483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492500" y="3889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414433" y="353483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414433" y="3889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712634" y="3644895"/>
                <a:ext cx="127000" cy="51038"/>
              </a:xfrm>
              <a:custGeom>
                <a:avLst/>
                <a:gdLst>
                  <a:gd name="connsiteX0" fmla="*/ 0 w 127000"/>
                  <a:gd name="connsiteY0" fmla="*/ 0 h 51038"/>
                  <a:gd name="connsiteX1" fmla="*/ 42334 w 127000"/>
                  <a:gd name="connsiteY1" fmla="*/ 33866 h 51038"/>
                  <a:gd name="connsiteX2" fmla="*/ 127000 w 127000"/>
                  <a:gd name="connsiteY2" fmla="*/ 50800 h 5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51038">
                    <a:moveTo>
                      <a:pt x="0" y="0"/>
                    </a:moveTo>
                    <a:cubicBezTo>
                      <a:pt x="14111" y="11289"/>
                      <a:pt x="26469" y="25213"/>
                      <a:pt x="42334" y="33866"/>
                    </a:cubicBezTo>
                    <a:cubicBezTo>
                      <a:pt x="79925" y="54370"/>
                      <a:pt x="90412" y="50800"/>
                      <a:pt x="127000" y="5080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075766" y="3616438"/>
                <a:ext cx="143933" cy="91017"/>
              </a:xfrm>
              <a:custGeom>
                <a:avLst/>
                <a:gdLst>
                  <a:gd name="connsiteX0" fmla="*/ 0 w 76200"/>
                  <a:gd name="connsiteY0" fmla="*/ 59267 h 59267"/>
                  <a:gd name="connsiteX1" fmla="*/ 50800 w 76200"/>
                  <a:gd name="connsiteY1" fmla="*/ 50800 h 59267"/>
                  <a:gd name="connsiteX2" fmla="*/ 67734 w 76200"/>
                  <a:gd name="connsiteY2" fmla="*/ 25400 h 59267"/>
                  <a:gd name="connsiteX3" fmla="*/ 76200 w 76200"/>
                  <a:gd name="connsiteY3" fmla="*/ 0 h 5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59267">
                    <a:moveTo>
                      <a:pt x="0" y="59267"/>
                    </a:moveTo>
                    <a:cubicBezTo>
                      <a:pt x="16933" y="56445"/>
                      <a:pt x="35445" y="58477"/>
                      <a:pt x="50800" y="50800"/>
                    </a:cubicBezTo>
                    <a:cubicBezTo>
                      <a:pt x="59902" y="46249"/>
                      <a:pt x="63183" y="34502"/>
                      <a:pt x="67734" y="25400"/>
                    </a:cubicBezTo>
                    <a:cubicBezTo>
                      <a:pt x="71725" y="17418"/>
                      <a:pt x="76200" y="0"/>
                      <a:pt x="76200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390037" y="2039821"/>
            <a:ext cx="6370174" cy="3630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0055" y="2709876"/>
            <a:ext cx="50501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950079" y="1641455"/>
            <a:ext cx="1600683" cy="440670"/>
          </a:xfrm>
          <a:custGeom>
            <a:avLst/>
            <a:gdLst>
              <a:gd name="connsiteX0" fmla="*/ 66673 w 1560043"/>
              <a:gd name="connsiteY0" fmla="*/ 0 h 400030"/>
              <a:gd name="connsiteX1" fmla="*/ 1493370 w 1560043"/>
              <a:gd name="connsiteY1" fmla="*/ 0 h 400030"/>
              <a:gd name="connsiteX2" fmla="*/ 1560043 w 1560043"/>
              <a:gd name="connsiteY2" fmla="*/ 66673 h 400030"/>
              <a:gd name="connsiteX3" fmla="*/ 1560043 w 1560043"/>
              <a:gd name="connsiteY3" fmla="*/ 400030 h 400030"/>
              <a:gd name="connsiteX4" fmla="*/ 1560043 w 1560043"/>
              <a:gd name="connsiteY4" fmla="*/ 400030 h 400030"/>
              <a:gd name="connsiteX5" fmla="*/ 0 w 1560043"/>
              <a:gd name="connsiteY5" fmla="*/ 400030 h 400030"/>
              <a:gd name="connsiteX6" fmla="*/ 0 w 1560043"/>
              <a:gd name="connsiteY6" fmla="*/ 400030 h 400030"/>
              <a:gd name="connsiteX7" fmla="*/ 0 w 1560043"/>
              <a:gd name="connsiteY7" fmla="*/ 66673 h 400030"/>
              <a:gd name="connsiteX8" fmla="*/ 66673 w 1560043"/>
              <a:gd name="connsiteY8" fmla="*/ 0 h 400030"/>
              <a:gd name="connsiteX0" fmla="*/ 0 w 1651483"/>
              <a:gd name="connsiteY0" fmla="*/ 400030 h 491470"/>
              <a:gd name="connsiteX1" fmla="*/ 0 w 1651483"/>
              <a:gd name="connsiteY1" fmla="*/ 400030 h 491470"/>
              <a:gd name="connsiteX2" fmla="*/ 0 w 1651483"/>
              <a:gd name="connsiteY2" fmla="*/ 66673 h 491470"/>
              <a:gd name="connsiteX3" fmla="*/ 66673 w 1651483"/>
              <a:gd name="connsiteY3" fmla="*/ 0 h 491470"/>
              <a:gd name="connsiteX4" fmla="*/ 1493370 w 1651483"/>
              <a:gd name="connsiteY4" fmla="*/ 0 h 491470"/>
              <a:gd name="connsiteX5" fmla="*/ 1560043 w 1651483"/>
              <a:gd name="connsiteY5" fmla="*/ 66673 h 491470"/>
              <a:gd name="connsiteX6" fmla="*/ 1560043 w 1651483"/>
              <a:gd name="connsiteY6" fmla="*/ 400030 h 491470"/>
              <a:gd name="connsiteX7" fmla="*/ 1651483 w 1651483"/>
              <a:gd name="connsiteY7" fmla="*/ 491470 h 491470"/>
              <a:gd name="connsiteX0" fmla="*/ 0 w 1600683"/>
              <a:gd name="connsiteY0" fmla="*/ 400030 h 440670"/>
              <a:gd name="connsiteX1" fmla="*/ 0 w 1600683"/>
              <a:gd name="connsiteY1" fmla="*/ 400030 h 440670"/>
              <a:gd name="connsiteX2" fmla="*/ 0 w 1600683"/>
              <a:gd name="connsiteY2" fmla="*/ 66673 h 440670"/>
              <a:gd name="connsiteX3" fmla="*/ 66673 w 1600683"/>
              <a:gd name="connsiteY3" fmla="*/ 0 h 440670"/>
              <a:gd name="connsiteX4" fmla="*/ 1493370 w 1600683"/>
              <a:gd name="connsiteY4" fmla="*/ 0 h 440670"/>
              <a:gd name="connsiteX5" fmla="*/ 1560043 w 1600683"/>
              <a:gd name="connsiteY5" fmla="*/ 66673 h 440670"/>
              <a:gd name="connsiteX6" fmla="*/ 1560043 w 1600683"/>
              <a:gd name="connsiteY6" fmla="*/ 400030 h 440670"/>
              <a:gd name="connsiteX7" fmla="*/ 1600683 w 1600683"/>
              <a:gd name="connsiteY7" fmla="*/ 440670 h 44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683" h="440670">
                <a:moveTo>
                  <a:pt x="0" y="400030"/>
                </a:moveTo>
                <a:lnTo>
                  <a:pt x="0" y="400030"/>
                </a:lnTo>
                <a:lnTo>
                  <a:pt x="0" y="66673"/>
                </a:lnTo>
                <a:cubicBezTo>
                  <a:pt x="0" y="29851"/>
                  <a:pt x="29851" y="0"/>
                  <a:pt x="66673" y="0"/>
                </a:cubicBezTo>
                <a:lnTo>
                  <a:pt x="1493370" y="0"/>
                </a:lnTo>
                <a:cubicBezTo>
                  <a:pt x="1530192" y="0"/>
                  <a:pt x="1560043" y="29851"/>
                  <a:pt x="1560043" y="66673"/>
                </a:cubicBezTo>
                <a:lnTo>
                  <a:pt x="1560043" y="400030"/>
                </a:lnTo>
                <a:lnTo>
                  <a:pt x="1600683" y="4406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outbox</a:t>
            </a:r>
            <a:endParaRPr lang="en-US" b="1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1390037" y="1639791"/>
            <a:ext cx="1560043" cy="40003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inbox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0136" y="5745099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10176" y="5745099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9241" y="1971212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message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0038" y="283823"/>
            <a:ext cx="63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List (sent)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50055" y="3096947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0055" y="3476280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0055" y="3860945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0055" y="4240278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0055" y="4624942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0055" y="5004275"/>
            <a:ext cx="50501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0055" y="2340544"/>
            <a:ext cx="505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</a:t>
            </a:r>
            <a:r>
              <a:rPr lang="en-US" dirty="0" smtClean="0"/>
              <a:t>		</a:t>
            </a:r>
            <a:r>
              <a:rPr lang="en-US" b="1" dirty="0" smtClean="0"/>
              <a:t>Message</a:t>
            </a:r>
            <a:r>
              <a:rPr lang="en-US" dirty="0" smtClean="0"/>
              <a:t>					</a:t>
            </a:r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7230533" y="1270000"/>
            <a:ext cx="821270" cy="262468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logout</a:t>
            </a:r>
            <a:endParaRPr lang="en-US" sz="1400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96402" y="1049007"/>
            <a:ext cx="2024456" cy="527665"/>
            <a:chOff x="1912889" y="1049007"/>
            <a:chExt cx="2024456" cy="527665"/>
          </a:xfrm>
        </p:grpSpPr>
        <p:sp>
          <p:nvSpPr>
            <p:cNvPr id="54" name="Rounded Rectangle 53"/>
            <p:cNvSpPr/>
            <p:nvPr/>
          </p:nvSpPr>
          <p:spPr>
            <a:xfrm>
              <a:off x="1912889" y="1049007"/>
              <a:ext cx="1933262" cy="5276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ITLE</a:t>
              </a:r>
              <a:endPara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17249" y="1167586"/>
              <a:ext cx="9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Lucida Calligraphy" pitchFamily="66" charset="0"/>
                </a:rPr>
                <a:t>mail</a:t>
              </a:r>
              <a:endParaRPr lang="hr-HR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80158" y="2340544"/>
            <a:ext cx="1320035" cy="3033063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00193" y="2340544"/>
            <a:ext cx="770022" cy="55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20018" y="905934"/>
            <a:ext cx="7710211" cy="538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187563">
            <a:off x="631741" y="1095906"/>
            <a:ext cx="1154110" cy="948266"/>
            <a:chOff x="3347820" y="2599268"/>
            <a:chExt cx="2235200" cy="1862665"/>
          </a:xfrm>
        </p:grpSpPr>
        <p:grpSp>
          <p:nvGrpSpPr>
            <p:cNvPr id="24" name="Group 23"/>
            <p:cNvGrpSpPr/>
            <p:nvPr/>
          </p:nvGrpSpPr>
          <p:grpSpPr>
            <a:xfrm>
              <a:off x="4148667" y="4021666"/>
              <a:ext cx="635000" cy="440267"/>
              <a:chOff x="4148667" y="4021666"/>
              <a:chExt cx="635000" cy="440267"/>
            </a:xfrm>
          </p:grpSpPr>
          <p:sp>
            <p:nvSpPr>
              <p:cNvPr id="42" name="Trapezoid 41"/>
              <p:cNvSpPr/>
              <p:nvPr/>
            </p:nvSpPr>
            <p:spPr>
              <a:xfrm>
                <a:off x="4148667" y="4021666"/>
                <a:ext cx="635000" cy="440267"/>
              </a:xfrm>
              <a:prstGeom prst="trapezoid">
                <a:avLst/>
              </a:prstGeom>
              <a:gradFill>
                <a:gsLst>
                  <a:gs pos="0">
                    <a:srgbClr val="FFFFFF"/>
                  </a:gs>
                  <a:gs pos="7000">
                    <a:srgbClr val="1F1F1F"/>
                  </a:gs>
                  <a:gs pos="14000">
                    <a:srgbClr val="FFFFFF"/>
                  </a:gs>
                  <a:gs pos="21000">
                    <a:srgbClr val="636363"/>
                  </a:gs>
                  <a:gs pos="28000">
                    <a:srgbClr val="CFCFCF"/>
                  </a:gs>
                  <a:gs pos="35000">
                    <a:srgbClr val="CFCFCF"/>
                  </a:gs>
                  <a:gs pos="42000">
                    <a:srgbClr val="1F1F1F"/>
                  </a:gs>
                  <a:gs pos="49000">
                    <a:srgbClr val="FFFFFF"/>
                  </a:gs>
                  <a:gs pos="55000">
                    <a:srgbClr val="7F7F7F"/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3" name="Trapezoid 42"/>
              <p:cNvSpPr/>
              <p:nvPr/>
            </p:nvSpPr>
            <p:spPr>
              <a:xfrm>
                <a:off x="4148667" y="4233332"/>
                <a:ext cx="635000" cy="220134"/>
              </a:xfrm>
              <a:prstGeom prst="trapezoid">
                <a:avLst>
                  <a:gd name="adj" fmla="val 134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6401" y="434847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82080" y="434847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47820" y="2599268"/>
              <a:ext cx="2235200" cy="1485899"/>
              <a:chOff x="3348567" y="2573867"/>
              <a:chExt cx="2235200" cy="1485899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4463565" y="2573867"/>
                <a:ext cx="215387" cy="355600"/>
              </a:xfrm>
              <a:custGeom>
                <a:avLst/>
                <a:gdLst>
                  <a:gd name="connsiteX0" fmla="*/ 135695 w 215387"/>
                  <a:gd name="connsiteY0" fmla="*/ 0 h 355600"/>
                  <a:gd name="connsiteX1" fmla="*/ 93362 w 215387"/>
                  <a:gd name="connsiteY1" fmla="*/ 25400 h 355600"/>
                  <a:gd name="connsiteX2" fmla="*/ 93362 w 215387"/>
                  <a:gd name="connsiteY2" fmla="*/ 93133 h 355600"/>
                  <a:gd name="connsiteX3" fmla="*/ 118762 w 215387"/>
                  <a:gd name="connsiteY3" fmla="*/ 118533 h 355600"/>
                  <a:gd name="connsiteX4" fmla="*/ 211895 w 215387"/>
                  <a:gd name="connsiteY4" fmla="*/ 110066 h 355600"/>
                  <a:gd name="connsiteX5" fmla="*/ 203429 w 215387"/>
                  <a:gd name="connsiteY5" fmla="*/ 84666 h 355600"/>
                  <a:gd name="connsiteX6" fmla="*/ 101829 w 215387"/>
                  <a:gd name="connsiteY6" fmla="*/ 93133 h 355600"/>
                  <a:gd name="connsiteX7" fmla="*/ 101829 w 215387"/>
                  <a:gd name="connsiteY7" fmla="*/ 194733 h 355600"/>
                  <a:gd name="connsiteX8" fmla="*/ 127229 w 215387"/>
                  <a:gd name="connsiteY8" fmla="*/ 220133 h 355600"/>
                  <a:gd name="connsiteX9" fmla="*/ 203429 w 215387"/>
                  <a:gd name="connsiteY9" fmla="*/ 203200 h 355600"/>
                  <a:gd name="connsiteX10" fmla="*/ 186495 w 215387"/>
                  <a:gd name="connsiteY10" fmla="*/ 177800 h 355600"/>
                  <a:gd name="connsiteX11" fmla="*/ 67962 w 215387"/>
                  <a:gd name="connsiteY11" fmla="*/ 186266 h 355600"/>
                  <a:gd name="connsiteX12" fmla="*/ 51029 w 215387"/>
                  <a:gd name="connsiteY12" fmla="*/ 203200 h 355600"/>
                  <a:gd name="connsiteX13" fmla="*/ 84895 w 215387"/>
                  <a:gd name="connsiteY13" fmla="*/ 279400 h 355600"/>
                  <a:gd name="connsiteX14" fmla="*/ 178029 w 215387"/>
                  <a:gd name="connsiteY14" fmla="*/ 270933 h 355600"/>
                  <a:gd name="connsiteX15" fmla="*/ 161095 w 215387"/>
                  <a:gd name="connsiteY15" fmla="*/ 254000 h 355600"/>
                  <a:gd name="connsiteX16" fmla="*/ 135695 w 215387"/>
                  <a:gd name="connsiteY16" fmla="*/ 245533 h 355600"/>
                  <a:gd name="connsiteX17" fmla="*/ 17162 w 215387"/>
                  <a:gd name="connsiteY17" fmla="*/ 254000 h 355600"/>
                  <a:gd name="connsiteX18" fmla="*/ 8695 w 215387"/>
                  <a:gd name="connsiteY18" fmla="*/ 330200 h 355600"/>
                  <a:gd name="connsiteX19" fmla="*/ 34095 w 215387"/>
                  <a:gd name="connsiteY19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5387" h="355600">
                    <a:moveTo>
                      <a:pt x="135695" y="0"/>
                    </a:moveTo>
                    <a:cubicBezTo>
                      <a:pt x="121584" y="8467"/>
                      <a:pt x="104998" y="13764"/>
                      <a:pt x="93362" y="25400"/>
                    </a:cubicBezTo>
                    <a:cubicBezTo>
                      <a:pt x="78002" y="40760"/>
                      <a:pt x="86921" y="80251"/>
                      <a:pt x="93362" y="93133"/>
                    </a:cubicBezTo>
                    <a:cubicBezTo>
                      <a:pt x="98717" y="103843"/>
                      <a:pt x="110295" y="110066"/>
                      <a:pt x="118762" y="118533"/>
                    </a:cubicBezTo>
                    <a:cubicBezTo>
                      <a:pt x="149806" y="115711"/>
                      <a:pt x="182952" y="121643"/>
                      <a:pt x="211895" y="110066"/>
                    </a:cubicBezTo>
                    <a:cubicBezTo>
                      <a:pt x="220181" y="106751"/>
                      <a:pt x="212250" y="86023"/>
                      <a:pt x="203429" y="84666"/>
                    </a:cubicBezTo>
                    <a:cubicBezTo>
                      <a:pt x="169840" y="79499"/>
                      <a:pt x="135696" y="90311"/>
                      <a:pt x="101829" y="93133"/>
                    </a:cubicBezTo>
                    <a:cubicBezTo>
                      <a:pt x="88581" y="132875"/>
                      <a:pt x="82924" y="138019"/>
                      <a:pt x="101829" y="194733"/>
                    </a:cubicBezTo>
                    <a:cubicBezTo>
                      <a:pt x="105615" y="206092"/>
                      <a:pt x="118762" y="211666"/>
                      <a:pt x="127229" y="220133"/>
                    </a:cubicBezTo>
                    <a:cubicBezTo>
                      <a:pt x="152629" y="214489"/>
                      <a:pt x="182256" y="218324"/>
                      <a:pt x="203429" y="203200"/>
                    </a:cubicBezTo>
                    <a:cubicBezTo>
                      <a:pt x="211709" y="197285"/>
                      <a:pt x="196592" y="179062"/>
                      <a:pt x="186495" y="177800"/>
                    </a:cubicBezTo>
                    <a:cubicBezTo>
                      <a:pt x="147189" y="172887"/>
                      <a:pt x="107473" y="183444"/>
                      <a:pt x="67962" y="186266"/>
                    </a:cubicBezTo>
                    <a:cubicBezTo>
                      <a:pt x="62318" y="191911"/>
                      <a:pt x="51911" y="195266"/>
                      <a:pt x="51029" y="203200"/>
                    </a:cubicBezTo>
                    <a:cubicBezTo>
                      <a:pt x="44539" y="261609"/>
                      <a:pt x="51251" y="256970"/>
                      <a:pt x="84895" y="279400"/>
                    </a:cubicBezTo>
                    <a:cubicBezTo>
                      <a:pt x="115940" y="276578"/>
                      <a:pt x="148456" y="280791"/>
                      <a:pt x="178029" y="270933"/>
                    </a:cubicBezTo>
                    <a:cubicBezTo>
                      <a:pt x="185602" y="268409"/>
                      <a:pt x="167940" y="258107"/>
                      <a:pt x="161095" y="254000"/>
                    </a:cubicBezTo>
                    <a:cubicBezTo>
                      <a:pt x="153442" y="249408"/>
                      <a:pt x="144162" y="248355"/>
                      <a:pt x="135695" y="245533"/>
                    </a:cubicBezTo>
                    <a:cubicBezTo>
                      <a:pt x="96184" y="248355"/>
                      <a:pt x="55591" y="244393"/>
                      <a:pt x="17162" y="254000"/>
                    </a:cubicBezTo>
                    <a:cubicBezTo>
                      <a:pt x="-13506" y="261667"/>
                      <a:pt x="5663" y="323377"/>
                      <a:pt x="8695" y="330200"/>
                    </a:cubicBezTo>
                    <a:cubicBezTo>
                      <a:pt x="13558" y="341142"/>
                      <a:pt x="34095" y="355600"/>
                      <a:pt x="34095" y="355600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rgbClr val="FFFFFF"/>
                    </a:gs>
                    <a:gs pos="16000">
                      <a:srgbClr val="1F1F1F"/>
                    </a:gs>
                    <a:gs pos="17999">
                      <a:srgbClr val="FFFFFF"/>
                    </a:gs>
                    <a:gs pos="42000">
                      <a:srgbClr val="636363"/>
                    </a:gs>
                    <a:gs pos="53000">
                      <a:srgbClr val="CFCFCF"/>
                    </a:gs>
                    <a:gs pos="66000">
                      <a:srgbClr val="CFCFCF"/>
                    </a:gs>
                    <a:gs pos="75999">
                      <a:srgbClr val="1F1F1F"/>
                    </a:gs>
                    <a:gs pos="78999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27" name="Snip Same Side Corner Rectangle 26"/>
              <p:cNvSpPr/>
              <p:nvPr/>
            </p:nvSpPr>
            <p:spPr>
              <a:xfrm>
                <a:off x="3348567" y="2916766"/>
                <a:ext cx="2235200" cy="1143000"/>
              </a:xfrm>
              <a:prstGeom prst="snip2SameRect">
                <a:avLst>
                  <a:gd name="adj1" fmla="val 50000"/>
                  <a:gd name="adj2" fmla="val 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3667" y="3534833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67667" y="3534832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359592" y="3661829"/>
                <a:ext cx="228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21482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83567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919239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92228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456958" y="3000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92501" y="353483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92500" y="3889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414433" y="353483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414433" y="3889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712634" y="3644895"/>
                <a:ext cx="127000" cy="51038"/>
              </a:xfrm>
              <a:custGeom>
                <a:avLst/>
                <a:gdLst>
                  <a:gd name="connsiteX0" fmla="*/ 0 w 127000"/>
                  <a:gd name="connsiteY0" fmla="*/ 0 h 51038"/>
                  <a:gd name="connsiteX1" fmla="*/ 42334 w 127000"/>
                  <a:gd name="connsiteY1" fmla="*/ 33866 h 51038"/>
                  <a:gd name="connsiteX2" fmla="*/ 127000 w 127000"/>
                  <a:gd name="connsiteY2" fmla="*/ 50800 h 5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51038">
                    <a:moveTo>
                      <a:pt x="0" y="0"/>
                    </a:moveTo>
                    <a:cubicBezTo>
                      <a:pt x="14111" y="11289"/>
                      <a:pt x="26469" y="25213"/>
                      <a:pt x="42334" y="33866"/>
                    </a:cubicBezTo>
                    <a:cubicBezTo>
                      <a:pt x="79925" y="54370"/>
                      <a:pt x="90412" y="50800"/>
                      <a:pt x="127000" y="5080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75766" y="3616438"/>
                <a:ext cx="143933" cy="91017"/>
              </a:xfrm>
              <a:custGeom>
                <a:avLst/>
                <a:gdLst>
                  <a:gd name="connsiteX0" fmla="*/ 0 w 76200"/>
                  <a:gd name="connsiteY0" fmla="*/ 59267 h 59267"/>
                  <a:gd name="connsiteX1" fmla="*/ 50800 w 76200"/>
                  <a:gd name="connsiteY1" fmla="*/ 50800 h 59267"/>
                  <a:gd name="connsiteX2" fmla="*/ 67734 w 76200"/>
                  <a:gd name="connsiteY2" fmla="*/ 25400 h 59267"/>
                  <a:gd name="connsiteX3" fmla="*/ 76200 w 76200"/>
                  <a:gd name="connsiteY3" fmla="*/ 0 h 5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59267">
                    <a:moveTo>
                      <a:pt x="0" y="59267"/>
                    </a:moveTo>
                    <a:cubicBezTo>
                      <a:pt x="16933" y="56445"/>
                      <a:pt x="35445" y="58477"/>
                      <a:pt x="50800" y="50800"/>
                    </a:cubicBezTo>
                    <a:cubicBezTo>
                      <a:pt x="59902" y="46249"/>
                      <a:pt x="63183" y="34502"/>
                      <a:pt x="67734" y="25400"/>
                    </a:cubicBezTo>
                    <a:cubicBezTo>
                      <a:pt x="71725" y="17418"/>
                      <a:pt x="76200" y="0"/>
                      <a:pt x="76200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390038" y="1818040"/>
            <a:ext cx="6370174" cy="41002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0073" y="2018055"/>
            <a:ext cx="4910134" cy="430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lName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email@something.hi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0173" y="5348298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0072" y="2078754"/>
            <a:ext cx="82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55" y="2661185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0072" y="3261229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77456" y="3782961"/>
            <a:ext cx="4910134" cy="1465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Text, text and more text.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455" y="38436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0038" y="258422"/>
            <a:ext cx="63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Interior of Message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60118" y="6290459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70073" y="2600486"/>
            <a:ext cx="4910134" cy="430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lName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email@somewhere.hi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7456" y="3200530"/>
            <a:ext cx="4910134" cy="430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2012-02-15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0533" y="1270000"/>
            <a:ext cx="821270" cy="262468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logout</a:t>
            </a:r>
            <a:endParaRPr lang="en-US" sz="1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912889" y="1049007"/>
            <a:ext cx="2024456" cy="527665"/>
            <a:chOff x="1912889" y="1049007"/>
            <a:chExt cx="2024456" cy="527665"/>
          </a:xfrm>
        </p:grpSpPr>
        <p:sp>
          <p:nvSpPr>
            <p:cNvPr id="46" name="Rounded Rectangle 45"/>
            <p:cNvSpPr/>
            <p:nvPr/>
          </p:nvSpPr>
          <p:spPr>
            <a:xfrm>
              <a:off x="1912889" y="1049007"/>
              <a:ext cx="1933262" cy="5276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ITLE</a:t>
              </a:r>
              <a:endPara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249" y="1167586"/>
              <a:ext cx="9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Lucida Calligraphy" pitchFamily="66" charset="0"/>
                </a:rPr>
                <a:t>mail</a:t>
              </a:r>
              <a:endParaRPr lang="hr-HR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8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20018" y="905934"/>
            <a:ext cx="7710211" cy="538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9187563">
            <a:off x="631741" y="1095906"/>
            <a:ext cx="1154110" cy="948266"/>
            <a:chOff x="3347820" y="2599268"/>
            <a:chExt cx="2235200" cy="1862665"/>
          </a:xfrm>
        </p:grpSpPr>
        <p:grpSp>
          <p:nvGrpSpPr>
            <p:cNvPr id="34" name="Group 33"/>
            <p:cNvGrpSpPr/>
            <p:nvPr/>
          </p:nvGrpSpPr>
          <p:grpSpPr>
            <a:xfrm>
              <a:off x="4148667" y="4021666"/>
              <a:ext cx="635000" cy="440267"/>
              <a:chOff x="4148667" y="4021666"/>
              <a:chExt cx="635000" cy="440267"/>
            </a:xfrm>
          </p:grpSpPr>
          <p:sp>
            <p:nvSpPr>
              <p:cNvPr id="52" name="Trapezoid 51"/>
              <p:cNvSpPr/>
              <p:nvPr/>
            </p:nvSpPr>
            <p:spPr>
              <a:xfrm>
                <a:off x="4148667" y="4021666"/>
                <a:ext cx="635000" cy="440267"/>
              </a:xfrm>
              <a:prstGeom prst="trapezoid">
                <a:avLst/>
              </a:prstGeom>
              <a:gradFill>
                <a:gsLst>
                  <a:gs pos="0">
                    <a:srgbClr val="FFFFFF"/>
                  </a:gs>
                  <a:gs pos="7000">
                    <a:srgbClr val="1F1F1F"/>
                  </a:gs>
                  <a:gs pos="14000">
                    <a:srgbClr val="FFFFFF"/>
                  </a:gs>
                  <a:gs pos="21000">
                    <a:srgbClr val="636363"/>
                  </a:gs>
                  <a:gs pos="28000">
                    <a:srgbClr val="CFCFCF"/>
                  </a:gs>
                  <a:gs pos="35000">
                    <a:srgbClr val="CFCFCF"/>
                  </a:gs>
                  <a:gs pos="42000">
                    <a:srgbClr val="1F1F1F"/>
                  </a:gs>
                  <a:gs pos="49000">
                    <a:srgbClr val="FFFFFF"/>
                  </a:gs>
                  <a:gs pos="55000">
                    <a:srgbClr val="7F7F7F"/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3" name="Trapezoid 52"/>
              <p:cNvSpPr/>
              <p:nvPr/>
            </p:nvSpPr>
            <p:spPr>
              <a:xfrm>
                <a:off x="4148667" y="4233332"/>
                <a:ext cx="635000" cy="220134"/>
              </a:xfrm>
              <a:prstGeom prst="trapezoid">
                <a:avLst>
                  <a:gd name="adj" fmla="val 1346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16401" y="434847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82080" y="434847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47820" y="2599268"/>
              <a:ext cx="2235200" cy="1485899"/>
              <a:chOff x="3348567" y="2573867"/>
              <a:chExt cx="2235200" cy="1485899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4463565" y="2573867"/>
                <a:ext cx="215387" cy="355600"/>
              </a:xfrm>
              <a:custGeom>
                <a:avLst/>
                <a:gdLst>
                  <a:gd name="connsiteX0" fmla="*/ 135695 w 215387"/>
                  <a:gd name="connsiteY0" fmla="*/ 0 h 355600"/>
                  <a:gd name="connsiteX1" fmla="*/ 93362 w 215387"/>
                  <a:gd name="connsiteY1" fmla="*/ 25400 h 355600"/>
                  <a:gd name="connsiteX2" fmla="*/ 93362 w 215387"/>
                  <a:gd name="connsiteY2" fmla="*/ 93133 h 355600"/>
                  <a:gd name="connsiteX3" fmla="*/ 118762 w 215387"/>
                  <a:gd name="connsiteY3" fmla="*/ 118533 h 355600"/>
                  <a:gd name="connsiteX4" fmla="*/ 211895 w 215387"/>
                  <a:gd name="connsiteY4" fmla="*/ 110066 h 355600"/>
                  <a:gd name="connsiteX5" fmla="*/ 203429 w 215387"/>
                  <a:gd name="connsiteY5" fmla="*/ 84666 h 355600"/>
                  <a:gd name="connsiteX6" fmla="*/ 101829 w 215387"/>
                  <a:gd name="connsiteY6" fmla="*/ 93133 h 355600"/>
                  <a:gd name="connsiteX7" fmla="*/ 101829 w 215387"/>
                  <a:gd name="connsiteY7" fmla="*/ 194733 h 355600"/>
                  <a:gd name="connsiteX8" fmla="*/ 127229 w 215387"/>
                  <a:gd name="connsiteY8" fmla="*/ 220133 h 355600"/>
                  <a:gd name="connsiteX9" fmla="*/ 203429 w 215387"/>
                  <a:gd name="connsiteY9" fmla="*/ 203200 h 355600"/>
                  <a:gd name="connsiteX10" fmla="*/ 186495 w 215387"/>
                  <a:gd name="connsiteY10" fmla="*/ 177800 h 355600"/>
                  <a:gd name="connsiteX11" fmla="*/ 67962 w 215387"/>
                  <a:gd name="connsiteY11" fmla="*/ 186266 h 355600"/>
                  <a:gd name="connsiteX12" fmla="*/ 51029 w 215387"/>
                  <a:gd name="connsiteY12" fmla="*/ 203200 h 355600"/>
                  <a:gd name="connsiteX13" fmla="*/ 84895 w 215387"/>
                  <a:gd name="connsiteY13" fmla="*/ 279400 h 355600"/>
                  <a:gd name="connsiteX14" fmla="*/ 178029 w 215387"/>
                  <a:gd name="connsiteY14" fmla="*/ 270933 h 355600"/>
                  <a:gd name="connsiteX15" fmla="*/ 161095 w 215387"/>
                  <a:gd name="connsiteY15" fmla="*/ 254000 h 355600"/>
                  <a:gd name="connsiteX16" fmla="*/ 135695 w 215387"/>
                  <a:gd name="connsiteY16" fmla="*/ 245533 h 355600"/>
                  <a:gd name="connsiteX17" fmla="*/ 17162 w 215387"/>
                  <a:gd name="connsiteY17" fmla="*/ 254000 h 355600"/>
                  <a:gd name="connsiteX18" fmla="*/ 8695 w 215387"/>
                  <a:gd name="connsiteY18" fmla="*/ 330200 h 355600"/>
                  <a:gd name="connsiteX19" fmla="*/ 34095 w 215387"/>
                  <a:gd name="connsiteY19" fmla="*/ 35560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5387" h="355600">
                    <a:moveTo>
                      <a:pt x="135695" y="0"/>
                    </a:moveTo>
                    <a:cubicBezTo>
                      <a:pt x="121584" y="8467"/>
                      <a:pt x="104998" y="13764"/>
                      <a:pt x="93362" y="25400"/>
                    </a:cubicBezTo>
                    <a:cubicBezTo>
                      <a:pt x="78002" y="40760"/>
                      <a:pt x="86921" y="80251"/>
                      <a:pt x="93362" y="93133"/>
                    </a:cubicBezTo>
                    <a:cubicBezTo>
                      <a:pt x="98717" y="103843"/>
                      <a:pt x="110295" y="110066"/>
                      <a:pt x="118762" y="118533"/>
                    </a:cubicBezTo>
                    <a:cubicBezTo>
                      <a:pt x="149806" y="115711"/>
                      <a:pt x="182952" y="121643"/>
                      <a:pt x="211895" y="110066"/>
                    </a:cubicBezTo>
                    <a:cubicBezTo>
                      <a:pt x="220181" y="106751"/>
                      <a:pt x="212250" y="86023"/>
                      <a:pt x="203429" y="84666"/>
                    </a:cubicBezTo>
                    <a:cubicBezTo>
                      <a:pt x="169840" y="79499"/>
                      <a:pt x="135696" y="90311"/>
                      <a:pt x="101829" y="93133"/>
                    </a:cubicBezTo>
                    <a:cubicBezTo>
                      <a:pt x="88581" y="132875"/>
                      <a:pt x="82924" y="138019"/>
                      <a:pt x="101829" y="194733"/>
                    </a:cubicBezTo>
                    <a:cubicBezTo>
                      <a:pt x="105615" y="206092"/>
                      <a:pt x="118762" y="211666"/>
                      <a:pt x="127229" y="220133"/>
                    </a:cubicBezTo>
                    <a:cubicBezTo>
                      <a:pt x="152629" y="214489"/>
                      <a:pt x="182256" y="218324"/>
                      <a:pt x="203429" y="203200"/>
                    </a:cubicBezTo>
                    <a:cubicBezTo>
                      <a:pt x="211709" y="197285"/>
                      <a:pt x="196592" y="179062"/>
                      <a:pt x="186495" y="177800"/>
                    </a:cubicBezTo>
                    <a:cubicBezTo>
                      <a:pt x="147189" y="172887"/>
                      <a:pt x="107473" y="183444"/>
                      <a:pt x="67962" y="186266"/>
                    </a:cubicBezTo>
                    <a:cubicBezTo>
                      <a:pt x="62318" y="191911"/>
                      <a:pt x="51911" y="195266"/>
                      <a:pt x="51029" y="203200"/>
                    </a:cubicBezTo>
                    <a:cubicBezTo>
                      <a:pt x="44539" y="261609"/>
                      <a:pt x="51251" y="256970"/>
                      <a:pt x="84895" y="279400"/>
                    </a:cubicBezTo>
                    <a:cubicBezTo>
                      <a:pt x="115940" y="276578"/>
                      <a:pt x="148456" y="280791"/>
                      <a:pt x="178029" y="270933"/>
                    </a:cubicBezTo>
                    <a:cubicBezTo>
                      <a:pt x="185602" y="268409"/>
                      <a:pt x="167940" y="258107"/>
                      <a:pt x="161095" y="254000"/>
                    </a:cubicBezTo>
                    <a:cubicBezTo>
                      <a:pt x="153442" y="249408"/>
                      <a:pt x="144162" y="248355"/>
                      <a:pt x="135695" y="245533"/>
                    </a:cubicBezTo>
                    <a:cubicBezTo>
                      <a:pt x="96184" y="248355"/>
                      <a:pt x="55591" y="244393"/>
                      <a:pt x="17162" y="254000"/>
                    </a:cubicBezTo>
                    <a:cubicBezTo>
                      <a:pt x="-13506" y="261667"/>
                      <a:pt x="5663" y="323377"/>
                      <a:pt x="8695" y="330200"/>
                    </a:cubicBezTo>
                    <a:cubicBezTo>
                      <a:pt x="13558" y="341142"/>
                      <a:pt x="34095" y="355600"/>
                      <a:pt x="34095" y="355600"/>
                    </a:cubicBezTo>
                  </a:path>
                </a:pathLst>
              </a:custGeom>
              <a:ln>
                <a:gradFill flip="none" rotWithShape="1">
                  <a:gsLst>
                    <a:gs pos="0">
                      <a:srgbClr val="FFFFFF"/>
                    </a:gs>
                    <a:gs pos="16000">
                      <a:srgbClr val="1F1F1F"/>
                    </a:gs>
                    <a:gs pos="17999">
                      <a:srgbClr val="FFFFFF"/>
                    </a:gs>
                    <a:gs pos="42000">
                      <a:srgbClr val="636363"/>
                    </a:gs>
                    <a:gs pos="53000">
                      <a:srgbClr val="CFCFCF"/>
                    </a:gs>
                    <a:gs pos="66000">
                      <a:srgbClr val="CFCFCF"/>
                    </a:gs>
                    <a:gs pos="75999">
                      <a:srgbClr val="1F1F1F"/>
                    </a:gs>
                    <a:gs pos="78999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7" name="Snip Same Side Corner Rectangle 36"/>
              <p:cNvSpPr/>
              <p:nvPr/>
            </p:nvSpPr>
            <p:spPr>
              <a:xfrm>
                <a:off x="3348567" y="2916766"/>
                <a:ext cx="2235200" cy="1143000"/>
              </a:xfrm>
              <a:prstGeom prst="snip2SameRect">
                <a:avLst>
                  <a:gd name="adj1" fmla="val 50000"/>
                  <a:gd name="adj2" fmla="val 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783667" y="3534833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767667" y="3534832"/>
                <a:ext cx="381000" cy="12699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359592" y="3661829"/>
                <a:ext cx="228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4221482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83567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919239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92228" y="3000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456958" y="3000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492501" y="353483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92500" y="388993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14433" y="353483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14433" y="388993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3712634" y="3644895"/>
                <a:ext cx="127000" cy="51038"/>
              </a:xfrm>
              <a:custGeom>
                <a:avLst/>
                <a:gdLst>
                  <a:gd name="connsiteX0" fmla="*/ 0 w 127000"/>
                  <a:gd name="connsiteY0" fmla="*/ 0 h 51038"/>
                  <a:gd name="connsiteX1" fmla="*/ 42334 w 127000"/>
                  <a:gd name="connsiteY1" fmla="*/ 33866 h 51038"/>
                  <a:gd name="connsiteX2" fmla="*/ 127000 w 127000"/>
                  <a:gd name="connsiteY2" fmla="*/ 50800 h 5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51038">
                    <a:moveTo>
                      <a:pt x="0" y="0"/>
                    </a:moveTo>
                    <a:cubicBezTo>
                      <a:pt x="14111" y="11289"/>
                      <a:pt x="26469" y="25213"/>
                      <a:pt x="42334" y="33866"/>
                    </a:cubicBezTo>
                    <a:cubicBezTo>
                      <a:pt x="79925" y="54370"/>
                      <a:pt x="90412" y="50800"/>
                      <a:pt x="127000" y="5080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075766" y="3616438"/>
                <a:ext cx="143933" cy="91017"/>
              </a:xfrm>
              <a:custGeom>
                <a:avLst/>
                <a:gdLst>
                  <a:gd name="connsiteX0" fmla="*/ 0 w 76200"/>
                  <a:gd name="connsiteY0" fmla="*/ 59267 h 59267"/>
                  <a:gd name="connsiteX1" fmla="*/ 50800 w 76200"/>
                  <a:gd name="connsiteY1" fmla="*/ 50800 h 59267"/>
                  <a:gd name="connsiteX2" fmla="*/ 67734 w 76200"/>
                  <a:gd name="connsiteY2" fmla="*/ 25400 h 59267"/>
                  <a:gd name="connsiteX3" fmla="*/ 76200 w 76200"/>
                  <a:gd name="connsiteY3" fmla="*/ 0 h 5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59267">
                    <a:moveTo>
                      <a:pt x="0" y="59267"/>
                    </a:moveTo>
                    <a:cubicBezTo>
                      <a:pt x="16933" y="56445"/>
                      <a:pt x="35445" y="58477"/>
                      <a:pt x="50800" y="50800"/>
                    </a:cubicBezTo>
                    <a:cubicBezTo>
                      <a:pt x="59902" y="46249"/>
                      <a:pt x="63183" y="34502"/>
                      <a:pt x="67734" y="25400"/>
                    </a:cubicBezTo>
                    <a:cubicBezTo>
                      <a:pt x="71725" y="17418"/>
                      <a:pt x="76200" y="0"/>
                      <a:pt x="76200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726813" y="6417968"/>
            <a:ext cx="15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SEND/CREATE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90038" y="1820133"/>
            <a:ext cx="6370174" cy="41002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30072" y="2080847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37455" y="2663278"/>
            <a:ext cx="82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30072" y="3263322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77456" y="3785054"/>
            <a:ext cx="4910134" cy="1465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Text, text and more text.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37455" y="384575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1367" y="259602"/>
            <a:ext cx="63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Interior of Message</a:t>
            </a:r>
            <a:endParaRPr lang="en-US" sz="3600" b="1" dirty="0"/>
          </a:p>
        </p:txBody>
      </p:sp>
      <p:sp>
        <p:nvSpPr>
          <p:cNvPr id="29" name="Rectangle 28"/>
          <p:cNvSpPr/>
          <p:nvPr/>
        </p:nvSpPr>
        <p:spPr>
          <a:xfrm>
            <a:off x="2670073" y="2602579"/>
            <a:ext cx="4910134" cy="43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lName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email@somewhere.hi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77456" y="3202623"/>
            <a:ext cx="4910134" cy="43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2012-02-15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0133" y="5387892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0173" y="5387892"/>
            <a:ext cx="1250034" cy="440032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77456" y="2020147"/>
            <a:ext cx="4902751" cy="430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&lt;NONE SELECTED&gt;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3845" y="1188536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combo box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26200" y="1532468"/>
            <a:ext cx="713995" cy="487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30533" y="1270000"/>
            <a:ext cx="821270" cy="262468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lumMod val="20000"/>
                <a:lumOff val="8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logout</a:t>
            </a:r>
            <a:endParaRPr lang="en-US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408093" y="2023459"/>
            <a:ext cx="160874" cy="430032"/>
            <a:chOff x="8679786" y="2265513"/>
            <a:chExt cx="160874" cy="430032"/>
          </a:xfrm>
        </p:grpSpPr>
        <p:sp>
          <p:nvSpPr>
            <p:cNvPr id="4" name="Rectangle 3"/>
            <p:cNvSpPr/>
            <p:nvPr/>
          </p:nvSpPr>
          <p:spPr>
            <a:xfrm>
              <a:off x="8679790" y="2265513"/>
              <a:ext cx="160867" cy="430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Action Button: Back or Previous 4">
              <a:hlinkClick r:id="" action="ppaction://hlinkshowjump?jump=previousslide" highlightClick="1"/>
            </p:cNvPr>
            <p:cNvSpPr/>
            <p:nvPr/>
          </p:nvSpPr>
          <p:spPr>
            <a:xfrm rot="5400000">
              <a:off x="8716643" y="2239010"/>
              <a:ext cx="87156" cy="160869"/>
            </a:xfrm>
            <a:prstGeom prst="actionButtonBackPrevio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8" name="Action Button: Back or Previous 27">
              <a:hlinkClick r:id="" action="ppaction://hlinkshowjump?jump=previousslide" highlightClick="1"/>
            </p:cNvPr>
            <p:cNvSpPr/>
            <p:nvPr/>
          </p:nvSpPr>
          <p:spPr>
            <a:xfrm rot="16200000">
              <a:off x="8717176" y="2565195"/>
              <a:ext cx="86100" cy="160868"/>
            </a:xfrm>
            <a:prstGeom prst="actionButtonBackPrevio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12889" y="1049007"/>
            <a:ext cx="2024456" cy="527665"/>
            <a:chOff x="1912889" y="1049007"/>
            <a:chExt cx="2024456" cy="527665"/>
          </a:xfrm>
        </p:grpSpPr>
        <p:sp>
          <p:nvSpPr>
            <p:cNvPr id="57" name="Rounded Rectangle 56"/>
            <p:cNvSpPr/>
            <p:nvPr/>
          </p:nvSpPr>
          <p:spPr>
            <a:xfrm>
              <a:off x="1912889" y="1049007"/>
              <a:ext cx="1933262" cy="5276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T</a:t>
              </a: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onsole" pitchFamily="49" charset="0"/>
                </a:rPr>
                <a:t>ITLE</a:t>
              </a:r>
              <a:endPara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17249" y="1167586"/>
              <a:ext cx="9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Lucida Calligraphy" pitchFamily="66" charset="0"/>
                </a:rPr>
                <a:t>mail</a:t>
              </a:r>
              <a:endParaRPr lang="hr-HR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2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887040" y="1250092"/>
            <a:ext cx="1430039" cy="1320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49494" y="2570188"/>
            <a:ext cx="1430039" cy="1320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59449" y="4552722"/>
            <a:ext cx="1430039" cy="1320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create/send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99557" y="4242699"/>
            <a:ext cx="1430039" cy="1320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6"/>
            <a:endCxn id="7" idx="1"/>
          </p:cNvCxnSpPr>
          <p:nvPr/>
        </p:nvCxnSpPr>
        <p:spPr>
          <a:xfrm>
            <a:off x="3317079" y="1910140"/>
            <a:ext cx="941839" cy="85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7089" y="1448475"/>
            <a:ext cx="166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system verifies credentials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flipV="1">
            <a:off x="3074469" y="3230236"/>
            <a:ext cx="975025" cy="132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6"/>
          </p:cNvCxnSpPr>
          <p:nvPr/>
        </p:nvCxnSpPr>
        <p:spPr>
          <a:xfrm flipH="1">
            <a:off x="3789488" y="3890284"/>
            <a:ext cx="975026" cy="132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2"/>
            <a:endCxn id="6" idx="2"/>
          </p:cNvCxnSpPr>
          <p:nvPr/>
        </p:nvCxnSpPr>
        <p:spPr>
          <a:xfrm rot="10800000">
            <a:off x="1887041" y="1910140"/>
            <a:ext cx="472409" cy="3302630"/>
          </a:xfrm>
          <a:prstGeom prst="curvedConnector3">
            <a:avLst>
              <a:gd name="adj1" fmla="val 1483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9409" y="2768571"/>
            <a:ext cx="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1857" y="3256826"/>
            <a:ext cx="97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send/create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58918" y="4375098"/>
            <a:ext cx="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7" idx="5"/>
          </p:cNvCxnSpPr>
          <p:nvPr/>
        </p:nvCxnSpPr>
        <p:spPr>
          <a:xfrm flipH="1" flipV="1">
            <a:off x="5270109" y="3696960"/>
            <a:ext cx="1238872" cy="739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9527" y="3933560"/>
            <a:ext cx="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29" name="Curved Connector 28"/>
          <p:cNvCxnSpPr>
            <a:stCxn id="7" idx="7"/>
            <a:endCxn id="9" idx="0"/>
          </p:cNvCxnSpPr>
          <p:nvPr/>
        </p:nvCxnSpPr>
        <p:spPr>
          <a:xfrm rot="16200000" flipH="1">
            <a:off x="5402749" y="2630871"/>
            <a:ext cx="1479187" cy="1744468"/>
          </a:xfrm>
          <a:prstGeom prst="curvedConnector3">
            <a:avLst>
              <a:gd name="adj1" fmla="val -28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7"/>
            <a:endCxn id="6" idx="0"/>
          </p:cNvCxnSpPr>
          <p:nvPr/>
        </p:nvCxnSpPr>
        <p:spPr>
          <a:xfrm rot="16200000" flipV="1">
            <a:off x="3468151" y="384002"/>
            <a:ext cx="3185931" cy="4918112"/>
          </a:xfrm>
          <a:prstGeom prst="curvedConnector3">
            <a:avLst>
              <a:gd name="adj1" fmla="val 1071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79533" y="2558102"/>
            <a:ext cx="131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msg</a:t>
            </a:r>
            <a:r>
              <a:rPr lang="en-US" dirty="0" smtClean="0"/>
              <a:t>/read button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8359" y="1109059"/>
            <a:ext cx="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3" name="Curved Connector 2"/>
          <p:cNvCxnSpPr>
            <a:stCxn id="9" idx="3"/>
            <a:endCxn id="8" idx="5"/>
          </p:cNvCxnSpPr>
          <p:nvPr/>
        </p:nvCxnSpPr>
        <p:spPr>
          <a:xfrm rot="5400000">
            <a:off x="4889512" y="4060024"/>
            <a:ext cx="310023" cy="2928917"/>
          </a:xfrm>
          <a:prstGeom prst="curvedConnector3">
            <a:avLst>
              <a:gd name="adj1" fmla="val 2360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1323" y="5543857"/>
            <a:ext cx="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</a:p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652" y="58646"/>
            <a:ext cx="363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Diagram for “Message System”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007" y="500043"/>
            <a:ext cx="2460067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User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007" y="820066"/>
            <a:ext cx="2460067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password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008" y="1390107"/>
            <a:ext cx="2460067" cy="879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verify(</a:t>
            </a:r>
            <a:r>
              <a:rPr lang="en-US" sz="1400" dirty="0" err="1" smtClean="0">
                <a:solidFill>
                  <a:srgbClr val="000000"/>
                </a:solidFill>
              </a:rPr>
              <a:t>usrname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pwd</a:t>
            </a:r>
            <a:r>
              <a:rPr lang="en-US" sz="1400" dirty="0" smtClean="0">
                <a:solidFill>
                  <a:srgbClr val="000000"/>
                </a:solidFill>
              </a:rPr>
              <a:t>): Boolean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getMailbox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int</a:t>
            </a:r>
            <a:r>
              <a:rPr lang="en-US" sz="1400" dirty="0" smtClean="0">
                <a:solidFill>
                  <a:srgbClr val="000000"/>
                </a:solidFill>
              </a:rPr>
              <a:t> type): Mailbox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receiveMail</a:t>
            </a:r>
            <a:r>
              <a:rPr lang="en-US" sz="1400" dirty="0" smtClean="0">
                <a:solidFill>
                  <a:srgbClr val="000000"/>
                </a:solidFill>
              </a:rPr>
              <a:t>(Message </a:t>
            </a:r>
            <a:r>
              <a:rPr lang="en-US" sz="1400" dirty="0" err="1" smtClean="0">
                <a:solidFill>
                  <a:srgbClr val="000000"/>
                </a:solidFill>
              </a:rPr>
              <a:t>msg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502" y="500043"/>
            <a:ext cx="2335719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Mailbox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42502" y="820066"/>
            <a:ext cx="2335719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type:int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</a:rPr>
              <a:t> INBOX, OUTBOX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2503" y="1390107"/>
            <a:ext cx="2335718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getMsgs</a:t>
            </a:r>
            <a:r>
              <a:rPr lang="en-US" sz="1400" dirty="0" smtClean="0">
                <a:solidFill>
                  <a:srgbClr val="000000"/>
                </a:solidFill>
              </a:rPr>
              <a:t>():list&lt;Messages&gt;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addMsg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Msg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30077" y="1185092"/>
            <a:ext cx="1112425" cy="0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2489" y="877315"/>
            <a:ext cx="45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2..*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1557" y="877315"/>
            <a:ext cx="43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1549" y="1236218"/>
            <a:ext cx="118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(composition)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485541" y="2303905"/>
            <a:ext cx="2057661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Message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1822" y="2573094"/>
            <a:ext cx="2057661" cy="102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date:Date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Sender:User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Recievier:User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Text:String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1822" y="3593742"/>
            <a:ext cx="2057661" cy="7995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Message(User sender,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User recipient, String text)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37375" y="2802600"/>
            <a:ext cx="2057661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37375" y="3122623"/>
            <a:ext cx="2057661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7376" y="3692664"/>
            <a:ext cx="2057661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080165" y="3692664"/>
            <a:ext cx="857211" cy="0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0166" y="3354886"/>
            <a:ext cx="85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has a date</a:t>
            </a:r>
            <a:endParaRPr lang="en-US" sz="1200" dirty="0"/>
          </a:p>
        </p:txBody>
      </p:sp>
      <p:cxnSp>
        <p:nvCxnSpPr>
          <p:cNvPr id="39" name="Curved Connector 38"/>
          <p:cNvCxnSpPr>
            <a:endCxn id="20" idx="1"/>
          </p:cNvCxnSpPr>
          <p:nvPr/>
        </p:nvCxnSpPr>
        <p:spPr>
          <a:xfrm>
            <a:off x="2476976" y="1974425"/>
            <a:ext cx="2024846" cy="11089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730019" y="2294448"/>
            <a:ext cx="3214880" cy="1738751"/>
          </a:xfrm>
          <a:prstGeom prst="curvedConnector3">
            <a:avLst>
              <a:gd name="adj1" fmla="val 2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4358" y="227980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17655" y="226531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rot="809060">
            <a:off x="1639790" y="3527333"/>
            <a:ext cx="10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a sender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 rot="618778">
            <a:off x="2031834" y="2768202"/>
            <a:ext cx="126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a recipient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00002" y="4206583"/>
            <a:ext cx="4480126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Messaging System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0002" y="4526606"/>
            <a:ext cx="4480126" cy="136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+ state: int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</a:rPr>
              <a:t> LOGIN: int = 0;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</a:rPr>
              <a:t> LIST: int = 1;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</a:rPr>
              <a:t> CREATE: int = 2;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</a:rPr>
              <a:t> READ: int = 3;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String username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0001" y="5899534"/>
            <a:ext cx="4480128" cy="9324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- </a:t>
            </a:r>
            <a:r>
              <a:rPr lang="en-US" sz="1400" dirty="0" err="1" smtClean="0">
                <a:solidFill>
                  <a:srgbClr val="000000"/>
                </a:solidFill>
              </a:rPr>
              <a:t>findUser</a:t>
            </a:r>
            <a:r>
              <a:rPr lang="en-US" sz="1400" dirty="0" smtClean="0">
                <a:solidFill>
                  <a:srgbClr val="000000"/>
                </a:solidFill>
              </a:rPr>
              <a:t>(String username):User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</a:rPr>
              <a:t>getState</a:t>
            </a:r>
            <a:r>
              <a:rPr lang="en-US" sz="1400" dirty="0" smtClean="0">
                <a:solidFill>
                  <a:srgbClr val="000000"/>
                </a:solidFill>
              </a:rPr>
              <a:t>():int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- setState(int state)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login(String username, String password):List&lt;Message&gt;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+ logout()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Curved Connector 54"/>
          <p:cNvCxnSpPr>
            <a:stCxn id="49" idx="1"/>
            <a:endCxn id="5" idx="1"/>
          </p:cNvCxnSpPr>
          <p:nvPr/>
        </p:nvCxnSpPr>
        <p:spPr>
          <a:xfrm rot="10800000" flipH="1">
            <a:off x="200001" y="1105088"/>
            <a:ext cx="90005" cy="4104179"/>
          </a:xfrm>
          <a:prstGeom prst="curvedConnector3">
            <a:avLst>
              <a:gd name="adj1" fmla="val -253986"/>
            </a:avLst>
          </a:prstGeom>
          <a:ln w="41275">
            <a:headEnd type="diamond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915" y="3631885"/>
            <a:ext cx="10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user</a:t>
            </a:r>
            <a:endParaRPr lang="en-US" sz="1400" dirty="0"/>
          </a:p>
        </p:txBody>
      </p:sp>
      <p:cxnSp>
        <p:nvCxnSpPr>
          <p:cNvPr id="57" name="Curved Connector 56"/>
          <p:cNvCxnSpPr>
            <a:endCxn id="21" idx="2"/>
          </p:cNvCxnSpPr>
          <p:nvPr/>
        </p:nvCxnSpPr>
        <p:spPr>
          <a:xfrm rot="5400000" flipH="1" flipV="1">
            <a:off x="5025324" y="4605016"/>
            <a:ext cx="717056" cy="293602"/>
          </a:xfrm>
          <a:prstGeom prst="curvedConnector3">
            <a:avLst>
              <a:gd name="adj1" fmla="val 50000"/>
            </a:avLst>
          </a:prstGeom>
          <a:ln w="41275">
            <a:headEnd type="diamond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6487" y="4560630"/>
            <a:ext cx="156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message</a:t>
            </a:r>
            <a:endParaRPr lang="en-US" sz="1400" dirty="0"/>
          </a:p>
        </p:txBody>
      </p:sp>
      <p:cxnSp>
        <p:nvCxnSpPr>
          <p:cNvPr id="61" name="Straight Arrow Connector 60"/>
          <p:cNvCxnSpPr>
            <a:stCxn id="9" idx="2"/>
            <a:endCxn id="19" idx="0"/>
          </p:cNvCxnSpPr>
          <p:nvPr/>
        </p:nvCxnSpPr>
        <p:spPr>
          <a:xfrm>
            <a:off x="5110362" y="1960148"/>
            <a:ext cx="404010" cy="343757"/>
          </a:xfrm>
          <a:prstGeom prst="straightConnector1">
            <a:avLst/>
          </a:prstGeom>
          <a:ln w="41275">
            <a:headEnd type="diamond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74929" y="2294448"/>
            <a:ext cx="45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cxnSp>
        <p:nvCxnSpPr>
          <p:cNvPr id="64" name="Curved Connector 63"/>
          <p:cNvCxnSpPr>
            <a:stCxn id="49" idx="3"/>
            <a:endCxn id="8" idx="3"/>
          </p:cNvCxnSpPr>
          <p:nvPr/>
        </p:nvCxnSpPr>
        <p:spPr>
          <a:xfrm flipV="1">
            <a:off x="4680128" y="1105087"/>
            <a:ext cx="1598093" cy="4104179"/>
          </a:xfrm>
          <a:prstGeom prst="curvedConnector3">
            <a:avLst>
              <a:gd name="adj1" fmla="val 114305"/>
            </a:avLst>
          </a:prstGeom>
          <a:ln w="34925">
            <a:headEnd type="diamond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0161372">
            <a:off x="6590881" y="5513310"/>
            <a:ext cx="156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mailbox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02560" y="72342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0771" y="37640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49" y="82006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73" name="Straight Arrow Connector 72"/>
          <p:cNvCxnSpPr>
            <a:stCxn id="6" idx="2"/>
          </p:cNvCxnSpPr>
          <p:nvPr/>
        </p:nvCxnSpPr>
        <p:spPr>
          <a:xfrm flipH="1">
            <a:off x="1230034" y="2269805"/>
            <a:ext cx="290008" cy="1936778"/>
          </a:xfrm>
          <a:prstGeom prst="straightConnector1">
            <a:avLst/>
          </a:prstGeom>
          <a:ln w="50800">
            <a:headEnd type="arrow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59724" y="2265317"/>
            <a:ext cx="27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 rot="16588934">
            <a:off x="685326" y="2777828"/>
            <a:ext cx="10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of users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6471085" y="5209266"/>
            <a:ext cx="2057661" cy="320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LoginException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71085" y="5529289"/>
            <a:ext cx="2057661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71086" y="6099330"/>
            <a:ext cx="2057661" cy="57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3" name="Curved Connector 62"/>
          <p:cNvCxnSpPr>
            <a:stCxn id="50" idx="3"/>
            <a:endCxn id="58" idx="1"/>
          </p:cNvCxnSpPr>
          <p:nvPr/>
        </p:nvCxnSpPr>
        <p:spPr>
          <a:xfrm flipV="1">
            <a:off x="4680129" y="5814310"/>
            <a:ext cx="1790956" cy="551461"/>
          </a:xfrm>
          <a:prstGeom prst="curvedConnector3">
            <a:avLst>
              <a:gd name="adj1" fmla="val 50000"/>
            </a:avLst>
          </a:prstGeom>
          <a:ln w="34925">
            <a:headEnd type="diamond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007" y="103099"/>
            <a:ext cx="361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 for “Message System”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0060" y="290020"/>
            <a:ext cx="960026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MSGUI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2496" y="290020"/>
            <a:ext cx="960026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2535" y="290020"/>
            <a:ext cx="960026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0176" y="290020"/>
            <a:ext cx="1070029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0218" y="290020"/>
            <a:ext cx="1133781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10016" y="290020"/>
            <a:ext cx="640018" cy="47003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81" y="0"/>
            <a:ext cx="5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1970070" y="760055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72504" y="755403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812543" y="755403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2583" y="755403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92626" y="760055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</p:cNvCxnSpPr>
          <p:nvPr/>
        </p:nvCxnSpPr>
        <p:spPr>
          <a:xfrm flipH="1">
            <a:off x="312419" y="760055"/>
            <a:ext cx="17606" cy="60932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0025" y="1010074"/>
            <a:ext cx="16400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419" y="810019"/>
            <a:ext cx="1747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enters name + password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50028" y="1210129"/>
            <a:ext cx="162004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0028" y="1392491"/>
            <a:ext cx="16400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819" y="1192442"/>
            <a:ext cx="1747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clicks login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12472" y="1380103"/>
            <a:ext cx="1360035" cy="5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0070" y="1177220"/>
            <a:ext cx="161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 (String userName,</a:t>
            </a:r>
          </a:p>
          <a:p>
            <a:r>
              <a:rPr lang="en-US" sz="1000" dirty="0" smtClean="0"/>
              <a:t>String password)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2507" y="1577330"/>
            <a:ext cx="45719" cy="2329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370108" y="1390101"/>
            <a:ext cx="286892" cy="330100"/>
          </a:xfrm>
          <a:custGeom>
            <a:avLst/>
            <a:gdLst>
              <a:gd name="connsiteX0" fmla="*/ 0 w 286892"/>
              <a:gd name="connsiteY0" fmla="*/ 0 h 330100"/>
              <a:gd name="connsiteX1" fmla="*/ 180005 w 286892"/>
              <a:gd name="connsiteY1" fmla="*/ 10001 h 330100"/>
              <a:gd name="connsiteX2" fmla="*/ 220006 w 286892"/>
              <a:gd name="connsiteY2" fmla="*/ 20002 h 330100"/>
              <a:gd name="connsiteX3" fmla="*/ 270008 w 286892"/>
              <a:gd name="connsiteY3" fmla="*/ 60005 h 330100"/>
              <a:gd name="connsiteX4" fmla="*/ 270008 w 286892"/>
              <a:gd name="connsiteY4" fmla="*/ 240018 h 330100"/>
              <a:gd name="connsiteX5" fmla="*/ 250007 w 286892"/>
              <a:gd name="connsiteY5" fmla="*/ 270020 h 330100"/>
              <a:gd name="connsiteX6" fmla="*/ 210006 w 286892"/>
              <a:gd name="connsiteY6" fmla="*/ 280021 h 330100"/>
              <a:gd name="connsiteX7" fmla="*/ 180005 w 286892"/>
              <a:gd name="connsiteY7" fmla="*/ 290021 h 330100"/>
              <a:gd name="connsiteX8" fmla="*/ 70002 w 286892"/>
              <a:gd name="connsiteY8" fmla="*/ 280021 h 330100"/>
              <a:gd name="connsiteX9" fmla="*/ 120004 w 286892"/>
              <a:gd name="connsiteY9" fmla="*/ 240018 h 330100"/>
              <a:gd name="connsiteX10" fmla="*/ 70002 w 286892"/>
              <a:gd name="connsiteY10" fmla="*/ 280021 h 330100"/>
              <a:gd name="connsiteX11" fmla="*/ 60002 w 286892"/>
              <a:gd name="connsiteY11" fmla="*/ 310023 h 330100"/>
              <a:gd name="connsiteX12" fmla="*/ 90003 w 286892"/>
              <a:gd name="connsiteY12" fmla="*/ 320024 h 330100"/>
              <a:gd name="connsiteX13" fmla="*/ 150004 w 286892"/>
              <a:gd name="connsiteY13" fmla="*/ 330024 h 33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92" h="330100">
                <a:moveTo>
                  <a:pt x="0" y="0"/>
                </a:moveTo>
                <a:cubicBezTo>
                  <a:pt x="60002" y="3334"/>
                  <a:pt x="120158" y="4560"/>
                  <a:pt x="180005" y="10001"/>
                </a:cubicBezTo>
                <a:cubicBezTo>
                  <a:pt x="193693" y="11245"/>
                  <a:pt x="207373" y="14588"/>
                  <a:pt x="220006" y="20002"/>
                </a:cubicBezTo>
                <a:cubicBezTo>
                  <a:pt x="242084" y="29464"/>
                  <a:pt x="253878" y="43875"/>
                  <a:pt x="270008" y="60005"/>
                </a:cubicBezTo>
                <a:cubicBezTo>
                  <a:pt x="293604" y="130797"/>
                  <a:pt x="291411" y="111596"/>
                  <a:pt x="270008" y="240018"/>
                </a:cubicBezTo>
                <a:cubicBezTo>
                  <a:pt x="268032" y="251874"/>
                  <a:pt x="260007" y="263353"/>
                  <a:pt x="250007" y="270020"/>
                </a:cubicBezTo>
                <a:cubicBezTo>
                  <a:pt x="238571" y="277644"/>
                  <a:pt x="223221" y="276245"/>
                  <a:pt x="210006" y="280021"/>
                </a:cubicBezTo>
                <a:cubicBezTo>
                  <a:pt x="199870" y="282917"/>
                  <a:pt x="190005" y="286688"/>
                  <a:pt x="180005" y="290021"/>
                </a:cubicBezTo>
                <a:cubicBezTo>
                  <a:pt x="143337" y="286688"/>
                  <a:pt x="105721" y="288951"/>
                  <a:pt x="70002" y="280021"/>
                </a:cubicBezTo>
                <a:cubicBezTo>
                  <a:pt x="68045" y="279532"/>
                  <a:pt x="143595" y="263612"/>
                  <a:pt x="120004" y="240018"/>
                </a:cubicBezTo>
                <a:cubicBezTo>
                  <a:pt x="113696" y="233709"/>
                  <a:pt x="73760" y="276263"/>
                  <a:pt x="70002" y="280021"/>
                </a:cubicBezTo>
                <a:cubicBezTo>
                  <a:pt x="66669" y="290022"/>
                  <a:pt x="55288" y="300594"/>
                  <a:pt x="60002" y="310023"/>
                </a:cubicBezTo>
                <a:cubicBezTo>
                  <a:pt x="64716" y="319452"/>
                  <a:pt x="79867" y="317128"/>
                  <a:pt x="90003" y="320024"/>
                </a:cubicBezTo>
                <a:cubicBezTo>
                  <a:pt x="130661" y="331641"/>
                  <a:pt x="119078" y="330024"/>
                  <a:pt x="150004" y="33002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0108" y="1177220"/>
            <a:ext cx="146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findUser(String uName)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418226" y="1890140"/>
            <a:ext cx="1394317" cy="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2508" y="1679655"/>
            <a:ext cx="159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verify(String uName,</a:t>
            </a:r>
          </a:p>
          <a:p>
            <a:r>
              <a:rPr lang="en-US" sz="1000" dirty="0" smtClean="0"/>
              <a:t>String password):boolean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3418226" y="3479905"/>
            <a:ext cx="45719" cy="420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18226" y="3447118"/>
            <a:ext cx="286892" cy="330100"/>
          </a:xfrm>
          <a:custGeom>
            <a:avLst/>
            <a:gdLst>
              <a:gd name="connsiteX0" fmla="*/ 0 w 286892"/>
              <a:gd name="connsiteY0" fmla="*/ 0 h 330100"/>
              <a:gd name="connsiteX1" fmla="*/ 180005 w 286892"/>
              <a:gd name="connsiteY1" fmla="*/ 10001 h 330100"/>
              <a:gd name="connsiteX2" fmla="*/ 220006 w 286892"/>
              <a:gd name="connsiteY2" fmla="*/ 20002 h 330100"/>
              <a:gd name="connsiteX3" fmla="*/ 270008 w 286892"/>
              <a:gd name="connsiteY3" fmla="*/ 60005 h 330100"/>
              <a:gd name="connsiteX4" fmla="*/ 270008 w 286892"/>
              <a:gd name="connsiteY4" fmla="*/ 240018 h 330100"/>
              <a:gd name="connsiteX5" fmla="*/ 250007 w 286892"/>
              <a:gd name="connsiteY5" fmla="*/ 270020 h 330100"/>
              <a:gd name="connsiteX6" fmla="*/ 210006 w 286892"/>
              <a:gd name="connsiteY6" fmla="*/ 280021 h 330100"/>
              <a:gd name="connsiteX7" fmla="*/ 180005 w 286892"/>
              <a:gd name="connsiteY7" fmla="*/ 290021 h 330100"/>
              <a:gd name="connsiteX8" fmla="*/ 70002 w 286892"/>
              <a:gd name="connsiteY8" fmla="*/ 280021 h 330100"/>
              <a:gd name="connsiteX9" fmla="*/ 120004 w 286892"/>
              <a:gd name="connsiteY9" fmla="*/ 240018 h 330100"/>
              <a:gd name="connsiteX10" fmla="*/ 70002 w 286892"/>
              <a:gd name="connsiteY10" fmla="*/ 280021 h 330100"/>
              <a:gd name="connsiteX11" fmla="*/ 60002 w 286892"/>
              <a:gd name="connsiteY11" fmla="*/ 310023 h 330100"/>
              <a:gd name="connsiteX12" fmla="*/ 90003 w 286892"/>
              <a:gd name="connsiteY12" fmla="*/ 320024 h 330100"/>
              <a:gd name="connsiteX13" fmla="*/ 150004 w 286892"/>
              <a:gd name="connsiteY13" fmla="*/ 330024 h 33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92" h="330100">
                <a:moveTo>
                  <a:pt x="0" y="0"/>
                </a:moveTo>
                <a:cubicBezTo>
                  <a:pt x="60002" y="3334"/>
                  <a:pt x="120158" y="4560"/>
                  <a:pt x="180005" y="10001"/>
                </a:cubicBezTo>
                <a:cubicBezTo>
                  <a:pt x="193693" y="11245"/>
                  <a:pt x="207373" y="14588"/>
                  <a:pt x="220006" y="20002"/>
                </a:cubicBezTo>
                <a:cubicBezTo>
                  <a:pt x="242084" y="29464"/>
                  <a:pt x="253878" y="43875"/>
                  <a:pt x="270008" y="60005"/>
                </a:cubicBezTo>
                <a:cubicBezTo>
                  <a:pt x="293604" y="130797"/>
                  <a:pt x="291411" y="111596"/>
                  <a:pt x="270008" y="240018"/>
                </a:cubicBezTo>
                <a:cubicBezTo>
                  <a:pt x="268032" y="251874"/>
                  <a:pt x="260007" y="263353"/>
                  <a:pt x="250007" y="270020"/>
                </a:cubicBezTo>
                <a:cubicBezTo>
                  <a:pt x="238571" y="277644"/>
                  <a:pt x="223221" y="276245"/>
                  <a:pt x="210006" y="280021"/>
                </a:cubicBezTo>
                <a:cubicBezTo>
                  <a:pt x="199870" y="282917"/>
                  <a:pt x="190005" y="286688"/>
                  <a:pt x="180005" y="290021"/>
                </a:cubicBezTo>
                <a:cubicBezTo>
                  <a:pt x="143337" y="286688"/>
                  <a:pt x="105721" y="288951"/>
                  <a:pt x="70002" y="280021"/>
                </a:cubicBezTo>
                <a:cubicBezTo>
                  <a:pt x="68045" y="279532"/>
                  <a:pt x="143595" y="263612"/>
                  <a:pt x="120004" y="240018"/>
                </a:cubicBezTo>
                <a:cubicBezTo>
                  <a:pt x="113696" y="233709"/>
                  <a:pt x="73760" y="276263"/>
                  <a:pt x="70002" y="280021"/>
                </a:cubicBezTo>
                <a:cubicBezTo>
                  <a:pt x="66669" y="290022"/>
                  <a:pt x="55288" y="300594"/>
                  <a:pt x="60002" y="310023"/>
                </a:cubicBezTo>
                <a:cubicBezTo>
                  <a:pt x="64716" y="319452"/>
                  <a:pt x="79867" y="317128"/>
                  <a:pt x="90003" y="320024"/>
                </a:cubicBezTo>
                <a:cubicBezTo>
                  <a:pt x="130661" y="331641"/>
                  <a:pt x="119078" y="330024"/>
                  <a:pt x="150004" y="33002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685118" y="3443704"/>
            <a:ext cx="82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setState</a:t>
            </a:r>
            <a:r>
              <a:rPr lang="en-US" sz="1000" dirty="0" smtClean="0"/>
              <a:t>(1)</a:t>
            </a:r>
            <a:endParaRPr lang="en-US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418226" y="2079765"/>
            <a:ext cx="139431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418226" y="2750215"/>
            <a:ext cx="2834357" cy="20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50108" y="2541723"/>
            <a:ext cx="146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getMailbox(int)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252586" y="2710211"/>
            <a:ext cx="45719" cy="2030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418226" y="2930226"/>
            <a:ext cx="283435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2508" y="2724126"/>
            <a:ext cx="2690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Mailbox		Mailbox		Mailbox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362508" y="2954149"/>
            <a:ext cx="146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getMessages()</a:t>
            </a:r>
            <a:endParaRPr lang="en-US" sz="10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418226" y="3330256"/>
            <a:ext cx="283435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84908" y="3126551"/>
            <a:ext cx="2690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List&lt;Messages&gt;		List&lt;Messages&gt;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970070" y="3900322"/>
            <a:ext cx="142529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50590" y="3661032"/>
            <a:ext cx="1299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List&lt;Messages&gt;</a:t>
            </a:r>
            <a:endParaRPr 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95367" y="3170367"/>
            <a:ext cx="28796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992618" y="292405"/>
            <a:ext cx="1133781" cy="470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 Exception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8555026" y="762440"/>
            <a:ext cx="3" cy="6097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8226" y="2277893"/>
            <a:ext cx="513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42508" y="2064060"/>
            <a:ext cx="511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new 		new		new		new		new		new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8555029" y="2277893"/>
            <a:ext cx="45719" cy="246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3418226" y="2440178"/>
            <a:ext cx="5136800" cy="100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150086" y="2180159"/>
            <a:ext cx="434824" cy="36156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Callout 86"/>
          <p:cNvSpPr/>
          <p:nvPr/>
        </p:nvSpPr>
        <p:spPr>
          <a:xfrm>
            <a:off x="2050590" y="2180159"/>
            <a:ext cx="1099496" cy="3615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1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 credentials are wrong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16841" y="-55224"/>
            <a:ext cx="379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Diagram for feature 1: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416</Words>
  <Application>Microsoft Macintosh PowerPoint</Application>
  <PresentationFormat>On-screen Show (4:3)</PresentationFormat>
  <Paragraphs>152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Paul  Walter</cp:lastModifiedBy>
  <cp:revision>30</cp:revision>
  <dcterms:created xsi:type="dcterms:W3CDTF">2012-02-15T09:28:19Z</dcterms:created>
  <dcterms:modified xsi:type="dcterms:W3CDTF">2012-02-16T06:30:44Z</dcterms:modified>
</cp:coreProperties>
</file>