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7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8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9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0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F7DD-178B-4C96-A5A1-54F2ED06FEC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9E13-F5AF-4556-B0EF-DF2C7E23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8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MIPS32</a:t>
            </a:r>
            <a:r>
              <a:rPr lang="zh-CN" altLang="en-US" sz="4800" dirty="0"/>
              <a:t>神经网络协处理器设计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北京航空航天大学</a:t>
            </a:r>
            <a:r>
              <a:rPr lang="en-US" altLang="zh-CN" dirty="0"/>
              <a:t>1</a:t>
            </a:r>
            <a:r>
              <a:rPr lang="zh-CN" altLang="en-US"/>
              <a:t>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结构设计</a:t>
            </a:r>
            <a:endParaRPr lang="en-US" altLang="zh-CN" dirty="0"/>
          </a:p>
          <a:p>
            <a:r>
              <a:rPr lang="zh-CN" altLang="en-US" dirty="0"/>
              <a:t>协处理器结构设计</a:t>
            </a:r>
            <a:endParaRPr lang="en-US" altLang="zh-CN" dirty="0"/>
          </a:p>
          <a:p>
            <a:r>
              <a:rPr lang="zh-CN" altLang="en-US" dirty="0"/>
              <a:t>协处理器交互</a:t>
            </a:r>
          </a:p>
        </p:txBody>
      </p:sp>
    </p:spTree>
    <p:extLst>
      <p:ext uri="{BB962C8B-B14F-4D97-AF65-F5344CB8AC3E}">
        <p14:creationId xmlns:p14="http://schemas.microsoft.com/office/powerpoint/2010/main" val="147514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 </a:t>
            </a:r>
            <a:r>
              <a:rPr lang="en-US" altLang="zh-CN" dirty="0"/>
              <a:t>-</a:t>
            </a:r>
            <a:r>
              <a:rPr lang="zh-CN" altLang="en-US" dirty="0"/>
              <a:t>传统的</a:t>
            </a:r>
            <a:r>
              <a:rPr lang="en-US" altLang="zh-CN" dirty="0"/>
              <a:t>5</a:t>
            </a:r>
            <a:r>
              <a:rPr lang="zh-CN" altLang="en-US" dirty="0"/>
              <a:t>级流水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311"/>
            <a:ext cx="10058400" cy="51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 </a:t>
            </a:r>
            <a:r>
              <a:rPr lang="en-US" altLang="zh-CN" dirty="0"/>
              <a:t>-</a:t>
            </a:r>
            <a:r>
              <a:rPr lang="zh-CN" altLang="en-US" dirty="0"/>
              <a:t>初赛设计的</a:t>
            </a:r>
            <a:r>
              <a:rPr lang="en-US" altLang="zh-CN" dirty="0"/>
              <a:t>5</a:t>
            </a:r>
            <a:r>
              <a:rPr lang="zh-CN" altLang="en-US" dirty="0"/>
              <a:t>级流水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445"/>
            <a:ext cx="10058400" cy="5160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88750" y="550120"/>
            <a:ext cx="275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频率：</a:t>
            </a:r>
            <a:r>
              <a:rPr lang="en-US" altLang="zh-CN" dirty="0"/>
              <a:t>42MHZ</a:t>
            </a:r>
          </a:p>
          <a:p>
            <a:r>
              <a:rPr lang="zh-CN" altLang="en-US" dirty="0"/>
              <a:t>周期性能：</a:t>
            </a:r>
            <a:r>
              <a:rPr lang="en-US" altLang="zh-CN" dirty="0"/>
              <a:t>1.229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08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 </a:t>
            </a:r>
            <a:r>
              <a:rPr lang="en-US" altLang="zh-CN" dirty="0"/>
              <a:t>-</a:t>
            </a:r>
            <a:r>
              <a:rPr lang="zh-CN" altLang="en-US" dirty="0"/>
              <a:t>决赛设计的</a:t>
            </a:r>
            <a:r>
              <a:rPr lang="en-US" altLang="zh-CN" dirty="0"/>
              <a:t>7</a:t>
            </a:r>
            <a:r>
              <a:rPr lang="zh-CN" altLang="en-US" dirty="0"/>
              <a:t>级流水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0941"/>
            <a:ext cx="10058400" cy="5160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45850" y="639673"/>
            <a:ext cx="275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频率：</a:t>
            </a:r>
            <a:r>
              <a:rPr lang="en-US" altLang="zh-CN" dirty="0"/>
              <a:t>75MHZ</a:t>
            </a:r>
          </a:p>
          <a:p>
            <a:r>
              <a:rPr lang="zh-CN" altLang="en-US" dirty="0"/>
              <a:t>周期性能：</a:t>
            </a:r>
            <a:r>
              <a:rPr lang="en-US" altLang="zh-CN" dirty="0"/>
              <a:t>1.007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21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协处理器结构 </a:t>
            </a:r>
            <a:r>
              <a:rPr lang="en-US" altLang="zh-CN" dirty="0"/>
              <a:t>– </a:t>
            </a:r>
            <a:r>
              <a:rPr lang="zh-CN" altLang="en-US" dirty="0"/>
              <a:t>主要特点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协处理器在内部</a:t>
            </a:r>
            <a:r>
              <a:rPr lang="en-US" altLang="zh-CN" dirty="0"/>
              <a:t>RAM</a:t>
            </a:r>
            <a:r>
              <a:rPr lang="zh-CN" altLang="en-US" dirty="0"/>
              <a:t>进行计算</a:t>
            </a:r>
            <a:endParaRPr lang="en-US" altLang="zh-CN" dirty="0"/>
          </a:p>
          <a:p>
            <a:pPr lvl="1"/>
            <a:r>
              <a:rPr lang="zh-CN" altLang="en-US" dirty="0"/>
              <a:t>避免与主</a:t>
            </a:r>
            <a:r>
              <a:rPr lang="en-US" altLang="zh-CN" dirty="0"/>
              <a:t>CPU</a:t>
            </a:r>
            <a:r>
              <a:rPr lang="zh-CN" altLang="en-US" dirty="0"/>
              <a:t>争用访存周期，提高双方性能</a:t>
            </a:r>
            <a:endParaRPr lang="en-US" altLang="zh-CN" dirty="0"/>
          </a:p>
          <a:p>
            <a:pPr lvl="1"/>
            <a:r>
              <a:rPr lang="zh-CN" altLang="en-US" dirty="0"/>
              <a:t>内部</a:t>
            </a:r>
            <a:r>
              <a:rPr lang="en-US" altLang="zh-CN" dirty="0"/>
              <a:t>RAM</a:t>
            </a:r>
            <a:r>
              <a:rPr lang="zh-CN" altLang="en-US" dirty="0"/>
              <a:t>单独编址，实现针对多分支等复杂网络结构的灵活定制</a:t>
            </a:r>
            <a:endParaRPr lang="en-US" altLang="zh-CN" dirty="0"/>
          </a:p>
          <a:p>
            <a:r>
              <a:rPr lang="zh-CN" altLang="en-US" dirty="0"/>
              <a:t>协处理器使用定点数（</a:t>
            </a:r>
            <a:r>
              <a:rPr lang="en-US" altLang="zh-CN" dirty="0"/>
              <a:t>16bit</a:t>
            </a:r>
            <a:r>
              <a:rPr lang="zh-CN" altLang="en-US" dirty="0"/>
              <a:t>）进行运算</a:t>
            </a:r>
            <a:endParaRPr lang="en-US" altLang="zh-CN" dirty="0"/>
          </a:p>
          <a:p>
            <a:pPr lvl="1"/>
            <a:r>
              <a:rPr lang="zh-CN" altLang="en-US" dirty="0"/>
              <a:t>对输入图片进行归一化，使得神经元激活的动态范围可以接受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FPGA</a:t>
            </a:r>
            <a:r>
              <a:rPr lang="zh-CN" altLang="en-US" dirty="0"/>
              <a:t>上，使用很少的资源快速实现乘法器</a:t>
            </a:r>
            <a:endParaRPr lang="en-US" altLang="zh-CN" dirty="0"/>
          </a:p>
          <a:p>
            <a:pPr lvl="1"/>
            <a:r>
              <a:rPr lang="en-US" altLang="zh-CN" dirty="0"/>
              <a:t>Sigmoid</a:t>
            </a:r>
            <a:r>
              <a:rPr lang="zh-CN" altLang="en-US" dirty="0"/>
              <a:t>函数定点化：线性插值</a:t>
            </a:r>
            <a:endParaRPr lang="en-US" altLang="zh-CN" dirty="0"/>
          </a:p>
          <a:p>
            <a:r>
              <a:rPr lang="zh-CN" altLang="en-US" dirty="0"/>
              <a:t>向量化计算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NN</a:t>
            </a:r>
            <a:r>
              <a:rPr lang="zh-CN" altLang="en-US" dirty="0"/>
              <a:t>规整的结构，堆积运算单元，增加吞吐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985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协处理器结构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584200" y="3390900"/>
            <a:ext cx="10160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Image</a:t>
            </a:r>
          </a:p>
          <a:p>
            <a:pPr algn="ctr"/>
            <a:r>
              <a:rPr lang="en-US" altLang="zh-CN" dirty="0"/>
              <a:t>(20x20)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33600" y="2220912"/>
            <a:ext cx="24892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 Kernels</a:t>
            </a:r>
          </a:p>
          <a:p>
            <a:pPr algn="ctr"/>
            <a:r>
              <a:rPr lang="en-US" altLang="zh-CN" dirty="0"/>
              <a:t>(1x25x20x20)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56200" y="3390900"/>
            <a:ext cx="1485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Intermediate</a:t>
            </a:r>
          </a:p>
          <a:p>
            <a:pPr algn="ctr"/>
            <a:r>
              <a:rPr lang="en-US" altLang="zh-CN" dirty="0"/>
              <a:t>(1x1x25)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75500" y="2220912"/>
            <a:ext cx="24892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(1x25x20x20)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>
            <a:off x="1600200" y="4051300"/>
            <a:ext cx="35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3378200" y="3541712"/>
            <a:ext cx="0" cy="50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642100" y="4051300"/>
            <a:ext cx="35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420100" y="3541712"/>
            <a:ext cx="0" cy="50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198100" y="3390900"/>
            <a:ext cx="1485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Logits</a:t>
            </a:r>
          </a:p>
          <a:p>
            <a:pPr algn="ctr"/>
            <a:r>
              <a:rPr lang="en-US" altLang="zh-CN" dirty="0"/>
              <a:t>(10)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582123" y="401216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 multiply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624023" y="401216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 multiply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928350" y="4711700"/>
            <a:ext cx="0" cy="50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986943" y="478182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Argmax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0198100" y="5221287"/>
            <a:ext cx="1485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</a:p>
          <a:p>
            <a:pPr algn="ctr"/>
            <a:r>
              <a:rPr lang="en-US" altLang="zh-CN" dirty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3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协处理器</a:t>
            </a:r>
            <a:r>
              <a:rPr lang="en-US" altLang="zh-CN" dirty="0"/>
              <a:t>-CPU</a:t>
            </a:r>
            <a:r>
              <a:rPr lang="zh-CN" altLang="en-US" dirty="0"/>
              <a:t>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使用访存指令与</a:t>
            </a:r>
            <a:r>
              <a:rPr lang="en-US" altLang="zh-CN" dirty="0"/>
              <a:t>Coprocessor</a:t>
            </a:r>
            <a:r>
              <a:rPr lang="zh-CN" altLang="en-US" dirty="0"/>
              <a:t>进行交互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将输入写入</a:t>
            </a:r>
            <a:r>
              <a:rPr lang="en-US" altLang="zh-CN" dirty="0"/>
              <a:t>Coprocessor</a:t>
            </a:r>
            <a:r>
              <a:rPr lang="zh-CN" altLang="en-US" dirty="0"/>
              <a:t>对应地址段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向</a:t>
            </a:r>
            <a:r>
              <a:rPr lang="en-US" altLang="zh-CN" dirty="0"/>
              <a:t>Coprocessor</a:t>
            </a:r>
            <a:r>
              <a:rPr lang="zh-CN" altLang="en-US" dirty="0"/>
              <a:t>发送开始命令</a:t>
            </a:r>
            <a:endParaRPr lang="en-US" altLang="zh-CN" dirty="0"/>
          </a:p>
          <a:p>
            <a:pPr lvl="1"/>
            <a:r>
              <a:rPr lang="zh-CN" altLang="en-US" dirty="0"/>
              <a:t>以轮询或中断方式得知计算是否完成</a:t>
            </a:r>
            <a:endParaRPr lang="en-US" altLang="zh-CN" dirty="0"/>
          </a:p>
          <a:p>
            <a:pPr lvl="1"/>
            <a:r>
              <a:rPr lang="zh-CN" altLang="en-US" dirty="0"/>
              <a:t>取结果，进行后续处理</a:t>
            </a:r>
          </a:p>
        </p:txBody>
      </p:sp>
    </p:spTree>
    <p:extLst>
      <p:ext uri="{BB962C8B-B14F-4D97-AF65-F5344CB8AC3E}">
        <p14:creationId xmlns:p14="http://schemas.microsoft.com/office/powerpoint/2010/main" val="416707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协处理器性能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 </a:t>
            </a:r>
            <a:r>
              <a:rPr lang="en-US" altLang="zh-CN" dirty="0" err="1"/>
              <a:t>mnist</a:t>
            </a:r>
            <a:r>
              <a:rPr lang="en-US" altLang="zh-CN" dirty="0"/>
              <a:t> dataset:</a:t>
            </a:r>
          </a:p>
          <a:p>
            <a:pPr lvl="1"/>
            <a:r>
              <a:rPr lang="en-US" altLang="zh-CN" dirty="0"/>
              <a:t>Top-1 accuracy: 90%</a:t>
            </a:r>
          </a:p>
          <a:p>
            <a:r>
              <a:rPr lang="en-US" altLang="zh-CN" dirty="0"/>
              <a:t>Input -&gt; fc -&gt; sigmoid -&gt; fc -&gt; </a:t>
            </a:r>
            <a:r>
              <a:rPr lang="en-US" altLang="zh-CN" dirty="0" err="1"/>
              <a:t>argmax</a:t>
            </a:r>
            <a:endParaRPr lang="en-US" altLang="zh-CN" dirty="0"/>
          </a:p>
          <a:p>
            <a:pPr lvl="1"/>
            <a:r>
              <a:rPr lang="en-US" altLang="zh-CN" dirty="0"/>
              <a:t>Coprocessor performance: ~450 cycles / inference (without data loading cycles)</a:t>
            </a:r>
          </a:p>
          <a:p>
            <a:pPr lvl="1"/>
            <a:r>
              <a:rPr lang="en-US" altLang="zh-CN" dirty="0"/>
              <a:t>CPU performance: ~100 000 cycles / inference (without data loading cycles)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8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267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MIPS32神经网络协处理器设计</vt:lpstr>
      <vt:lpstr>提纲</vt:lpstr>
      <vt:lpstr>CPU结构 -传统的5级流水</vt:lpstr>
      <vt:lpstr>CPU结构 -初赛设计的5级流水</vt:lpstr>
      <vt:lpstr>CPU结构 -决赛设计的7级流水</vt:lpstr>
      <vt:lpstr>协处理器结构 – 主要特点</vt:lpstr>
      <vt:lpstr>协处理器结构</vt:lpstr>
      <vt:lpstr>协处理器-CPU交互</vt:lpstr>
      <vt:lpstr>协处理器性能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MIPS32神经网络协处理器设计</dc:title>
  <dc:creator>林子义</dc:creator>
  <cp:lastModifiedBy>Kangxu Liu</cp:lastModifiedBy>
  <cp:revision>6</cp:revision>
  <dcterms:created xsi:type="dcterms:W3CDTF">2017-09-23T04:59:03Z</dcterms:created>
  <dcterms:modified xsi:type="dcterms:W3CDTF">2017-09-23T07:27:10Z</dcterms:modified>
</cp:coreProperties>
</file>