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1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4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2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8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8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B476-6316-4505-AD9E-C6624E3F8042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7D42-3921-42DE-A4EB-CDFE562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3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cm.hdu.edu.cn/showproblem.php?pid=109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04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0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cm.hdu.edu.cn/showproblem.php?pid=10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cm.hdu.edu.cn/showproblem.php?pid=109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OJ</a:t>
            </a:r>
            <a:r>
              <a:rPr lang="zh-CN" altLang="en-US" dirty="0" smtClean="0"/>
              <a:t>输入输出形式介绍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由于在线评判系统题目的输入数据和输出数据一般有多组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（不定），并且格式多种多样，所以，如何处理题目的输入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输出是对大家的一项最基本的要求。</a:t>
            </a:r>
          </a:p>
        </p:txBody>
      </p:sp>
    </p:spTree>
    <p:extLst>
      <p:ext uri="{BB962C8B-B14F-4D97-AF65-F5344CB8AC3E}">
        <p14:creationId xmlns:p14="http://schemas.microsoft.com/office/powerpoint/2010/main" val="41628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332656"/>
            <a:ext cx="7793037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输入</a:t>
            </a:r>
            <a:r>
              <a:rPr lang="en-US" altLang="zh-CN" b="1" dirty="0" smtClean="0">
                <a:ea typeface="黑体" pitchFamily="2" charset="-122"/>
              </a:rPr>
              <a:t>_</a:t>
            </a:r>
            <a:r>
              <a:rPr lang="zh-CN" altLang="en-US" b="1" dirty="0" smtClean="0">
                <a:ea typeface="黑体" pitchFamily="2" charset="-122"/>
              </a:rPr>
              <a:t>第三类：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2387600" y="2017713"/>
            <a:ext cx="424815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输入不说明有多少个</a:t>
            </a:r>
            <a:r>
              <a:rPr lang="en-US" altLang="zh-CN" smtClean="0"/>
              <a:t>Input Block,</a:t>
            </a:r>
            <a:r>
              <a:rPr lang="zh-CN" altLang="en-US" smtClean="0"/>
              <a:t>但以某个特殊输入为结束标志。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参见：</a:t>
            </a:r>
            <a:r>
              <a:rPr lang="en-US" altLang="zh-CN" smtClean="0"/>
              <a:t>HDOJ_1091</a:t>
            </a:r>
          </a:p>
          <a:p>
            <a:pPr eaLnBrk="1" hangingPunct="1"/>
            <a:r>
              <a:rPr lang="en-US" altLang="zh-CN" smtClean="0">
                <a:hlinkClick r:id="rId2"/>
              </a:rPr>
              <a:t>http://acm.hdu.edu.cn/showproblem.php?pid=1091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7BA7464-0583-4E67-8C77-FEC61F3E1B6C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5C9A-34DF-4955-A872-17B759BA888B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10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6725" y="2097088"/>
            <a:ext cx="2700338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7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5" y="428605"/>
            <a:ext cx="6192837" cy="9366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Hdoj_1091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源代码：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2351088" y="2133600"/>
            <a:ext cx="7453312" cy="3024188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/>
              <a:t> {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3600" dirty="0"/>
              <a:t>	</a:t>
            </a:r>
            <a:r>
              <a:rPr lang="en-US" altLang="zh-CN" sz="2400" dirty="0"/>
              <a:t>while(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 %</a:t>
            </a:r>
            <a:r>
              <a:rPr lang="en-US" altLang="zh-CN" sz="2400" dirty="0" err="1"/>
              <a:t>d",&amp;a</a:t>
            </a:r>
            <a:r>
              <a:rPr lang="en-US" altLang="zh-CN" sz="2400" dirty="0"/>
              <a:t>, &amp;b) &amp;&amp;(a!=0|| b!=0))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   	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n",a+b</a:t>
            </a:r>
            <a:r>
              <a:rPr lang="en-US" altLang="zh-CN" dirty="0" smtClean="0"/>
              <a:t>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/>
              <a:t> }</a:t>
            </a:r>
            <a:r>
              <a:rPr lang="en-US" altLang="zh-CN" dirty="0" smtClean="0"/>
              <a:t> </a:t>
            </a:r>
          </a:p>
        </p:txBody>
      </p:sp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7EAF7F4-7F01-45DA-B4DB-17F05CDE2539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DE029-48E1-481A-BFF7-089E33AC39B5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11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5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404664"/>
            <a:ext cx="6121400" cy="8397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本类输入解决方案：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2387601" y="1989138"/>
            <a:ext cx="7591425" cy="43561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C</a:t>
            </a:r>
            <a:r>
              <a:rPr lang="zh-CN" altLang="en-US" sz="2800"/>
              <a:t>语法：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while(scanf("%d",&amp;n)  &amp;&amp; n!=0 )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	{ </a:t>
            </a:r>
            <a:br>
              <a:rPr lang="en-US" altLang="zh-CN" sz="2800"/>
            </a:b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.... </a:t>
            </a:r>
            <a:br>
              <a:rPr lang="en-US" altLang="zh-CN" sz="2800"/>
            </a:br>
            <a:r>
              <a:rPr lang="en-US" altLang="zh-CN" sz="2800"/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C++</a:t>
            </a:r>
            <a:r>
              <a:rPr lang="zh-CN" altLang="en-US" sz="2800"/>
              <a:t>语法：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while( cin &gt;&gt; n &amp;&amp; n != 0 ) </a:t>
            </a:r>
            <a:br>
              <a:rPr lang="en-US" altLang="zh-CN" sz="2800"/>
            </a:br>
            <a:r>
              <a:rPr lang="en-US" altLang="zh-CN" sz="2800"/>
              <a:t>{ </a:t>
            </a:r>
            <a:br>
              <a:rPr lang="en-US" altLang="zh-CN" sz="2800"/>
            </a:b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.... </a:t>
            </a:r>
            <a:br>
              <a:rPr lang="en-US" altLang="zh-CN" sz="2800"/>
            </a:br>
            <a:r>
              <a:rPr lang="en-US" altLang="zh-CN" sz="2800"/>
              <a:t>} </a:t>
            </a:r>
          </a:p>
        </p:txBody>
      </p:sp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067A437-43A6-47A9-A987-7EC96A390A23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42966E-4F76-41DA-AD51-556C6210B9EE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12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9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404665"/>
            <a:ext cx="7793037" cy="8032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输入</a:t>
            </a:r>
            <a:r>
              <a:rPr lang="en-US" altLang="zh-CN" b="1" dirty="0" smtClean="0">
                <a:ea typeface="黑体" pitchFamily="2" charset="-122"/>
              </a:rPr>
              <a:t>_</a:t>
            </a:r>
            <a:r>
              <a:rPr lang="zh-CN" altLang="en-US" b="1" dirty="0" smtClean="0">
                <a:ea typeface="黑体" pitchFamily="2" charset="-122"/>
              </a:rPr>
              <a:t>第四类：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16915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输入是一整行的字符串的</a:t>
            </a:r>
            <a:br>
              <a:rPr lang="zh-CN" altLang="en-US" dirty="0" smtClean="0"/>
            </a:br>
            <a:r>
              <a:rPr lang="zh-CN" altLang="en-US" dirty="0" smtClean="0"/>
              <a:t>参见：</a:t>
            </a:r>
            <a:r>
              <a:rPr lang="en-US" altLang="zh-CN" dirty="0" smtClean="0"/>
              <a:t>HDOJ_1048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hlinkClick r:id="rId2"/>
              </a:rPr>
              <a:t>http://acm.hdu.edu.cn/showproblem.php?pid=1048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686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DF09686-C004-4E2B-B1D2-9D1AD2D462A4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754F5-F7E4-4ED4-85F1-3C025D4909A4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13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4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404664"/>
            <a:ext cx="5653087" cy="8397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本类输入解决方案：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6659562" cy="4140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800" dirty="0"/>
              <a:t>C</a:t>
            </a:r>
            <a:r>
              <a:rPr lang="zh-CN" altLang="en-US" sz="2800" dirty="0"/>
              <a:t>语法：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	</a:t>
            </a:r>
            <a:r>
              <a:rPr lang="en-US" altLang="zh-CN" sz="2800" dirty="0"/>
              <a:t>char 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[200]; </a:t>
            </a:r>
            <a:br>
              <a:rPr lang="en-US" altLang="zh-CN" sz="2800" dirty="0"/>
            </a:br>
            <a:r>
              <a:rPr lang="en-US" altLang="zh-CN" sz="2800" dirty="0">
                <a:latin typeface="Arial" charset="0"/>
              </a:rPr>
              <a:t>while(</a:t>
            </a:r>
            <a:r>
              <a:rPr lang="en-US" altLang="zh-CN" sz="2800" dirty="0"/>
              <a:t>gets(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		...</a:t>
            </a:r>
            <a:br>
              <a:rPr lang="en-US" altLang="zh-CN" sz="2800" dirty="0"/>
            </a:br>
            <a:r>
              <a:rPr lang="en-US" altLang="zh-CN" sz="2800" dirty="0"/>
              <a:t>} 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z="2800" dirty="0"/>
              <a:t>C++</a:t>
            </a:r>
            <a:r>
              <a:rPr lang="zh-CN" altLang="en-US" sz="2800" dirty="0"/>
              <a:t>语法：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string 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	while(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&gt;&gt;a){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	}</a:t>
            </a: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1146508-D22E-4E22-BAE0-36AE09CD0E31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dirty="0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02951E-DDA0-49F4-A79F-1806FBA002F9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14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不要混用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的输入和输出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zh-CN" altLang="en-US" dirty="0" smtClean="0"/>
              <a:t>必要存储下所有的输出，再一次性输出；读入一组样例，计算，输出即可</a:t>
            </a:r>
            <a:endParaRPr lang="en-US" altLang="zh-CN" dirty="0" smtClean="0"/>
          </a:p>
          <a:p>
            <a:r>
              <a:rPr lang="zh-CN" altLang="en-US" dirty="0" smtClean="0"/>
              <a:t>严格按题目要求格式输出，不要输出其他任何东西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a+b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hlinkClick r:id="rId2"/>
              </a:rPr>
              <a:t>http://acm.hdu.edu.cn/showproblem.php?pid=1089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Sample input: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1  5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10  20</a:t>
            </a:r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Sample output: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6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1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黑体" pitchFamily="2" charset="-122"/>
              </a:rPr>
              <a:t>输入</a:t>
            </a:r>
            <a:r>
              <a:rPr lang="en-US" altLang="zh-CN" b="1" smtClean="0">
                <a:ea typeface="黑体" pitchFamily="2" charset="-122"/>
              </a:rPr>
              <a:t>_</a:t>
            </a:r>
            <a:r>
              <a:rPr lang="zh-CN" altLang="en-US" b="1" smtClean="0">
                <a:ea typeface="黑体" pitchFamily="2" charset="-122"/>
              </a:rPr>
              <a:t>第一类：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2706689" y="2017713"/>
            <a:ext cx="4937125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输入不说明有多少个</a:t>
            </a:r>
            <a:r>
              <a:rPr lang="en-US" altLang="zh-CN" dirty="0" smtClean="0"/>
              <a:t>Input Block,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EOF</a:t>
            </a:r>
            <a:r>
              <a:rPr lang="zh-CN" altLang="en-US" dirty="0" smtClean="0"/>
              <a:t>为结束标志。 </a:t>
            </a:r>
            <a:br>
              <a:rPr lang="zh-CN" altLang="en-US" dirty="0" smtClean="0"/>
            </a:br>
            <a:r>
              <a:rPr lang="zh-CN" altLang="en-US" dirty="0" smtClean="0"/>
              <a:t>参见：</a:t>
            </a:r>
            <a:r>
              <a:rPr lang="en-US" altLang="zh-CN" dirty="0" smtClean="0"/>
              <a:t>HDOJ_1089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hlinkClick r:id="rId2"/>
              </a:rPr>
              <a:t>http://acm.hdu.edu.cn/showproblem.php?pid=1089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655E186-A814-447F-B184-C77AED9829F5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DEE86D-29A4-4EA2-8D80-ADBADE4F49BA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76" y="2205038"/>
            <a:ext cx="274161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92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404665"/>
            <a:ext cx="7793037" cy="10191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黑体" pitchFamily="2" charset="-122"/>
              </a:rPr>
              <a:t>Hdoj_1089</a:t>
            </a:r>
            <a:r>
              <a:rPr lang="zh-CN" altLang="en-US" b="1" dirty="0" smtClean="0">
                <a:ea typeface="黑体" pitchFamily="2" charset="-122"/>
              </a:rPr>
              <a:t>源代码：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2424113" y="1989139"/>
            <a:ext cx="7308850" cy="4435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4000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 	  </a:t>
            </a:r>
            <a:r>
              <a:rPr lang="en-US" altLang="zh-CN" sz="2800" dirty="0"/>
              <a:t>while(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("%d %</a:t>
            </a:r>
            <a:r>
              <a:rPr lang="en-US" altLang="zh-CN" sz="2800" dirty="0" err="1"/>
              <a:t>d",&amp;a</a:t>
            </a:r>
            <a:r>
              <a:rPr lang="en-US" altLang="zh-CN" sz="2800" dirty="0"/>
              <a:t>, &amp;b) != EOF)</a:t>
            </a:r>
            <a:r>
              <a:rPr lang="en-US" altLang="zh-CN" dirty="0" smtClean="0"/>
              <a:t>  	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 }</a:t>
            </a:r>
            <a:r>
              <a:rPr lang="en-US" altLang="zh-CN" sz="2800" dirty="0"/>
              <a:t> </a:t>
            </a: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6A0E5E-481C-4683-8904-4BC0F2D8CF3B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08574-AF71-4DCF-A9ED-0C61F59131ED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4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0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476672"/>
            <a:ext cx="6208712" cy="8397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本类输入解决方案：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2424114" y="1916113"/>
            <a:ext cx="7127875" cy="4176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C</a:t>
            </a:r>
            <a:r>
              <a:rPr lang="zh-CN" altLang="en-US" sz="2800"/>
              <a:t>语法：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while(scanf("%d %d",&amp;a, &amp;b) != EOF)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	{ </a:t>
            </a:r>
            <a:br>
              <a:rPr lang="en-US" altLang="zh-CN" sz="2800"/>
            </a:b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.... </a:t>
            </a:r>
            <a:br>
              <a:rPr lang="en-US" altLang="zh-CN" sz="2800"/>
            </a:br>
            <a:r>
              <a:rPr lang="en-US" altLang="zh-CN" sz="2800"/>
              <a:t>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C++</a:t>
            </a:r>
            <a:r>
              <a:rPr lang="zh-CN" altLang="en-US" sz="2800"/>
              <a:t>语法：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while( cin &gt;&gt; a &gt;&gt; b ) </a:t>
            </a:r>
            <a:br>
              <a:rPr lang="en-US" altLang="zh-CN" sz="2800"/>
            </a:br>
            <a:r>
              <a:rPr lang="en-US" altLang="zh-CN" sz="2800"/>
              <a:t>{ </a:t>
            </a:r>
            <a:br>
              <a:rPr lang="en-US" altLang="zh-CN" sz="2800"/>
            </a:b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.... </a:t>
            </a:r>
            <a:br>
              <a:rPr lang="en-US" altLang="zh-CN" sz="2800"/>
            </a:br>
            <a:r>
              <a:rPr lang="en-US" altLang="zh-CN" sz="2800"/>
              <a:t>} </a:t>
            </a: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0D3197A-AC66-4DF3-AC23-D731EC85539E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ABEB30-DE10-4758-B9C4-342F1BC2137F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5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1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6" y="404665"/>
            <a:ext cx="6516688" cy="8413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说明（</a:t>
            </a:r>
            <a:r>
              <a:rPr lang="en-US" altLang="zh-CN" b="1" dirty="0" smtClean="0">
                <a:ea typeface="黑体" pitchFamily="2" charset="-122"/>
              </a:rPr>
              <a:t>1</a:t>
            </a:r>
            <a:r>
              <a:rPr lang="zh-CN" altLang="en-US" b="1" dirty="0" smtClean="0">
                <a:ea typeface="黑体" pitchFamily="2" charset="-122"/>
              </a:rPr>
              <a:t>）：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2387600" y="2017713"/>
            <a:ext cx="7704138" cy="4114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函数返回值就是读出的变量个数，如：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 “%d  %d”, &amp;a, &amp;b ); </a:t>
            </a:r>
            <a:br>
              <a:rPr lang="en-US" altLang="zh-CN" dirty="0" smtClean="0">
                <a:latin typeface="Consolas" pitchFamily="49" charset="0"/>
                <a:cs typeface="Consolas" pitchFamily="49" charset="0"/>
              </a:rPr>
            </a:b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如果只有一个整数输入，返回值是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，如果有两个整数输入，返回值是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如果一个都没有，则返回值是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。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	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如果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没有读入内容，则读入失败返回值是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EOF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。</a:t>
            </a:r>
          </a:p>
          <a:p>
            <a:pPr marL="609600" indent="-6096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EOF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是一个预定义的常量，等于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286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291E6EA-9A55-4965-B5C9-C8485C00B7C3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BF16B-9D8E-4ED9-95C5-6156CD2047E8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6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9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332656"/>
            <a:ext cx="5905500" cy="94773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输入</a:t>
            </a:r>
            <a:r>
              <a:rPr lang="en-US" altLang="zh-CN" b="1" dirty="0" smtClean="0">
                <a:ea typeface="黑体" pitchFamily="2" charset="-122"/>
              </a:rPr>
              <a:t>_</a:t>
            </a:r>
            <a:r>
              <a:rPr lang="zh-CN" altLang="en-US" b="1" dirty="0" smtClean="0">
                <a:ea typeface="黑体" pitchFamily="2" charset="-122"/>
              </a:rPr>
              <a:t>第二类：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6689" y="2017713"/>
            <a:ext cx="4721225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输入一开始就会说有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Input Block,</a:t>
            </a:r>
            <a:r>
              <a:rPr lang="zh-CN" altLang="en-US" dirty="0" smtClean="0"/>
              <a:t>下面接着是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Input Block</a:t>
            </a:r>
            <a:r>
              <a:rPr lang="zh-CN" altLang="en-US" dirty="0" smtClean="0"/>
              <a:t>。 </a:t>
            </a:r>
            <a:br>
              <a:rPr lang="zh-CN" altLang="en-US" dirty="0" smtClean="0"/>
            </a:br>
            <a:r>
              <a:rPr lang="zh-CN" altLang="en-US" dirty="0" smtClean="0"/>
              <a:t>参见：</a:t>
            </a:r>
            <a:r>
              <a:rPr lang="en-US" altLang="zh-CN" dirty="0" smtClean="0"/>
              <a:t>HDOJ_1090</a:t>
            </a:r>
          </a:p>
          <a:p>
            <a:pPr eaLnBrk="1" hangingPunct="1"/>
            <a:r>
              <a:rPr lang="en-US" altLang="zh-CN" dirty="0" smtClean="0">
                <a:hlinkClick r:id="rId2"/>
              </a:rPr>
              <a:t>http://acm.hdu.edu.cn/showproblem.php?pid=1090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96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B722263-0521-401A-AE00-77419B38BA87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A18B3-9877-4EF2-ACDF-3E057177808E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7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5863" y="1989138"/>
            <a:ext cx="284480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0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332657"/>
            <a:ext cx="5795962" cy="9366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Hdoj_1090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源代码：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2424114" y="1989138"/>
            <a:ext cx="6372225" cy="4500562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/>
              <a:t> int main()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/>
              <a:t> {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/>
              <a:t>    int n,i,a,b;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/>
              <a:t>	 scanf(</a:t>
            </a:r>
            <a:r>
              <a:rPr lang="en-US" altLang="zh-CN" smtClean="0"/>
              <a:t>"</a:t>
            </a:r>
            <a:r>
              <a:rPr lang="en-US" altLang="zh-CN" sz="2800"/>
              <a:t>%d</a:t>
            </a:r>
            <a:r>
              <a:rPr lang="en-US" altLang="zh-CN" smtClean="0"/>
              <a:t>"</a:t>
            </a:r>
            <a:r>
              <a:rPr lang="en-US" altLang="zh-CN" sz="2800"/>
              <a:t>,&amp;n);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for(i=0;i&lt;n;i++)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 	 scanf("%d %d",&amp;a, &amp;b);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   	 printf("%d\n",a+b);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/>
              <a:t> } </a:t>
            </a:r>
          </a:p>
        </p:txBody>
      </p:sp>
      <p:sp>
        <p:nvSpPr>
          <p:cNvPr id="307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52E49D4-8C61-4CD5-9331-AA57008B2032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631D04-5AB4-434E-912A-A686F0900ED0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8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59" y="428604"/>
            <a:ext cx="5761037" cy="8397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本类输入解决方案：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2459039" y="1952626"/>
            <a:ext cx="7519987" cy="46085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C</a:t>
            </a:r>
            <a:r>
              <a:rPr lang="zh-CN" altLang="en-US" sz="2800"/>
              <a:t>语法：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scanf("%d",&amp;n) 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	for( i=0 ; i&lt;n ; i++ ) </a:t>
            </a:r>
            <a:br>
              <a:rPr lang="en-US" altLang="zh-CN" sz="2800"/>
            </a:br>
            <a:r>
              <a:rPr lang="en-US" altLang="zh-CN" sz="2800"/>
              <a:t>{ </a:t>
            </a:r>
            <a:br>
              <a:rPr lang="en-US" altLang="zh-CN" sz="2800"/>
            </a:b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.... </a:t>
            </a:r>
            <a:br>
              <a:rPr lang="en-US" altLang="zh-CN" sz="2800"/>
            </a:br>
            <a:r>
              <a:rPr lang="en-US" altLang="zh-CN" sz="2800"/>
              <a:t>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C++</a:t>
            </a:r>
            <a:r>
              <a:rPr lang="zh-CN" altLang="en-US" sz="2800"/>
              <a:t>语法：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cin &gt;&gt; n; </a:t>
            </a:r>
            <a:br>
              <a:rPr lang="en-US" altLang="zh-CN" sz="2800"/>
            </a:br>
            <a:r>
              <a:rPr lang="en-US" altLang="zh-CN" sz="2800"/>
              <a:t>for( i=0 ; i&lt;n ; i++ ) </a:t>
            </a:r>
            <a:br>
              <a:rPr lang="en-US" altLang="zh-CN" sz="2800"/>
            </a:br>
            <a:r>
              <a:rPr lang="en-US" altLang="zh-CN" sz="2800"/>
              <a:t>{ </a:t>
            </a:r>
            <a:br>
              <a:rPr lang="en-US" altLang="zh-CN" sz="2800"/>
            </a:b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 </a:t>
            </a:r>
            <a:r>
              <a:rPr lang="en-US" altLang="zh-CN" sz="2800"/>
              <a:t> .... </a:t>
            </a:r>
            <a:br>
              <a:rPr lang="en-US" altLang="zh-CN" sz="2800"/>
            </a:br>
            <a:r>
              <a:rPr lang="en-US" altLang="zh-CN" sz="2800"/>
              <a:t>} </a:t>
            </a:r>
          </a:p>
        </p:txBody>
      </p:sp>
      <p:sp>
        <p:nvSpPr>
          <p:cNvPr id="317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D6E76B-ACD1-41BE-A61F-ECCA43DE260C}" type="datetime1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2017/2/23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CE915-06DA-48E5-89CD-25B86C0C7296}" type="slidenum">
              <a:rPr lang="zh-CN" altLang="en-US" smtClean="0">
                <a:solidFill>
                  <a:prstClr val="black">
                    <a:tint val="95000"/>
                  </a:prstClr>
                </a:solidFill>
                <a:ea typeface="宋体" charset="-122"/>
              </a:rPr>
              <a:pPr/>
              <a:t>9</a:t>
            </a:fld>
            <a:endParaRPr lang="en-US" altLang="zh-CN" smtClean="0">
              <a:solidFill>
                <a:prstClr val="black">
                  <a:tint val="9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331</Words>
  <Application>Microsoft Office PowerPoint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楷体_GB2312</vt:lpstr>
      <vt:lpstr>宋体</vt:lpstr>
      <vt:lpstr>Arial</vt:lpstr>
      <vt:lpstr>Calibri</vt:lpstr>
      <vt:lpstr>Calibri Light</vt:lpstr>
      <vt:lpstr>Consolas</vt:lpstr>
      <vt:lpstr>Wingdings</vt:lpstr>
      <vt:lpstr>Office 主题</vt:lpstr>
      <vt:lpstr>OJ输入输出形式介绍</vt:lpstr>
      <vt:lpstr>a+b</vt:lpstr>
      <vt:lpstr>输入_第一类：</vt:lpstr>
      <vt:lpstr>Hdoj_1089源代码：</vt:lpstr>
      <vt:lpstr>本类输入解决方案：</vt:lpstr>
      <vt:lpstr>说明（1）：</vt:lpstr>
      <vt:lpstr>输入_第二类：</vt:lpstr>
      <vt:lpstr>Hdoj_1090源代码：</vt:lpstr>
      <vt:lpstr>本类输入解决方案：</vt:lpstr>
      <vt:lpstr>输入_第三类：</vt:lpstr>
      <vt:lpstr>Hdoj_1091源代码：</vt:lpstr>
      <vt:lpstr>本类输入解决方案：</vt:lpstr>
      <vt:lpstr>输入_第四类：</vt:lpstr>
      <vt:lpstr>本类输入解决方案：</vt:lpstr>
      <vt:lpstr>输入输出注意的问题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输入输出形式</dc:title>
  <dc:creator>Xu Yanyan</dc:creator>
  <cp:lastModifiedBy>Xu Yanyan</cp:lastModifiedBy>
  <cp:revision>8</cp:revision>
  <dcterms:created xsi:type="dcterms:W3CDTF">2016-03-13T13:36:18Z</dcterms:created>
  <dcterms:modified xsi:type="dcterms:W3CDTF">2017-02-23T13:38:41Z</dcterms:modified>
</cp:coreProperties>
</file>