
<file path=[Content_Types].xml><?xml version="1.0" encoding="utf-8"?>
<Types xmlns="http://schemas.openxmlformats.org/package/2006/content-types">
  <Default Extension="jpeg" ContentType="image/jpeg"/>
  <Default Extension="wdp" ContentType="image/vnd.ms-photo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fonts/font1.fntdata" ContentType="application/x-fontdata"/>
  <Override PartName="/ppt/fonts/font10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56" r:id="rId3"/>
    <p:sldId id="278" r:id="rId4"/>
    <p:sldId id="263" r:id="rId5"/>
    <p:sldId id="267" r:id="rId6"/>
    <p:sldId id="261" r:id="rId7"/>
    <p:sldId id="279" r:id="rId8"/>
    <p:sldId id="258" r:id="rId9"/>
    <p:sldId id="259" r:id="rId10"/>
    <p:sldId id="266" r:id="rId11"/>
    <p:sldId id="260" r:id="rId12"/>
    <p:sldId id="291" r:id="rId14"/>
    <p:sldId id="292" r:id="rId15"/>
    <p:sldId id="294" r:id="rId16"/>
    <p:sldId id="295" r:id="rId17"/>
    <p:sldId id="264" r:id="rId18"/>
  </p:sldIdLst>
  <p:sldSz cx="9144000" cy="5143500" type="screen16x9"/>
  <p:notesSz cx="6858000" cy="9144000"/>
  <p:embeddedFontLst>
    <p:embeddedFont>
      <p:font typeface="Impact" panose="020B0806030902050204" pitchFamily="34" charset="0"/>
      <p:regular r:id="rId23"/>
    </p:embeddedFont>
    <p:embeddedFont>
      <p:font typeface="Arial Black" panose="020B0A04020102020204" pitchFamily="34" charset="0"/>
      <p:bold r:id="rId24"/>
    </p:embeddedFont>
    <p:embeddedFont>
      <p:font typeface="张海山锐线体简" panose="02000000000000000000" pitchFamily="2" charset="-122"/>
      <p:regular r:id="rId25"/>
    </p:embeddedFont>
    <p:embeddedFont>
      <p:font typeface="黑体" panose="02010609060101010101" charset="-122"/>
      <p:regular r:id="rId26"/>
    </p:embeddedFont>
    <p:embeddedFont>
      <p:font typeface="Webdings" panose="05030102010509060703" pitchFamily="18" charset="2"/>
      <p:regular r:id="rId27"/>
    </p:embeddedFont>
    <p:embeddedFont>
      <p:font typeface="Calibri" panose="020F0502020204030204" charset="0"/>
      <p:regular r:id="rId28"/>
      <p:bold r:id="rId29"/>
      <p:italic r:id="rId30"/>
      <p:boldItalic r:id="rId31"/>
    </p:embeddedFont>
    <p:embeddedFont>
      <p:font typeface="等线" panose="02010600030101010101" charset="-122"/>
      <p:regular r:id="rId32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ingsoft" initials="k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CCA5"/>
    <a:srgbClr val="465356"/>
    <a:srgbClr val="153C5F"/>
    <a:srgbClr val="B37A4C"/>
    <a:srgbClr val="51BAA4"/>
    <a:srgbClr val="3B8C8B"/>
    <a:srgbClr val="3B9582"/>
    <a:srgbClr val="41A590"/>
    <a:srgbClr val="DEE1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756" y="90"/>
      </p:cViewPr>
      <p:guideLst>
        <p:guide orient="horz" pos="168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2" Type="http://schemas.openxmlformats.org/officeDocument/2006/relationships/font" Target="fonts/font10.fntdata"/><Relationship Id="rId31" Type="http://schemas.openxmlformats.org/officeDocument/2006/relationships/font" Target="fonts/font9.fntdata"/><Relationship Id="rId30" Type="http://schemas.openxmlformats.org/officeDocument/2006/relationships/font" Target="fonts/font8.fntdata"/><Relationship Id="rId3" Type="http://schemas.openxmlformats.org/officeDocument/2006/relationships/slide" Target="slides/slide1.xml"/><Relationship Id="rId29" Type="http://schemas.openxmlformats.org/officeDocument/2006/relationships/font" Target="fonts/font7.fntdata"/><Relationship Id="rId28" Type="http://schemas.openxmlformats.org/officeDocument/2006/relationships/font" Target="fonts/font6.fntdata"/><Relationship Id="rId27" Type="http://schemas.openxmlformats.org/officeDocument/2006/relationships/font" Target="fonts/font5.fntdata"/><Relationship Id="rId26" Type="http://schemas.openxmlformats.org/officeDocument/2006/relationships/font" Target="fonts/font4.fntdata"/><Relationship Id="rId25" Type="http://schemas.openxmlformats.org/officeDocument/2006/relationships/font" Target="fonts/font3.fntdata"/><Relationship Id="rId24" Type="http://schemas.openxmlformats.org/officeDocument/2006/relationships/font" Target="fonts/font2.fntdata"/><Relationship Id="rId23" Type="http://schemas.openxmlformats.org/officeDocument/2006/relationships/font" Target="fonts/font1.fntdata"/><Relationship Id="rId22" Type="http://schemas.openxmlformats.org/officeDocument/2006/relationships/commentAuthors" Target="commentAuthors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B524E9-7E2F-488B-9673-FDD610997E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9867E3-9415-4359-B0FA-31F481C40E6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867E3-9415-4359-B0FA-31F481C40E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ADA5B-786B-490F-A178-076FF2ED2CE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495DC-43EF-4A03-AE46-A86C6D053A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ADA5B-786B-490F-A178-076FF2ED2CE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495DC-43EF-4A03-AE46-A86C6D053A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ADA5B-786B-490F-A178-076FF2ED2CE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495DC-43EF-4A03-AE46-A86C6D053A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ADA5B-786B-490F-A178-076FF2ED2CE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495DC-43EF-4A03-AE46-A86C6D053A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ADA5B-786B-490F-A178-076FF2ED2CE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495DC-43EF-4A03-AE46-A86C6D053A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ADA5B-786B-490F-A178-076FF2ED2CE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495DC-43EF-4A03-AE46-A86C6D053A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ADA5B-786B-490F-A178-076FF2ED2CE3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495DC-43EF-4A03-AE46-A86C6D053A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ADA5B-786B-490F-A178-076FF2ED2CE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495DC-43EF-4A03-AE46-A86C6D053A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ADA5B-786B-490F-A178-076FF2ED2CE3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495DC-43EF-4A03-AE46-A86C6D053A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ADA5B-786B-490F-A178-076FF2ED2CE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495DC-43EF-4A03-AE46-A86C6D053A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ADA5B-786B-490F-A178-076FF2ED2CE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495DC-43EF-4A03-AE46-A86C6D053A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2ADA5B-786B-490F-A178-076FF2ED2CE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E495DC-43EF-4A03-AE46-A86C6D053A8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7.png"/><Relationship Id="rId1" Type="http://schemas.openxmlformats.org/officeDocument/2006/relationships/image" Target="../media/image16.jpe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8.xml"/><Relationship Id="rId2" Type="http://schemas.openxmlformats.org/officeDocument/2006/relationships/tags" Target="../tags/tag77.xml"/><Relationship Id="rId1" Type="http://schemas.openxmlformats.org/officeDocument/2006/relationships/tags" Target="../tags/tag76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80.xml"/><Relationship Id="rId2" Type="http://schemas.openxmlformats.org/officeDocument/2006/relationships/image" Target="../media/image18.jpeg"/><Relationship Id="rId1" Type="http://schemas.openxmlformats.org/officeDocument/2006/relationships/tags" Target="../tags/tag79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82.xml"/><Relationship Id="rId2" Type="http://schemas.openxmlformats.org/officeDocument/2006/relationships/image" Target="../media/image19.jpeg"/><Relationship Id="rId1" Type="http://schemas.openxmlformats.org/officeDocument/2006/relationships/tags" Target="../tags/tag81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84.xml"/><Relationship Id="rId2" Type="http://schemas.openxmlformats.org/officeDocument/2006/relationships/image" Target="../media/image20.jpeg"/><Relationship Id="rId1" Type="http://schemas.openxmlformats.org/officeDocument/2006/relationships/tags" Target="../tags/tag8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1.jpe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6" Type="http://schemas.openxmlformats.org/officeDocument/2006/relationships/slideLayout" Target="../slideLayouts/slideLayout7.xml"/><Relationship Id="rId75" Type="http://schemas.openxmlformats.org/officeDocument/2006/relationships/tags" Target="../tags/tag75.xml"/><Relationship Id="rId74" Type="http://schemas.openxmlformats.org/officeDocument/2006/relationships/tags" Target="../tags/tag74.xml"/><Relationship Id="rId73" Type="http://schemas.openxmlformats.org/officeDocument/2006/relationships/tags" Target="../tags/tag73.xml"/><Relationship Id="rId72" Type="http://schemas.openxmlformats.org/officeDocument/2006/relationships/tags" Target="../tags/tag72.xml"/><Relationship Id="rId71" Type="http://schemas.openxmlformats.org/officeDocument/2006/relationships/tags" Target="../tags/tag71.xml"/><Relationship Id="rId70" Type="http://schemas.openxmlformats.org/officeDocument/2006/relationships/tags" Target="../tags/tag70.xml"/><Relationship Id="rId7" Type="http://schemas.openxmlformats.org/officeDocument/2006/relationships/tags" Target="../tags/tag7.xml"/><Relationship Id="rId69" Type="http://schemas.openxmlformats.org/officeDocument/2006/relationships/tags" Target="../tags/tag69.xml"/><Relationship Id="rId68" Type="http://schemas.openxmlformats.org/officeDocument/2006/relationships/tags" Target="../tags/tag68.xml"/><Relationship Id="rId67" Type="http://schemas.openxmlformats.org/officeDocument/2006/relationships/tags" Target="../tags/tag67.xml"/><Relationship Id="rId66" Type="http://schemas.openxmlformats.org/officeDocument/2006/relationships/tags" Target="../tags/tag66.xml"/><Relationship Id="rId65" Type="http://schemas.openxmlformats.org/officeDocument/2006/relationships/tags" Target="../tags/tag65.xml"/><Relationship Id="rId64" Type="http://schemas.openxmlformats.org/officeDocument/2006/relationships/tags" Target="../tags/tag64.xml"/><Relationship Id="rId63" Type="http://schemas.openxmlformats.org/officeDocument/2006/relationships/tags" Target="../tags/tag63.xml"/><Relationship Id="rId62" Type="http://schemas.openxmlformats.org/officeDocument/2006/relationships/tags" Target="../tags/tag62.xml"/><Relationship Id="rId61" Type="http://schemas.openxmlformats.org/officeDocument/2006/relationships/tags" Target="../tags/tag61.xml"/><Relationship Id="rId60" Type="http://schemas.openxmlformats.org/officeDocument/2006/relationships/tags" Target="../tags/tag60.xml"/><Relationship Id="rId6" Type="http://schemas.openxmlformats.org/officeDocument/2006/relationships/tags" Target="../tags/tag6.xml"/><Relationship Id="rId59" Type="http://schemas.openxmlformats.org/officeDocument/2006/relationships/tags" Target="../tags/tag59.xml"/><Relationship Id="rId58" Type="http://schemas.openxmlformats.org/officeDocument/2006/relationships/tags" Target="../tags/tag58.xml"/><Relationship Id="rId57" Type="http://schemas.openxmlformats.org/officeDocument/2006/relationships/tags" Target="../tags/tag57.xml"/><Relationship Id="rId56" Type="http://schemas.openxmlformats.org/officeDocument/2006/relationships/tags" Target="../tags/tag56.xml"/><Relationship Id="rId55" Type="http://schemas.openxmlformats.org/officeDocument/2006/relationships/tags" Target="../tags/tag55.xml"/><Relationship Id="rId54" Type="http://schemas.openxmlformats.org/officeDocument/2006/relationships/tags" Target="../tags/tag54.xml"/><Relationship Id="rId53" Type="http://schemas.openxmlformats.org/officeDocument/2006/relationships/tags" Target="../tags/tag53.xml"/><Relationship Id="rId52" Type="http://schemas.openxmlformats.org/officeDocument/2006/relationships/tags" Target="../tags/tag52.xml"/><Relationship Id="rId51" Type="http://schemas.openxmlformats.org/officeDocument/2006/relationships/tags" Target="../tags/tag51.xml"/><Relationship Id="rId50" Type="http://schemas.openxmlformats.org/officeDocument/2006/relationships/tags" Target="../tags/tag50.xml"/><Relationship Id="rId5" Type="http://schemas.openxmlformats.org/officeDocument/2006/relationships/tags" Target="../tags/tag5.xml"/><Relationship Id="rId49" Type="http://schemas.openxmlformats.org/officeDocument/2006/relationships/tags" Target="../tags/tag49.xml"/><Relationship Id="rId48" Type="http://schemas.openxmlformats.org/officeDocument/2006/relationships/tags" Target="../tags/tag48.xml"/><Relationship Id="rId47" Type="http://schemas.openxmlformats.org/officeDocument/2006/relationships/tags" Target="../tags/tag47.xml"/><Relationship Id="rId46" Type="http://schemas.openxmlformats.org/officeDocument/2006/relationships/tags" Target="../tags/tag46.xml"/><Relationship Id="rId45" Type="http://schemas.openxmlformats.org/officeDocument/2006/relationships/tags" Target="../tags/tag45.xml"/><Relationship Id="rId44" Type="http://schemas.openxmlformats.org/officeDocument/2006/relationships/tags" Target="../tags/tag44.xml"/><Relationship Id="rId43" Type="http://schemas.openxmlformats.org/officeDocument/2006/relationships/tags" Target="../tags/tag43.xml"/><Relationship Id="rId42" Type="http://schemas.openxmlformats.org/officeDocument/2006/relationships/tags" Target="../tags/tag42.xml"/><Relationship Id="rId41" Type="http://schemas.openxmlformats.org/officeDocument/2006/relationships/tags" Target="../tags/tag41.xml"/><Relationship Id="rId40" Type="http://schemas.openxmlformats.org/officeDocument/2006/relationships/tags" Target="../tags/tag40.xml"/><Relationship Id="rId4" Type="http://schemas.openxmlformats.org/officeDocument/2006/relationships/tags" Target="../tags/tag4.xml"/><Relationship Id="rId39" Type="http://schemas.openxmlformats.org/officeDocument/2006/relationships/tags" Target="../tags/tag39.xml"/><Relationship Id="rId38" Type="http://schemas.openxmlformats.org/officeDocument/2006/relationships/tags" Target="../tags/tag38.xml"/><Relationship Id="rId37" Type="http://schemas.openxmlformats.org/officeDocument/2006/relationships/tags" Target="../tags/tag37.xml"/><Relationship Id="rId36" Type="http://schemas.openxmlformats.org/officeDocument/2006/relationships/tags" Target="../tags/tag36.xml"/><Relationship Id="rId35" Type="http://schemas.openxmlformats.org/officeDocument/2006/relationships/tags" Target="../tags/tag35.xml"/><Relationship Id="rId34" Type="http://schemas.openxmlformats.org/officeDocument/2006/relationships/tags" Target="../tags/tag34.xml"/><Relationship Id="rId33" Type="http://schemas.openxmlformats.org/officeDocument/2006/relationships/tags" Target="../tags/tag33.xml"/><Relationship Id="rId32" Type="http://schemas.openxmlformats.org/officeDocument/2006/relationships/tags" Target="../tags/tag32.xml"/><Relationship Id="rId31" Type="http://schemas.openxmlformats.org/officeDocument/2006/relationships/tags" Target="../tags/tag31.xml"/><Relationship Id="rId30" Type="http://schemas.openxmlformats.org/officeDocument/2006/relationships/tags" Target="../tags/tag30.xml"/><Relationship Id="rId3" Type="http://schemas.openxmlformats.org/officeDocument/2006/relationships/tags" Target="../tags/tag3.xml"/><Relationship Id="rId29" Type="http://schemas.openxmlformats.org/officeDocument/2006/relationships/tags" Target="../tags/tag29.xml"/><Relationship Id="rId28" Type="http://schemas.openxmlformats.org/officeDocument/2006/relationships/tags" Target="../tags/tag28.xml"/><Relationship Id="rId27" Type="http://schemas.openxmlformats.org/officeDocument/2006/relationships/tags" Target="../tags/tag27.xml"/><Relationship Id="rId26" Type="http://schemas.openxmlformats.org/officeDocument/2006/relationships/tags" Target="../tags/tag26.xml"/><Relationship Id="rId25" Type="http://schemas.openxmlformats.org/officeDocument/2006/relationships/tags" Target="../tags/tag25.xml"/><Relationship Id="rId24" Type="http://schemas.openxmlformats.org/officeDocument/2006/relationships/tags" Target="../tags/tag24.xml"/><Relationship Id="rId23" Type="http://schemas.openxmlformats.org/officeDocument/2006/relationships/tags" Target="../tags/tag23.xml"/><Relationship Id="rId22" Type="http://schemas.openxmlformats.org/officeDocument/2006/relationships/tags" Target="../tags/tag22.xml"/><Relationship Id="rId21" Type="http://schemas.openxmlformats.org/officeDocument/2006/relationships/tags" Target="../tags/tag21.xml"/><Relationship Id="rId20" Type="http://schemas.openxmlformats.org/officeDocument/2006/relationships/tags" Target="../tags/tag20.xml"/><Relationship Id="rId2" Type="http://schemas.openxmlformats.org/officeDocument/2006/relationships/tags" Target="../tags/tag2.xml"/><Relationship Id="rId19" Type="http://schemas.openxmlformats.org/officeDocument/2006/relationships/tags" Target="../tags/tag19.xml"/><Relationship Id="rId18" Type="http://schemas.openxmlformats.org/officeDocument/2006/relationships/tags" Target="../tags/tag18.xml"/><Relationship Id="rId17" Type="http://schemas.openxmlformats.org/officeDocument/2006/relationships/tags" Target="../tags/tag17.xml"/><Relationship Id="rId16" Type="http://schemas.openxmlformats.org/officeDocument/2006/relationships/tags" Target="../tags/tag16.xml"/><Relationship Id="rId15" Type="http://schemas.openxmlformats.org/officeDocument/2006/relationships/tags" Target="../tags/tag15.xml"/><Relationship Id="rId14" Type="http://schemas.openxmlformats.org/officeDocument/2006/relationships/tags" Target="../tags/tag14.xml"/><Relationship Id="rId13" Type="http://schemas.openxmlformats.org/officeDocument/2006/relationships/tags" Target="../tags/tag13.xml"/><Relationship Id="rId12" Type="http://schemas.openxmlformats.org/officeDocument/2006/relationships/tags" Target="../tags/tag12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GI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11.jpeg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microsoft.com/office/2007/relationships/hdphoto" Target="../media/hdphoto1.wdp"/><Relationship Id="rId1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4302000" y="1293140"/>
            <a:ext cx="540000" cy="540000"/>
            <a:chOff x="4247964" y="952240"/>
            <a:chExt cx="648072" cy="648072"/>
          </a:xfrm>
        </p:grpSpPr>
        <p:sp>
          <p:nvSpPr>
            <p:cNvPr id="7" name="Freeform 1482"/>
            <p:cNvSpPr>
              <a:spLocks noEditPoints="1"/>
            </p:cNvSpPr>
            <p:nvPr/>
          </p:nvSpPr>
          <p:spPr bwMode="auto">
            <a:xfrm>
              <a:off x="4402931" y="1059582"/>
              <a:ext cx="338138" cy="433388"/>
            </a:xfrm>
            <a:custGeom>
              <a:avLst/>
              <a:gdLst>
                <a:gd name="T0" fmla="*/ 29 w 132"/>
                <a:gd name="T1" fmla="*/ 111 h 169"/>
                <a:gd name="T2" fmla="*/ 29 w 132"/>
                <a:gd name="T3" fmla="*/ 87 h 169"/>
                <a:gd name="T4" fmla="*/ 46 w 132"/>
                <a:gd name="T5" fmla="*/ 75 h 169"/>
                <a:gd name="T6" fmla="*/ 64 w 132"/>
                <a:gd name="T7" fmla="*/ 86 h 169"/>
                <a:gd name="T8" fmla="*/ 61 w 132"/>
                <a:gd name="T9" fmla="*/ 106 h 169"/>
                <a:gd name="T10" fmla="*/ 29 w 132"/>
                <a:gd name="T11" fmla="*/ 111 h 169"/>
                <a:gd name="T12" fmla="*/ 41 w 132"/>
                <a:gd name="T13" fmla="*/ 3 h 169"/>
                <a:gd name="T14" fmla="*/ 62 w 132"/>
                <a:gd name="T15" fmla="*/ 16 h 169"/>
                <a:gd name="T16" fmla="*/ 64 w 132"/>
                <a:gd name="T17" fmla="*/ 35 h 169"/>
                <a:gd name="T18" fmla="*/ 46 w 132"/>
                <a:gd name="T19" fmla="*/ 46 h 169"/>
                <a:gd name="T20" fmla="*/ 30 w 132"/>
                <a:gd name="T21" fmla="*/ 34 h 169"/>
                <a:gd name="T22" fmla="*/ 41 w 132"/>
                <a:gd name="T23" fmla="*/ 3 h 169"/>
                <a:gd name="T24" fmla="*/ 124 w 132"/>
                <a:gd name="T25" fmla="*/ 125 h 169"/>
                <a:gd name="T26" fmla="*/ 75 w 132"/>
                <a:gd name="T27" fmla="*/ 168 h 169"/>
                <a:gd name="T28" fmla="*/ 124 w 132"/>
                <a:gd name="T29" fmla="*/ 125 h 169"/>
                <a:gd name="T30" fmla="*/ 10 w 132"/>
                <a:gd name="T31" fmla="*/ 125 h 169"/>
                <a:gd name="T32" fmla="*/ 59 w 132"/>
                <a:gd name="T33" fmla="*/ 168 h 169"/>
                <a:gd name="T34" fmla="*/ 10 w 132"/>
                <a:gd name="T35" fmla="*/ 125 h 169"/>
                <a:gd name="T36" fmla="*/ 64 w 132"/>
                <a:gd name="T37" fmla="*/ 117 h 169"/>
                <a:gd name="T38" fmla="*/ 64 w 132"/>
                <a:gd name="T39" fmla="*/ 169 h 169"/>
                <a:gd name="T40" fmla="*/ 70 w 132"/>
                <a:gd name="T41" fmla="*/ 169 h 169"/>
                <a:gd name="T42" fmla="*/ 70 w 132"/>
                <a:gd name="T43" fmla="*/ 117 h 169"/>
                <a:gd name="T44" fmla="*/ 64 w 132"/>
                <a:gd name="T45" fmla="*/ 117 h 169"/>
                <a:gd name="T46" fmla="*/ 4 w 132"/>
                <a:gd name="T47" fmla="*/ 53 h 169"/>
                <a:gd name="T48" fmla="*/ 26 w 132"/>
                <a:gd name="T49" fmla="*/ 78 h 169"/>
                <a:gd name="T50" fmla="*/ 43 w 132"/>
                <a:gd name="T51" fmla="*/ 71 h 169"/>
                <a:gd name="T52" fmla="*/ 44 w 132"/>
                <a:gd name="T53" fmla="*/ 49 h 169"/>
                <a:gd name="T54" fmla="*/ 25 w 132"/>
                <a:gd name="T55" fmla="*/ 41 h 169"/>
                <a:gd name="T56" fmla="*/ 4 w 132"/>
                <a:gd name="T57" fmla="*/ 53 h 169"/>
                <a:gd name="T58" fmla="*/ 128 w 132"/>
                <a:gd name="T59" fmla="*/ 56 h 169"/>
                <a:gd name="T60" fmla="*/ 107 w 132"/>
                <a:gd name="T61" fmla="*/ 43 h 169"/>
                <a:gd name="T62" fmla="*/ 89 w 132"/>
                <a:gd name="T63" fmla="*/ 51 h 169"/>
                <a:gd name="T64" fmla="*/ 88 w 132"/>
                <a:gd name="T65" fmla="*/ 72 h 169"/>
                <a:gd name="T66" fmla="*/ 106 w 132"/>
                <a:gd name="T67" fmla="*/ 80 h 169"/>
                <a:gd name="T68" fmla="*/ 128 w 132"/>
                <a:gd name="T69" fmla="*/ 56 h 169"/>
                <a:gd name="T70" fmla="*/ 103 w 132"/>
                <a:gd name="T71" fmla="*/ 111 h 169"/>
                <a:gd name="T72" fmla="*/ 70 w 132"/>
                <a:gd name="T73" fmla="*/ 106 h 169"/>
                <a:gd name="T74" fmla="*/ 69 w 132"/>
                <a:gd name="T75" fmla="*/ 86 h 169"/>
                <a:gd name="T76" fmla="*/ 87 w 132"/>
                <a:gd name="T77" fmla="*/ 76 h 169"/>
                <a:gd name="T78" fmla="*/ 102 w 132"/>
                <a:gd name="T79" fmla="*/ 87 h 169"/>
                <a:gd name="T80" fmla="*/ 103 w 132"/>
                <a:gd name="T81" fmla="*/ 111 h 169"/>
                <a:gd name="T82" fmla="*/ 104 w 132"/>
                <a:gd name="T83" fmla="*/ 12 h 169"/>
                <a:gd name="T84" fmla="*/ 103 w 132"/>
                <a:gd name="T85" fmla="*/ 36 h 169"/>
                <a:gd name="T86" fmla="*/ 87 w 132"/>
                <a:gd name="T87" fmla="*/ 46 h 169"/>
                <a:gd name="T88" fmla="*/ 69 w 132"/>
                <a:gd name="T89" fmla="*/ 35 h 169"/>
                <a:gd name="T90" fmla="*/ 71 w 132"/>
                <a:gd name="T91" fmla="*/ 17 h 169"/>
                <a:gd name="T92" fmla="*/ 104 w 132"/>
                <a:gd name="T93" fmla="*/ 12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32" h="169">
                  <a:moveTo>
                    <a:pt x="29" y="111"/>
                  </a:moveTo>
                  <a:cubicBezTo>
                    <a:pt x="23" y="102"/>
                    <a:pt x="23" y="94"/>
                    <a:pt x="29" y="87"/>
                  </a:cubicBezTo>
                  <a:cubicBezTo>
                    <a:pt x="35" y="83"/>
                    <a:pt x="40" y="79"/>
                    <a:pt x="46" y="75"/>
                  </a:cubicBezTo>
                  <a:cubicBezTo>
                    <a:pt x="49" y="80"/>
                    <a:pt x="55" y="85"/>
                    <a:pt x="64" y="86"/>
                  </a:cubicBezTo>
                  <a:cubicBezTo>
                    <a:pt x="64" y="94"/>
                    <a:pt x="64" y="102"/>
                    <a:pt x="61" y="106"/>
                  </a:cubicBezTo>
                  <a:cubicBezTo>
                    <a:pt x="55" y="120"/>
                    <a:pt x="39" y="123"/>
                    <a:pt x="29" y="111"/>
                  </a:cubicBezTo>
                  <a:close/>
                  <a:moveTo>
                    <a:pt x="41" y="3"/>
                  </a:moveTo>
                  <a:cubicBezTo>
                    <a:pt x="52" y="2"/>
                    <a:pt x="59" y="7"/>
                    <a:pt x="62" y="16"/>
                  </a:cubicBezTo>
                  <a:cubicBezTo>
                    <a:pt x="63" y="22"/>
                    <a:pt x="63" y="29"/>
                    <a:pt x="64" y="35"/>
                  </a:cubicBezTo>
                  <a:cubicBezTo>
                    <a:pt x="58" y="36"/>
                    <a:pt x="51" y="38"/>
                    <a:pt x="46" y="46"/>
                  </a:cubicBezTo>
                  <a:cubicBezTo>
                    <a:pt x="41" y="41"/>
                    <a:pt x="36" y="38"/>
                    <a:pt x="30" y="34"/>
                  </a:cubicBezTo>
                  <a:cubicBezTo>
                    <a:pt x="21" y="21"/>
                    <a:pt x="26" y="6"/>
                    <a:pt x="41" y="3"/>
                  </a:cubicBezTo>
                  <a:close/>
                  <a:moveTo>
                    <a:pt x="124" y="125"/>
                  </a:moveTo>
                  <a:cubicBezTo>
                    <a:pt x="98" y="122"/>
                    <a:pt x="75" y="140"/>
                    <a:pt x="75" y="168"/>
                  </a:cubicBezTo>
                  <a:cubicBezTo>
                    <a:pt x="103" y="169"/>
                    <a:pt x="121" y="156"/>
                    <a:pt x="124" y="125"/>
                  </a:cubicBezTo>
                  <a:close/>
                  <a:moveTo>
                    <a:pt x="10" y="125"/>
                  </a:moveTo>
                  <a:cubicBezTo>
                    <a:pt x="13" y="156"/>
                    <a:pt x="31" y="169"/>
                    <a:pt x="59" y="168"/>
                  </a:cubicBezTo>
                  <a:cubicBezTo>
                    <a:pt x="58" y="140"/>
                    <a:pt x="36" y="122"/>
                    <a:pt x="10" y="125"/>
                  </a:cubicBezTo>
                  <a:close/>
                  <a:moveTo>
                    <a:pt x="64" y="117"/>
                  </a:moveTo>
                  <a:cubicBezTo>
                    <a:pt x="64" y="169"/>
                    <a:pt x="64" y="169"/>
                    <a:pt x="64" y="169"/>
                  </a:cubicBezTo>
                  <a:cubicBezTo>
                    <a:pt x="70" y="169"/>
                    <a:pt x="70" y="169"/>
                    <a:pt x="70" y="169"/>
                  </a:cubicBezTo>
                  <a:cubicBezTo>
                    <a:pt x="70" y="117"/>
                    <a:pt x="70" y="117"/>
                    <a:pt x="70" y="117"/>
                  </a:cubicBezTo>
                  <a:cubicBezTo>
                    <a:pt x="64" y="117"/>
                    <a:pt x="64" y="117"/>
                    <a:pt x="64" y="117"/>
                  </a:cubicBezTo>
                  <a:close/>
                  <a:moveTo>
                    <a:pt x="4" y="53"/>
                  </a:moveTo>
                  <a:cubicBezTo>
                    <a:pt x="0" y="69"/>
                    <a:pt x="11" y="80"/>
                    <a:pt x="26" y="78"/>
                  </a:cubicBezTo>
                  <a:cubicBezTo>
                    <a:pt x="33" y="75"/>
                    <a:pt x="38" y="73"/>
                    <a:pt x="43" y="71"/>
                  </a:cubicBezTo>
                  <a:cubicBezTo>
                    <a:pt x="39" y="63"/>
                    <a:pt x="41" y="54"/>
                    <a:pt x="44" y="49"/>
                  </a:cubicBezTo>
                  <a:cubicBezTo>
                    <a:pt x="37" y="46"/>
                    <a:pt x="31" y="44"/>
                    <a:pt x="25" y="41"/>
                  </a:cubicBezTo>
                  <a:cubicBezTo>
                    <a:pt x="16" y="40"/>
                    <a:pt x="8" y="44"/>
                    <a:pt x="4" y="53"/>
                  </a:cubicBezTo>
                  <a:close/>
                  <a:moveTo>
                    <a:pt x="128" y="56"/>
                  </a:moveTo>
                  <a:cubicBezTo>
                    <a:pt x="124" y="46"/>
                    <a:pt x="116" y="42"/>
                    <a:pt x="107" y="43"/>
                  </a:cubicBezTo>
                  <a:cubicBezTo>
                    <a:pt x="101" y="46"/>
                    <a:pt x="95" y="48"/>
                    <a:pt x="89" y="51"/>
                  </a:cubicBezTo>
                  <a:cubicBezTo>
                    <a:pt x="92" y="56"/>
                    <a:pt x="93" y="65"/>
                    <a:pt x="88" y="72"/>
                  </a:cubicBezTo>
                  <a:cubicBezTo>
                    <a:pt x="94" y="74"/>
                    <a:pt x="100" y="77"/>
                    <a:pt x="106" y="80"/>
                  </a:cubicBezTo>
                  <a:cubicBezTo>
                    <a:pt x="121" y="82"/>
                    <a:pt x="132" y="71"/>
                    <a:pt x="128" y="56"/>
                  </a:cubicBezTo>
                  <a:close/>
                  <a:moveTo>
                    <a:pt x="103" y="111"/>
                  </a:moveTo>
                  <a:cubicBezTo>
                    <a:pt x="92" y="123"/>
                    <a:pt x="77" y="120"/>
                    <a:pt x="70" y="106"/>
                  </a:cubicBezTo>
                  <a:cubicBezTo>
                    <a:pt x="70" y="101"/>
                    <a:pt x="69" y="92"/>
                    <a:pt x="69" y="86"/>
                  </a:cubicBezTo>
                  <a:cubicBezTo>
                    <a:pt x="78" y="85"/>
                    <a:pt x="83" y="80"/>
                    <a:pt x="87" y="76"/>
                  </a:cubicBezTo>
                  <a:cubicBezTo>
                    <a:pt x="93" y="79"/>
                    <a:pt x="98" y="83"/>
                    <a:pt x="102" y="87"/>
                  </a:cubicBezTo>
                  <a:cubicBezTo>
                    <a:pt x="108" y="95"/>
                    <a:pt x="109" y="103"/>
                    <a:pt x="103" y="111"/>
                  </a:cubicBezTo>
                  <a:close/>
                  <a:moveTo>
                    <a:pt x="104" y="12"/>
                  </a:moveTo>
                  <a:cubicBezTo>
                    <a:pt x="110" y="20"/>
                    <a:pt x="109" y="29"/>
                    <a:pt x="103" y="36"/>
                  </a:cubicBezTo>
                  <a:cubicBezTo>
                    <a:pt x="98" y="40"/>
                    <a:pt x="92" y="43"/>
                    <a:pt x="87" y="46"/>
                  </a:cubicBezTo>
                  <a:cubicBezTo>
                    <a:pt x="84" y="42"/>
                    <a:pt x="77" y="36"/>
                    <a:pt x="69" y="35"/>
                  </a:cubicBezTo>
                  <a:cubicBezTo>
                    <a:pt x="70" y="29"/>
                    <a:pt x="71" y="24"/>
                    <a:pt x="71" y="17"/>
                  </a:cubicBezTo>
                  <a:cubicBezTo>
                    <a:pt x="78" y="3"/>
                    <a:pt x="93" y="0"/>
                    <a:pt x="104" y="1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4247964" y="952240"/>
              <a:ext cx="648072" cy="648072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271356" y="1882914"/>
            <a:ext cx="26012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solidFill>
                  <a:schemeClr val="bg1"/>
                </a:solidFill>
                <a:latin typeface="Impact" panose="020B0806030902050204" pitchFamily="34" charset="0"/>
              </a:rPr>
              <a:t>Welcome</a:t>
            </a:r>
            <a:endParaRPr lang="zh-CN" altLang="en-US" sz="48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3419873" y="3418309"/>
            <a:ext cx="2376264" cy="593601"/>
            <a:chOff x="3419873" y="3274292"/>
            <a:chExt cx="2376264" cy="593601"/>
          </a:xfrm>
        </p:grpSpPr>
        <p:sp>
          <p:nvSpPr>
            <p:cNvPr id="11" name="圆角矩形 10"/>
            <p:cNvSpPr/>
            <p:nvPr/>
          </p:nvSpPr>
          <p:spPr>
            <a:xfrm>
              <a:off x="3419873" y="3274292"/>
              <a:ext cx="2376264" cy="593601"/>
            </a:xfrm>
            <a:prstGeom prst="roundRect">
              <a:avLst/>
            </a:prstGeom>
            <a:solidFill>
              <a:srgbClr val="51BA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554888" y="3340260"/>
              <a:ext cx="21062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Learn</a:t>
              </a:r>
              <a:r>
                <a:rPr lang="en-US" altLang="zh-CN" sz="2400" dirty="0">
                  <a:latin typeface="Arial Black" panose="020B0A04020102020204" pitchFamily="34" charset="0"/>
                </a:rPr>
                <a:t> </a:t>
              </a:r>
              <a:r>
                <a:rPr lang="en-US" altLang="zh-CN" sz="2400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more</a:t>
              </a:r>
              <a:endParaRPr lang="zh-CN" altLang="en-US" sz="2400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</p:grpSp>
      <p:sp>
        <p:nvSpPr>
          <p:cNvPr id="15" name="矩形 14"/>
          <p:cNvSpPr/>
          <p:nvPr/>
        </p:nvSpPr>
        <p:spPr>
          <a:xfrm>
            <a:off x="1831195" y="2739008"/>
            <a:ext cx="548161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200" dirty="0">
                <a:solidFill>
                  <a:schemeClr val="bg1"/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</a:rPr>
              <a:t>There is nothing worth more than this day. </a:t>
            </a:r>
            <a:endParaRPr lang="zh-CN" altLang="en-US" sz="2200" dirty="0">
              <a:solidFill>
                <a:schemeClr val="bg1"/>
              </a:solidFill>
              <a:latin typeface="张海山锐线体简" panose="02000000000000000000" pitchFamily="2" charset="-122"/>
              <a:ea typeface="张海山锐线体简" panose="02000000000000000000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indefinite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2573778" y="411510"/>
            <a:ext cx="3996444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sz="2800" dirty="0">
                <a:solidFill>
                  <a:srgbClr val="00B050"/>
                </a:solidFill>
                <a:latin typeface="Arial Black" panose="020B0A04020102020204" pitchFamily="34" charset="0"/>
              </a:rPr>
              <a:t>新型计算机</a:t>
            </a:r>
            <a:endParaRPr lang="zh-CN" sz="2800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451218" y="1170702"/>
            <a:ext cx="2447290" cy="3245158"/>
            <a:chOff x="1353156" y="1631340"/>
            <a:chExt cx="2384502" cy="3161900"/>
          </a:xfrm>
        </p:grpSpPr>
        <p:grpSp>
          <p:nvGrpSpPr>
            <p:cNvPr id="4" name="组合 3"/>
            <p:cNvGrpSpPr/>
            <p:nvPr/>
          </p:nvGrpSpPr>
          <p:grpSpPr>
            <a:xfrm>
              <a:off x="1353156" y="4292717"/>
              <a:ext cx="360319" cy="500523"/>
              <a:chOff x="10730681" y="5106078"/>
              <a:chExt cx="497683" cy="623907"/>
            </a:xfrm>
          </p:grpSpPr>
          <p:sp>
            <p:nvSpPr>
              <p:cNvPr id="5" name="Freeform 175"/>
              <p:cNvSpPr/>
              <p:nvPr/>
            </p:nvSpPr>
            <p:spPr bwMode="auto">
              <a:xfrm>
                <a:off x="10858348" y="5446319"/>
                <a:ext cx="277005" cy="22376"/>
              </a:xfrm>
              <a:prstGeom prst="rect">
                <a:avLst/>
              </a:prstGeom>
              <a:solidFill>
                <a:srgbClr val="B37A4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/>
              </a:p>
            </p:txBody>
          </p:sp>
          <p:sp>
            <p:nvSpPr>
              <p:cNvPr id="7" name="Freeform 177"/>
              <p:cNvSpPr/>
              <p:nvPr/>
            </p:nvSpPr>
            <p:spPr bwMode="auto">
              <a:xfrm>
                <a:off x="10855463" y="5277342"/>
                <a:ext cx="279889" cy="25246"/>
              </a:xfrm>
              <a:prstGeom prst="rect">
                <a:avLst/>
              </a:prstGeom>
              <a:solidFill>
                <a:srgbClr val="B37A4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/>
              </a:p>
            </p:txBody>
          </p:sp>
          <p:sp>
            <p:nvSpPr>
              <p:cNvPr id="10" name="Oval 180"/>
              <p:cNvSpPr>
                <a:spLocks noChangeArrowheads="1"/>
              </p:cNvSpPr>
              <p:nvPr/>
            </p:nvSpPr>
            <p:spPr bwMode="auto">
              <a:xfrm>
                <a:off x="10794154" y="5544616"/>
                <a:ext cx="76456" cy="76456"/>
              </a:xfrm>
              <a:prstGeom prst="rect">
                <a:avLst/>
              </a:prstGeom>
              <a:solidFill>
                <a:srgbClr val="5859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" name="Freeform 181"/>
              <p:cNvSpPr>
                <a:spLocks noEditPoints="1"/>
              </p:cNvSpPr>
              <p:nvPr/>
            </p:nvSpPr>
            <p:spPr bwMode="auto">
              <a:xfrm>
                <a:off x="10763139" y="5515043"/>
                <a:ext cx="136322" cy="134879"/>
              </a:xfrm>
              <a:prstGeom prst="rect">
                <a:avLst/>
              </a:prstGeom>
              <a:solidFill>
                <a:srgbClr val="5859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" name="Freeform 182"/>
              <p:cNvSpPr>
                <a:spLocks noEditPoints="1"/>
              </p:cNvSpPr>
              <p:nvPr/>
            </p:nvSpPr>
            <p:spPr bwMode="auto">
              <a:xfrm>
                <a:off x="10730681" y="5106078"/>
                <a:ext cx="497683" cy="623907"/>
              </a:xfrm>
              <a:prstGeom prst="rect">
                <a:avLst/>
              </a:prstGeom>
              <a:solidFill>
                <a:srgbClr val="5859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28" name="TextBox 27"/>
            <p:cNvSpPr txBox="1"/>
            <p:nvPr/>
          </p:nvSpPr>
          <p:spPr>
            <a:xfrm>
              <a:off x="1804813" y="4374074"/>
              <a:ext cx="1604929" cy="3563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u="sng" dirty="0">
                  <a:solidFill>
                    <a:srgbClr val="FFC000"/>
                  </a:solidFill>
                  <a:latin typeface="张海山锐线体简" panose="02000000000000000000" pitchFamily="2" charset="-122"/>
                  <a:ea typeface="张海山锐线体简" panose="02000000000000000000" pitchFamily="2" charset="-122"/>
                </a:rPr>
                <a:t>光子计算机</a:t>
              </a:r>
              <a:endParaRPr lang="zh-CN" altLang="en-US" b="1" u="sng" dirty="0">
                <a:solidFill>
                  <a:srgbClr val="FFC000"/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</a:endParaRPr>
            </a:p>
          </p:txBody>
        </p:sp>
        <p:sp>
          <p:nvSpPr>
            <p:cNvPr id="2" name="矩形: 圆角 1"/>
            <p:cNvSpPr/>
            <p:nvPr/>
          </p:nvSpPr>
          <p:spPr>
            <a:xfrm>
              <a:off x="1635906" y="1631340"/>
              <a:ext cx="2101752" cy="2539179"/>
            </a:xfrm>
            <a:prstGeom prst="rect">
              <a:avLst/>
            </a:prstGeom>
            <a:noFill/>
            <a:ln>
              <a:solidFill>
                <a:srgbClr val="46535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4168140" y="1193800"/>
            <a:ext cx="4469568" cy="3292580"/>
            <a:chOff x="5726701" y="1127841"/>
            <a:chExt cx="2571929" cy="4674078"/>
          </a:xfrm>
        </p:grpSpPr>
        <p:sp>
          <p:nvSpPr>
            <p:cNvPr id="50" name="Freeform 182"/>
            <p:cNvSpPr>
              <a:spLocks noEditPoints="1"/>
            </p:cNvSpPr>
            <p:nvPr/>
          </p:nvSpPr>
          <p:spPr bwMode="auto">
            <a:xfrm flipH="1">
              <a:off x="8102776" y="4965389"/>
              <a:ext cx="195854" cy="836530"/>
            </a:xfrm>
            <a:prstGeom prst="rect">
              <a:avLst/>
            </a:pr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" name="TextBox 27"/>
            <p:cNvSpPr txBox="1"/>
            <p:nvPr/>
          </p:nvSpPr>
          <p:spPr>
            <a:xfrm>
              <a:off x="6372326" y="5172834"/>
              <a:ext cx="1585595" cy="5192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u="sng" dirty="0">
                  <a:solidFill>
                    <a:srgbClr val="FFC000"/>
                  </a:solidFill>
                  <a:latin typeface="张海山锐线体简" panose="02000000000000000000" pitchFamily="2" charset="-122"/>
                  <a:ea typeface="张海山锐线体简" panose="02000000000000000000" pitchFamily="2" charset="-122"/>
                </a:rPr>
                <a:t>量子计算机</a:t>
              </a:r>
              <a:endParaRPr lang="zh-CN" altLang="en-US" b="1" u="sng" dirty="0">
                <a:solidFill>
                  <a:srgbClr val="FFC000"/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</a:endParaRPr>
            </a:p>
          </p:txBody>
        </p:sp>
        <p:sp>
          <p:nvSpPr>
            <p:cNvPr id="58" name="矩形: 圆角 1"/>
            <p:cNvSpPr/>
            <p:nvPr/>
          </p:nvSpPr>
          <p:spPr>
            <a:xfrm flipH="1">
              <a:off x="5726701" y="1127841"/>
              <a:ext cx="2482135" cy="2995620"/>
            </a:xfrm>
            <a:prstGeom prst="rect">
              <a:avLst/>
            </a:prstGeom>
            <a:noFill/>
            <a:ln>
              <a:solidFill>
                <a:srgbClr val="46535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8" name="图片 7" descr="光子计算机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1680" y="1170940"/>
            <a:ext cx="2154555" cy="2605405"/>
          </a:xfrm>
          <a:prstGeom prst="rect">
            <a:avLst/>
          </a:prstGeom>
        </p:spPr>
      </p:pic>
      <p:pic>
        <p:nvPicPr>
          <p:cNvPr id="9" name="图片 8" descr="量子计算机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9090" y="1170940"/>
            <a:ext cx="4351655" cy="23602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628650" y="273844"/>
            <a:ext cx="7886700" cy="776288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+mn-ea"/>
              </a:defRPr>
            </a:lvl1pPr>
          </a:lstStyle>
          <a:p>
            <a:r>
              <a:rPr lang="zh-CN" altLang="en-US" sz="2400" noProof="0" dirty="0" smtClean="0">
                <a:solidFill>
                  <a:schemeClr val="accent4"/>
                </a:solidFill>
                <a:effectLst/>
                <a:uLnTx/>
                <a:uFillTx/>
                <a:latin typeface="+mj-ea"/>
                <a:ea typeface="+mj-ea"/>
                <a:cs typeface="+mn-cs"/>
                <a:sym typeface="+mn-ea"/>
              </a:rPr>
              <a:t>关于电脑的有趣小知识：</a:t>
            </a:r>
            <a:endParaRPr lang="zh-CN" altLang="en-US" sz="2400" noProof="0" dirty="0" smtClean="0">
              <a:solidFill>
                <a:schemeClr val="accent4"/>
              </a:solidFill>
              <a:effectLst/>
              <a:uLnTx/>
              <a:uFillTx/>
              <a:latin typeface="+mj-ea"/>
              <a:ea typeface="+mj-ea"/>
              <a:cs typeface="+mn-cs"/>
              <a:sym typeface="+mn-ea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628650" y="1239038"/>
            <a:ext cx="7886700" cy="339368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8EC9EE">
                  <a:lumMod val="60000"/>
                  <a:lumOff val="40000"/>
                </a:srgbClr>
              </a:buClr>
              <a:buFont typeface="Webdings" panose="05030102010509060703" pitchFamily="18" charset="2"/>
              <a:buChar char=""/>
              <a:defRPr sz="2400" kern="12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+mn-ea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+mn-ea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+mn-ea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+mn-ea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FFFFFF"/>
                </a:solidFill>
                <a:latin typeface="Arial" panose="020B0604020202020204" pitchFamily="34" charset="0"/>
                <a:ea typeface="+mn-ea"/>
                <a:cs typeface="+mn-ea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FFFFFF"/>
                </a:solidFill>
                <a:latin typeface="Arial" panose="020B0604020202020204" pitchFamily="34" charset="0"/>
                <a:ea typeface="+mn-ea"/>
                <a:cs typeface="+mn-ea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FFFFFF"/>
                </a:solidFill>
                <a:latin typeface="Arial" panose="020B0604020202020204" pitchFamily="34" charset="0"/>
                <a:ea typeface="+mn-ea"/>
                <a:cs typeface="+mn-ea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FFFFFF"/>
                </a:solidFill>
                <a:latin typeface="Arial" panose="020B0604020202020204" pitchFamily="34" charset="0"/>
                <a:ea typeface="+mn-ea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黑体" panose="02010609060101010101" charset="-122"/>
              </a:rPr>
              <a:t>如果同时有多个窗口打开，想要关闭的话，可以按住shift不放然后点击窗口右上角的关闭图标。</a:t>
            </a:r>
            <a:endParaRPr lang="zh-CN" altLang="en-US" sz="18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黑体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黑体" panose="02010609060101010101" charset="-122"/>
              </a:rPr>
              <a:t>在保存网页前，可以按一下"ESC"键(或脱机工作)再保存，这样保存很快。</a:t>
            </a:r>
            <a:endParaRPr lang="zh-CN" altLang="en-US" sz="18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黑体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800" b="1" noProof="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浏览器的地址栏里可以调试简短的HTML代码。方法如下：地址栏写 about :abc 回车，就看到效果了.</a:t>
            </a:r>
            <a:endParaRPr lang="zh-CN" altLang="en-US" sz="1800" b="1" noProof="0" dirty="0" smtClean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800" b="1" noProof="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想把自己的某个文件夹的文件做一个列表? 用什么软件呢? 不用，直接在命令行下输入 "tree /f &gt; index.txt".打开index.txt看一下是不是一目了然。</a:t>
            </a:r>
            <a:endParaRPr lang="zh-CN" altLang="en-US" sz="1800" b="1" noProof="0" dirty="0" smtClean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+mn-ea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9" presetClass="entr" presetSubtype="0" fill="hold" grpId="1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2"/>
      <p:bldP spid="7" grpId="3"/>
      <p:bldP spid="7" grpId="4"/>
      <p:bldP spid="7" grpId="5"/>
      <p:bldP spid="7" grpId="6"/>
      <p:bldP spid="7" grpId="7"/>
      <p:bldP spid="7" grpId="8"/>
      <p:bldP spid="7" grpId="9"/>
      <p:bldP spid="7" grpId="10"/>
      <p:bldP spid="7" grpId="1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628650" y="262414"/>
            <a:ext cx="7886700" cy="776288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+mn-ea"/>
              </a:defRPr>
            </a:lvl1pPr>
          </a:lstStyle>
          <a:p>
            <a:r>
              <a:rPr lang="zh-CN" altLang="en-US" sz="2400" noProof="0" dirty="0" smtClean="0">
                <a:solidFill>
                  <a:schemeClr val="accent4"/>
                </a:solidFill>
                <a:effectLst/>
                <a:uLnTx/>
                <a:uFillTx/>
                <a:latin typeface="+mj-ea"/>
                <a:ea typeface="+mj-ea"/>
                <a:cs typeface="+mn-cs"/>
                <a:sym typeface="+mn-ea"/>
              </a:rPr>
              <a:t>其他有趣小知识：</a:t>
            </a:r>
            <a:endParaRPr lang="zh-CN" altLang="en-US" sz="2400" noProof="0" dirty="0" smtClean="0">
              <a:solidFill>
                <a:schemeClr val="accent4"/>
              </a:solidFill>
              <a:effectLst/>
              <a:uLnTx/>
              <a:uFillTx/>
              <a:latin typeface="+mj-ea"/>
              <a:ea typeface="+mj-ea"/>
              <a:cs typeface="+mn-cs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303020" y="1045845"/>
            <a:ext cx="4277360" cy="3657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当你害怕时，你的视力会变得更好。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图片 2" descr="有趣小知识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865" y="1411605"/>
            <a:ext cx="6986905" cy="349313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628650" y="262414"/>
            <a:ext cx="7886700" cy="776288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+mn-ea"/>
              </a:defRPr>
            </a:lvl1pPr>
          </a:lstStyle>
          <a:p>
            <a:r>
              <a:rPr lang="zh-CN" altLang="en-US" sz="2400" noProof="0" dirty="0" smtClean="0">
                <a:solidFill>
                  <a:schemeClr val="accent4"/>
                </a:solidFill>
                <a:effectLst/>
                <a:uLnTx/>
                <a:uFillTx/>
                <a:latin typeface="+mj-ea"/>
                <a:ea typeface="+mj-ea"/>
                <a:cs typeface="+mn-cs"/>
                <a:sym typeface="+mn-ea"/>
              </a:rPr>
              <a:t>其他有趣小知识：</a:t>
            </a:r>
            <a:endParaRPr lang="zh-CN" altLang="en-US" sz="2400" noProof="0" dirty="0" smtClean="0">
              <a:solidFill>
                <a:schemeClr val="accent4"/>
              </a:solidFill>
              <a:effectLst/>
              <a:uLnTx/>
              <a:uFillTx/>
              <a:latin typeface="+mj-ea"/>
              <a:ea typeface="+mj-ea"/>
              <a:cs typeface="+mn-cs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303020" y="1045845"/>
            <a:ext cx="4277360" cy="3683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寄生于人体的条虫绦虫可以长到22.9米长！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图片 2" descr="C:\Users\楠\Desktop\文档\新建文件夹\新建文件\有趣小知识2.jpg有趣小知识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437765" y="1414145"/>
            <a:ext cx="4086860" cy="367538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628650" y="262414"/>
            <a:ext cx="7886700" cy="776288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+mn-ea"/>
              </a:defRPr>
            </a:lvl1pPr>
          </a:lstStyle>
          <a:p>
            <a:r>
              <a:rPr lang="zh-CN" altLang="en-US" sz="2400" noProof="0" dirty="0" smtClean="0">
                <a:solidFill>
                  <a:schemeClr val="accent4"/>
                </a:solidFill>
                <a:effectLst/>
                <a:uLnTx/>
                <a:uFillTx/>
                <a:latin typeface="+mj-ea"/>
                <a:ea typeface="+mj-ea"/>
                <a:cs typeface="+mn-cs"/>
                <a:sym typeface="+mn-ea"/>
              </a:rPr>
              <a:t>其他有趣小知识：</a:t>
            </a:r>
            <a:endParaRPr lang="zh-CN" altLang="en-US" sz="2400" noProof="0" dirty="0" smtClean="0">
              <a:solidFill>
                <a:schemeClr val="accent4"/>
              </a:solidFill>
              <a:effectLst/>
              <a:uLnTx/>
              <a:uFillTx/>
              <a:latin typeface="+mj-ea"/>
              <a:ea typeface="+mj-ea"/>
              <a:cs typeface="+mn-cs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303020" y="1045845"/>
            <a:ext cx="4277360" cy="3657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松鼠在无意中种植了数以百万计的树木。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图片 2" descr="C:\Users\楠\Desktop\文档\新建文件夹\新建文件\有趣小知识3.jpg有趣小知识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322320" y="1411605"/>
            <a:ext cx="2556510" cy="366395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1050"/>
            <a:ext cx="9144000" cy="3581400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2877562" y="1893308"/>
            <a:ext cx="3388877" cy="1309384"/>
            <a:chOff x="2877562" y="2108752"/>
            <a:chExt cx="3388877" cy="1309384"/>
          </a:xfrm>
        </p:grpSpPr>
        <p:sp>
          <p:nvSpPr>
            <p:cNvPr id="6" name="TextBox 5"/>
            <p:cNvSpPr txBox="1"/>
            <p:nvPr/>
          </p:nvSpPr>
          <p:spPr>
            <a:xfrm>
              <a:off x="3525634" y="2108752"/>
              <a:ext cx="209273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800" dirty="0">
                  <a:solidFill>
                    <a:schemeClr val="bg1"/>
                  </a:solidFill>
                  <a:latin typeface="Impact" panose="020B0806030902050204" pitchFamily="34" charset="0"/>
                </a:rPr>
                <a:t>THANKS</a:t>
              </a:r>
              <a:endParaRPr lang="zh-CN" altLang="en-US" sz="4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2877562" y="2987249"/>
              <a:ext cx="3388877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200" dirty="0">
                  <a:solidFill>
                    <a:schemeClr val="bg1"/>
                  </a:solidFill>
                  <a:latin typeface="张海山锐线体简" panose="02000000000000000000" pitchFamily="2" charset="-122"/>
                  <a:ea typeface="张海山锐线体简" panose="02000000000000000000" pitchFamily="2" charset="-122"/>
                </a:rPr>
                <a:t>I will running all the time</a:t>
              </a:r>
              <a:r>
                <a:rPr lang="zh-CN" altLang="en-US" sz="2200" dirty="0">
                  <a:solidFill>
                    <a:schemeClr val="bg1"/>
                  </a:solidFill>
                  <a:latin typeface="张海山锐线体简" panose="02000000000000000000" pitchFamily="2" charset="-122"/>
                  <a:ea typeface="张海山锐线体简" panose="02000000000000000000" pitchFamily="2" charset="-122"/>
                </a:rPr>
                <a:t>！</a:t>
              </a:r>
              <a:endParaRPr lang="zh-CN" altLang="en-US" sz="2200" dirty="0">
                <a:solidFill>
                  <a:schemeClr val="bg1"/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2" presetClass="emph" presetSubtype="0" repeatCount="indefinite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Rot by="120000">
                                      <p:cBhvr>
                                        <p:cTn id="1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O"/>
          <p:cNvGrpSpPr/>
          <p:nvPr/>
        </p:nvGrpSpPr>
        <p:grpSpPr>
          <a:xfrm>
            <a:off x="3819731" y="1090100"/>
            <a:ext cx="1504540" cy="3019499"/>
            <a:chOff x="5094758" y="1438226"/>
            <a:chExt cx="2006053" cy="4025998"/>
          </a:xfrm>
        </p:grpSpPr>
        <p:sp>
          <p:nvSpPr>
            <p:cNvPr id="65" name="椭圆 64"/>
            <p:cNvSpPr/>
            <p:nvPr>
              <p:custDataLst>
                <p:tags r:id="rId1"/>
              </p:custDataLst>
            </p:nvPr>
          </p:nvSpPr>
          <p:spPr>
            <a:xfrm>
              <a:off x="5094758" y="1438226"/>
              <a:ext cx="399972" cy="399972"/>
            </a:xfrm>
            <a:prstGeom prst="ellipse">
              <a:avLst/>
            </a:prstGeom>
            <a:solidFill>
              <a:srgbClr val="FEB0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74" name="椭圆 73"/>
            <p:cNvSpPr/>
            <p:nvPr>
              <p:custDataLst>
                <p:tags r:id="rId2"/>
              </p:custDataLst>
            </p:nvPr>
          </p:nvSpPr>
          <p:spPr>
            <a:xfrm flipV="1">
              <a:off x="6700839" y="5064252"/>
              <a:ext cx="399972" cy="399972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</p:grpSp>
      <p:grpSp>
        <p:nvGrpSpPr>
          <p:cNvPr id="52" name="N"/>
          <p:cNvGrpSpPr/>
          <p:nvPr/>
        </p:nvGrpSpPr>
        <p:grpSpPr>
          <a:xfrm>
            <a:off x="3317514" y="1454594"/>
            <a:ext cx="2508972" cy="2290509"/>
            <a:chOff x="4425245" y="1924219"/>
            <a:chExt cx="3345296" cy="3054012"/>
          </a:xfrm>
        </p:grpSpPr>
        <p:sp>
          <p:nvSpPr>
            <p:cNvPr id="64" name="椭圆 63"/>
            <p:cNvSpPr/>
            <p:nvPr>
              <p:custDataLst>
                <p:tags r:id="rId3"/>
              </p:custDataLst>
            </p:nvPr>
          </p:nvSpPr>
          <p:spPr>
            <a:xfrm>
              <a:off x="4425245" y="1924219"/>
              <a:ext cx="399972" cy="399972"/>
            </a:xfrm>
            <a:prstGeom prst="ellipse">
              <a:avLst/>
            </a:prstGeom>
            <a:solidFill>
              <a:srgbClr val="26A3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76" name="椭圆 75"/>
            <p:cNvSpPr/>
            <p:nvPr>
              <p:custDataLst>
                <p:tags r:id="rId4"/>
              </p:custDataLst>
            </p:nvPr>
          </p:nvSpPr>
          <p:spPr>
            <a:xfrm flipV="1">
              <a:off x="7370569" y="4578259"/>
              <a:ext cx="399972" cy="399972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</p:grpSp>
      <p:grpSp>
        <p:nvGrpSpPr>
          <p:cNvPr id="50" name="M"/>
          <p:cNvGrpSpPr/>
          <p:nvPr/>
        </p:nvGrpSpPr>
        <p:grpSpPr>
          <a:xfrm>
            <a:off x="3010007" y="1983749"/>
            <a:ext cx="3123987" cy="1232201"/>
            <a:chOff x="4015667" y="2632730"/>
            <a:chExt cx="4165316" cy="1642935"/>
          </a:xfrm>
        </p:grpSpPr>
        <p:sp>
          <p:nvSpPr>
            <p:cNvPr id="63" name="椭圆 62"/>
            <p:cNvSpPr/>
            <p:nvPr>
              <p:custDataLst>
                <p:tags r:id="rId5"/>
              </p:custDataLst>
            </p:nvPr>
          </p:nvSpPr>
          <p:spPr>
            <a:xfrm>
              <a:off x="4015667" y="2632730"/>
              <a:ext cx="399972" cy="399972"/>
            </a:xfrm>
            <a:prstGeom prst="ellipse">
              <a:avLst/>
            </a:prstGeom>
            <a:solidFill>
              <a:srgbClr val="EE44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77" name="椭圆 76"/>
            <p:cNvSpPr/>
            <p:nvPr>
              <p:custDataLst>
                <p:tags r:id="rId6"/>
              </p:custDataLst>
            </p:nvPr>
          </p:nvSpPr>
          <p:spPr>
            <a:xfrm flipV="1">
              <a:off x="7781011" y="3875693"/>
              <a:ext cx="399972" cy="399972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</p:grpSp>
      <p:grpSp>
        <p:nvGrpSpPr>
          <p:cNvPr id="49" name="L"/>
          <p:cNvGrpSpPr/>
          <p:nvPr/>
        </p:nvGrpSpPr>
        <p:grpSpPr>
          <a:xfrm>
            <a:off x="2943392" y="2278269"/>
            <a:ext cx="3257218" cy="633635"/>
            <a:chOff x="3924522" y="3028802"/>
            <a:chExt cx="4342957" cy="844846"/>
          </a:xfrm>
        </p:grpSpPr>
        <p:sp>
          <p:nvSpPr>
            <p:cNvPr id="62" name="椭圆 61"/>
            <p:cNvSpPr/>
            <p:nvPr>
              <p:custDataLst>
                <p:tags r:id="rId7"/>
              </p:custDataLst>
            </p:nvPr>
          </p:nvSpPr>
          <p:spPr>
            <a:xfrm>
              <a:off x="3924522" y="3473676"/>
              <a:ext cx="399972" cy="399972"/>
            </a:xfrm>
            <a:prstGeom prst="ellipse">
              <a:avLst/>
            </a:prstGeom>
            <a:solidFill>
              <a:srgbClr val="FEB0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78" name="椭圆 77"/>
            <p:cNvSpPr/>
            <p:nvPr>
              <p:custDataLst>
                <p:tags r:id="rId8"/>
              </p:custDataLst>
            </p:nvPr>
          </p:nvSpPr>
          <p:spPr>
            <a:xfrm flipV="1">
              <a:off x="7867507" y="3028802"/>
              <a:ext cx="399972" cy="399972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</p:grpSp>
      <p:grpSp>
        <p:nvGrpSpPr>
          <p:cNvPr id="48" name="K"/>
          <p:cNvGrpSpPr/>
          <p:nvPr/>
        </p:nvGrpSpPr>
        <p:grpSpPr>
          <a:xfrm>
            <a:off x="3135800" y="1704530"/>
            <a:ext cx="2872400" cy="1790639"/>
            <a:chOff x="4181657" y="2257466"/>
            <a:chExt cx="3829867" cy="2387518"/>
          </a:xfrm>
        </p:grpSpPr>
        <p:sp>
          <p:nvSpPr>
            <p:cNvPr id="61" name="椭圆 60"/>
            <p:cNvSpPr/>
            <p:nvPr>
              <p:custDataLst>
                <p:tags r:id="rId9"/>
              </p:custDataLst>
            </p:nvPr>
          </p:nvSpPr>
          <p:spPr>
            <a:xfrm>
              <a:off x="4181657" y="4245012"/>
              <a:ext cx="399972" cy="399972"/>
            </a:xfrm>
            <a:prstGeom prst="ellipse">
              <a:avLst/>
            </a:prstGeom>
            <a:solidFill>
              <a:srgbClr val="26A3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79" name="椭圆 78"/>
            <p:cNvSpPr/>
            <p:nvPr>
              <p:custDataLst>
                <p:tags r:id="rId10"/>
              </p:custDataLst>
            </p:nvPr>
          </p:nvSpPr>
          <p:spPr>
            <a:xfrm flipV="1">
              <a:off x="7611552" y="2257466"/>
              <a:ext cx="399972" cy="399972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grpSp>
        <p:nvGrpSpPr>
          <p:cNvPr id="32" name="J"/>
          <p:cNvGrpSpPr/>
          <p:nvPr/>
        </p:nvGrpSpPr>
        <p:grpSpPr>
          <a:xfrm>
            <a:off x="3549025" y="1246508"/>
            <a:ext cx="2045951" cy="2706681"/>
            <a:chOff x="4732388" y="1646771"/>
            <a:chExt cx="2727935" cy="3608908"/>
          </a:xfrm>
        </p:grpSpPr>
        <p:sp>
          <p:nvSpPr>
            <p:cNvPr id="60" name="椭圆 59"/>
            <p:cNvSpPr/>
            <p:nvPr>
              <p:custDataLst>
                <p:tags r:id="rId11"/>
              </p:custDataLst>
            </p:nvPr>
          </p:nvSpPr>
          <p:spPr>
            <a:xfrm>
              <a:off x="4732388" y="4855707"/>
              <a:ext cx="399972" cy="399972"/>
            </a:xfrm>
            <a:prstGeom prst="ellipse">
              <a:avLst/>
            </a:prstGeom>
            <a:solidFill>
              <a:srgbClr val="EE44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80" name="椭圆 79"/>
            <p:cNvSpPr/>
            <p:nvPr>
              <p:custDataLst>
                <p:tags r:id="rId12"/>
              </p:custDataLst>
            </p:nvPr>
          </p:nvSpPr>
          <p:spPr>
            <a:xfrm flipV="1">
              <a:off x="7060351" y="1646771"/>
              <a:ext cx="399972" cy="399972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</p:grpSp>
      <p:grpSp>
        <p:nvGrpSpPr>
          <p:cNvPr id="30" name="I"/>
          <p:cNvGrpSpPr/>
          <p:nvPr/>
        </p:nvGrpSpPr>
        <p:grpSpPr>
          <a:xfrm>
            <a:off x="4116174" y="995190"/>
            <a:ext cx="911652" cy="3209318"/>
            <a:chOff x="5489968" y="1311680"/>
            <a:chExt cx="1215536" cy="4279090"/>
          </a:xfrm>
        </p:grpSpPr>
        <p:sp>
          <p:nvSpPr>
            <p:cNvPr id="59" name="椭圆 58"/>
            <p:cNvSpPr/>
            <p:nvPr>
              <p:custDataLst>
                <p:tags r:id="rId13"/>
              </p:custDataLst>
            </p:nvPr>
          </p:nvSpPr>
          <p:spPr>
            <a:xfrm>
              <a:off x="5489968" y="5190798"/>
              <a:ext cx="399972" cy="399972"/>
            </a:xfrm>
            <a:prstGeom prst="ellipse">
              <a:avLst/>
            </a:prstGeom>
            <a:solidFill>
              <a:srgbClr val="FEB0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81" name="椭圆 80"/>
            <p:cNvSpPr/>
            <p:nvPr>
              <p:custDataLst>
                <p:tags r:id="rId14"/>
              </p:custDataLst>
            </p:nvPr>
          </p:nvSpPr>
          <p:spPr>
            <a:xfrm flipV="1">
              <a:off x="6305532" y="1311680"/>
              <a:ext cx="399972" cy="399972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grpSp>
        <p:nvGrpSpPr>
          <p:cNvPr id="29" name="H"/>
          <p:cNvGrpSpPr/>
          <p:nvPr/>
        </p:nvGrpSpPr>
        <p:grpSpPr>
          <a:xfrm>
            <a:off x="4116174" y="995190"/>
            <a:ext cx="911652" cy="3209318"/>
            <a:chOff x="5489968" y="1311680"/>
            <a:chExt cx="1215536" cy="4279090"/>
          </a:xfrm>
        </p:grpSpPr>
        <p:sp>
          <p:nvSpPr>
            <p:cNvPr id="58" name="椭圆 57"/>
            <p:cNvSpPr/>
            <p:nvPr>
              <p:custDataLst>
                <p:tags r:id="rId15"/>
              </p:custDataLst>
            </p:nvPr>
          </p:nvSpPr>
          <p:spPr>
            <a:xfrm>
              <a:off x="6305532" y="5190798"/>
              <a:ext cx="399972" cy="399972"/>
            </a:xfrm>
            <a:prstGeom prst="ellipse">
              <a:avLst/>
            </a:prstGeom>
            <a:solidFill>
              <a:srgbClr val="26A3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82" name="椭圆 81"/>
            <p:cNvSpPr/>
            <p:nvPr>
              <p:custDataLst>
                <p:tags r:id="rId16"/>
              </p:custDataLst>
            </p:nvPr>
          </p:nvSpPr>
          <p:spPr>
            <a:xfrm flipV="1">
              <a:off x="5489968" y="1311680"/>
              <a:ext cx="399972" cy="399972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</p:grpSp>
      <p:grpSp>
        <p:nvGrpSpPr>
          <p:cNvPr id="28" name="G"/>
          <p:cNvGrpSpPr/>
          <p:nvPr/>
        </p:nvGrpSpPr>
        <p:grpSpPr>
          <a:xfrm>
            <a:off x="3549025" y="1246508"/>
            <a:ext cx="2045951" cy="2706681"/>
            <a:chOff x="4732388" y="1646771"/>
            <a:chExt cx="2727935" cy="3608908"/>
          </a:xfrm>
        </p:grpSpPr>
        <p:sp>
          <p:nvSpPr>
            <p:cNvPr id="57" name="椭圆 56"/>
            <p:cNvSpPr/>
            <p:nvPr>
              <p:custDataLst>
                <p:tags r:id="rId17"/>
              </p:custDataLst>
            </p:nvPr>
          </p:nvSpPr>
          <p:spPr>
            <a:xfrm>
              <a:off x="7060351" y="4855707"/>
              <a:ext cx="399972" cy="399972"/>
            </a:xfrm>
            <a:prstGeom prst="ellipse">
              <a:avLst/>
            </a:prstGeom>
            <a:solidFill>
              <a:srgbClr val="EE44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83" name="椭圆 82"/>
            <p:cNvSpPr/>
            <p:nvPr>
              <p:custDataLst>
                <p:tags r:id="rId18"/>
              </p:custDataLst>
            </p:nvPr>
          </p:nvSpPr>
          <p:spPr>
            <a:xfrm flipV="1">
              <a:off x="4732388" y="1646771"/>
              <a:ext cx="399972" cy="399972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</p:grpSp>
      <p:grpSp>
        <p:nvGrpSpPr>
          <p:cNvPr id="23" name="F"/>
          <p:cNvGrpSpPr/>
          <p:nvPr/>
        </p:nvGrpSpPr>
        <p:grpSpPr>
          <a:xfrm>
            <a:off x="3135800" y="1704530"/>
            <a:ext cx="2872400" cy="1790639"/>
            <a:chOff x="4181657" y="2257466"/>
            <a:chExt cx="3829867" cy="2387518"/>
          </a:xfrm>
        </p:grpSpPr>
        <p:sp>
          <p:nvSpPr>
            <p:cNvPr id="56" name="椭圆 55"/>
            <p:cNvSpPr/>
            <p:nvPr>
              <p:custDataLst>
                <p:tags r:id="rId19"/>
              </p:custDataLst>
            </p:nvPr>
          </p:nvSpPr>
          <p:spPr>
            <a:xfrm>
              <a:off x="7611552" y="4245012"/>
              <a:ext cx="399972" cy="399972"/>
            </a:xfrm>
            <a:prstGeom prst="ellipse">
              <a:avLst/>
            </a:prstGeom>
            <a:solidFill>
              <a:srgbClr val="FEB0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84" name="椭圆 83"/>
            <p:cNvSpPr/>
            <p:nvPr>
              <p:custDataLst>
                <p:tags r:id="rId20"/>
              </p:custDataLst>
            </p:nvPr>
          </p:nvSpPr>
          <p:spPr>
            <a:xfrm flipV="1">
              <a:off x="4181657" y="2257466"/>
              <a:ext cx="399972" cy="399972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</p:grpSp>
      <p:grpSp>
        <p:nvGrpSpPr>
          <p:cNvPr id="22" name="E"/>
          <p:cNvGrpSpPr/>
          <p:nvPr/>
        </p:nvGrpSpPr>
        <p:grpSpPr>
          <a:xfrm>
            <a:off x="2943392" y="2273507"/>
            <a:ext cx="3257218" cy="633635"/>
            <a:chOff x="3924522" y="3028802"/>
            <a:chExt cx="4342957" cy="844846"/>
          </a:xfrm>
        </p:grpSpPr>
        <p:sp>
          <p:nvSpPr>
            <p:cNvPr id="55" name="椭圆 54"/>
            <p:cNvSpPr/>
            <p:nvPr>
              <p:custDataLst>
                <p:tags r:id="rId21"/>
              </p:custDataLst>
            </p:nvPr>
          </p:nvSpPr>
          <p:spPr>
            <a:xfrm>
              <a:off x="7867507" y="3473676"/>
              <a:ext cx="399972" cy="399972"/>
            </a:xfrm>
            <a:prstGeom prst="ellipse">
              <a:avLst/>
            </a:prstGeom>
            <a:solidFill>
              <a:srgbClr val="26A3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85" name="椭圆 84"/>
            <p:cNvSpPr/>
            <p:nvPr>
              <p:custDataLst>
                <p:tags r:id="rId22"/>
              </p:custDataLst>
            </p:nvPr>
          </p:nvSpPr>
          <p:spPr>
            <a:xfrm flipV="1">
              <a:off x="3924522" y="3028802"/>
              <a:ext cx="399972" cy="399972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</p:grpSp>
      <p:grpSp>
        <p:nvGrpSpPr>
          <p:cNvPr id="21" name="D"/>
          <p:cNvGrpSpPr/>
          <p:nvPr/>
        </p:nvGrpSpPr>
        <p:grpSpPr>
          <a:xfrm>
            <a:off x="3010007" y="1983749"/>
            <a:ext cx="3123987" cy="1232201"/>
            <a:chOff x="4015667" y="2626785"/>
            <a:chExt cx="4165316" cy="1642935"/>
          </a:xfrm>
        </p:grpSpPr>
        <p:sp>
          <p:nvSpPr>
            <p:cNvPr id="54" name="椭圆 53"/>
            <p:cNvSpPr/>
            <p:nvPr>
              <p:custDataLst>
                <p:tags r:id="rId23"/>
              </p:custDataLst>
            </p:nvPr>
          </p:nvSpPr>
          <p:spPr>
            <a:xfrm>
              <a:off x="7781011" y="2626785"/>
              <a:ext cx="399972" cy="399972"/>
            </a:xfrm>
            <a:prstGeom prst="ellipse">
              <a:avLst/>
            </a:prstGeom>
            <a:solidFill>
              <a:srgbClr val="EE44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86" name="椭圆 85"/>
            <p:cNvSpPr/>
            <p:nvPr>
              <p:custDataLst>
                <p:tags r:id="rId24"/>
              </p:custDataLst>
            </p:nvPr>
          </p:nvSpPr>
          <p:spPr>
            <a:xfrm flipV="1">
              <a:off x="4015667" y="3869748"/>
              <a:ext cx="399972" cy="399972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</p:grpSp>
      <p:grpSp>
        <p:nvGrpSpPr>
          <p:cNvPr id="20" name="C"/>
          <p:cNvGrpSpPr/>
          <p:nvPr/>
        </p:nvGrpSpPr>
        <p:grpSpPr>
          <a:xfrm>
            <a:off x="3317514" y="1454594"/>
            <a:ext cx="2508972" cy="2290509"/>
            <a:chOff x="4425245" y="1924219"/>
            <a:chExt cx="3345296" cy="3054012"/>
          </a:xfrm>
        </p:grpSpPr>
        <p:sp>
          <p:nvSpPr>
            <p:cNvPr id="53" name="椭圆 52"/>
            <p:cNvSpPr/>
            <p:nvPr>
              <p:custDataLst>
                <p:tags r:id="rId25"/>
              </p:custDataLst>
            </p:nvPr>
          </p:nvSpPr>
          <p:spPr>
            <a:xfrm>
              <a:off x="7370569" y="1924219"/>
              <a:ext cx="399972" cy="399972"/>
            </a:xfrm>
            <a:prstGeom prst="ellipse">
              <a:avLst/>
            </a:prstGeom>
            <a:solidFill>
              <a:srgbClr val="FEB0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87" name="椭圆 86"/>
            <p:cNvSpPr/>
            <p:nvPr>
              <p:custDataLst>
                <p:tags r:id="rId26"/>
              </p:custDataLst>
            </p:nvPr>
          </p:nvSpPr>
          <p:spPr>
            <a:xfrm flipV="1">
              <a:off x="4425245" y="4578259"/>
              <a:ext cx="399972" cy="399972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</p:grpSp>
      <p:grpSp>
        <p:nvGrpSpPr>
          <p:cNvPr id="19" name="B"/>
          <p:cNvGrpSpPr/>
          <p:nvPr/>
        </p:nvGrpSpPr>
        <p:grpSpPr>
          <a:xfrm>
            <a:off x="3819731" y="1090100"/>
            <a:ext cx="1504540" cy="3019499"/>
            <a:chOff x="5094758" y="1438226"/>
            <a:chExt cx="2006053" cy="4025998"/>
          </a:xfrm>
        </p:grpSpPr>
        <p:sp>
          <p:nvSpPr>
            <p:cNvPr id="117" name="椭圆 116"/>
            <p:cNvSpPr/>
            <p:nvPr>
              <p:custDataLst>
                <p:tags r:id="rId27"/>
              </p:custDataLst>
            </p:nvPr>
          </p:nvSpPr>
          <p:spPr>
            <a:xfrm>
              <a:off x="6700839" y="1438226"/>
              <a:ext cx="399972" cy="399972"/>
            </a:xfrm>
            <a:prstGeom prst="ellipse">
              <a:avLst/>
            </a:prstGeom>
            <a:solidFill>
              <a:srgbClr val="26A3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88" name="椭圆 87"/>
            <p:cNvSpPr/>
            <p:nvPr>
              <p:custDataLst>
                <p:tags r:id="rId28"/>
              </p:custDataLst>
            </p:nvPr>
          </p:nvSpPr>
          <p:spPr>
            <a:xfrm flipV="1">
              <a:off x="5094758" y="5064252"/>
              <a:ext cx="399972" cy="399972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</p:grpSp>
      <p:grpSp>
        <p:nvGrpSpPr>
          <p:cNvPr id="18" name="A"/>
          <p:cNvGrpSpPr/>
          <p:nvPr/>
        </p:nvGrpSpPr>
        <p:grpSpPr>
          <a:xfrm>
            <a:off x="4422011" y="961853"/>
            <a:ext cx="299979" cy="3275993"/>
            <a:chOff x="5899733" y="1267230"/>
            <a:chExt cx="399972" cy="4367990"/>
          </a:xfrm>
        </p:grpSpPr>
        <p:sp>
          <p:nvSpPr>
            <p:cNvPr id="51" name="椭圆 50"/>
            <p:cNvSpPr/>
            <p:nvPr>
              <p:custDataLst>
                <p:tags r:id="rId29"/>
              </p:custDataLst>
            </p:nvPr>
          </p:nvSpPr>
          <p:spPr>
            <a:xfrm>
              <a:off x="5899733" y="1267230"/>
              <a:ext cx="399972" cy="399972"/>
            </a:xfrm>
            <a:prstGeom prst="ellipse">
              <a:avLst/>
            </a:prstGeom>
            <a:solidFill>
              <a:srgbClr val="EE44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75" name="椭圆 74"/>
            <p:cNvSpPr/>
            <p:nvPr>
              <p:custDataLst>
                <p:tags r:id="rId30"/>
              </p:custDataLst>
            </p:nvPr>
          </p:nvSpPr>
          <p:spPr>
            <a:xfrm flipV="1">
              <a:off x="5899733" y="5235248"/>
              <a:ext cx="399972" cy="399972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</p:grpSp>
      <p:grpSp>
        <p:nvGrpSpPr>
          <p:cNvPr id="350" name="o"/>
          <p:cNvGrpSpPr/>
          <p:nvPr>
            <p:custDataLst>
              <p:tags r:id="rId31"/>
            </p:custDataLst>
          </p:nvPr>
        </p:nvGrpSpPr>
        <p:grpSpPr>
          <a:xfrm flipH="1" flipV="1">
            <a:off x="3819731" y="1090100"/>
            <a:ext cx="1504540" cy="3019499"/>
            <a:chOff x="5094758" y="1438226"/>
            <a:chExt cx="2006053" cy="4025998"/>
          </a:xfrm>
        </p:grpSpPr>
        <p:sp>
          <p:nvSpPr>
            <p:cNvPr id="351" name="椭圆 350"/>
            <p:cNvSpPr/>
            <p:nvPr>
              <p:custDataLst>
                <p:tags r:id="rId32"/>
              </p:custDataLst>
            </p:nvPr>
          </p:nvSpPr>
          <p:spPr>
            <a:xfrm>
              <a:off x="5094758" y="1438226"/>
              <a:ext cx="399972" cy="399972"/>
            </a:xfrm>
            <a:prstGeom prst="ellipse">
              <a:avLst/>
            </a:prstGeom>
            <a:solidFill>
              <a:srgbClr val="FEB0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52" name="椭圆 351"/>
            <p:cNvSpPr/>
            <p:nvPr>
              <p:custDataLst>
                <p:tags r:id="rId33"/>
              </p:custDataLst>
            </p:nvPr>
          </p:nvSpPr>
          <p:spPr>
            <a:xfrm flipV="1">
              <a:off x="6700839" y="5064252"/>
              <a:ext cx="399972" cy="399972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</p:grpSp>
      <p:grpSp>
        <p:nvGrpSpPr>
          <p:cNvPr id="353" name="n"/>
          <p:cNvGrpSpPr/>
          <p:nvPr>
            <p:custDataLst>
              <p:tags r:id="rId34"/>
            </p:custDataLst>
          </p:nvPr>
        </p:nvGrpSpPr>
        <p:grpSpPr>
          <a:xfrm flipH="1" flipV="1">
            <a:off x="3317514" y="1454594"/>
            <a:ext cx="2508972" cy="2290509"/>
            <a:chOff x="4425245" y="1924219"/>
            <a:chExt cx="3345296" cy="3054012"/>
          </a:xfrm>
        </p:grpSpPr>
        <p:sp>
          <p:nvSpPr>
            <p:cNvPr id="354" name="椭圆 353"/>
            <p:cNvSpPr/>
            <p:nvPr>
              <p:custDataLst>
                <p:tags r:id="rId35"/>
              </p:custDataLst>
            </p:nvPr>
          </p:nvSpPr>
          <p:spPr>
            <a:xfrm>
              <a:off x="4425245" y="1924219"/>
              <a:ext cx="399972" cy="399972"/>
            </a:xfrm>
            <a:prstGeom prst="ellipse">
              <a:avLst/>
            </a:prstGeom>
            <a:solidFill>
              <a:srgbClr val="26A3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355" name="椭圆 354"/>
            <p:cNvSpPr/>
            <p:nvPr>
              <p:custDataLst>
                <p:tags r:id="rId36"/>
              </p:custDataLst>
            </p:nvPr>
          </p:nvSpPr>
          <p:spPr>
            <a:xfrm flipV="1">
              <a:off x="7370569" y="4578259"/>
              <a:ext cx="399972" cy="399972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</p:grpSp>
      <p:grpSp>
        <p:nvGrpSpPr>
          <p:cNvPr id="356" name="m"/>
          <p:cNvGrpSpPr/>
          <p:nvPr>
            <p:custDataLst>
              <p:tags r:id="rId37"/>
            </p:custDataLst>
          </p:nvPr>
        </p:nvGrpSpPr>
        <p:grpSpPr>
          <a:xfrm flipH="1" flipV="1">
            <a:off x="3010007" y="1983748"/>
            <a:ext cx="3123987" cy="1232201"/>
            <a:chOff x="4015667" y="2632730"/>
            <a:chExt cx="4165316" cy="1642935"/>
          </a:xfrm>
        </p:grpSpPr>
        <p:sp>
          <p:nvSpPr>
            <p:cNvPr id="357" name="椭圆 356"/>
            <p:cNvSpPr/>
            <p:nvPr>
              <p:custDataLst>
                <p:tags r:id="rId38"/>
              </p:custDataLst>
            </p:nvPr>
          </p:nvSpPr>
          <p:spPr>
            <a:xfrm>
              <a:off x="4015667" y="2632730"/>
              <a:ext cx="399972" cy="399972"/>
            </a:xfrm>
            <a:prstGeom prst="ellipse">
              <a:avLst/>
            </a:prstGeom>
            <a:solidFill>
              <a:srgbClr val="EE44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58" name="椭圆 357"/>
            <p:cNvSpPr/>
            <p:nvPr>
              <p:custDataLst>
                <p:tags r:id="rId39"/>
              </p:custDataLst>
            </p:nvPr>
          </p:nvSpPr>
          <p:spPr>
            <a:xfrm flipV="1">
              <a:off x="7781011" y="3875693"/>
              <a:ext cx="399972" cy="399972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</p:grpSp>
      <p:grpSp>
        <p:nvGrpSpPr>
          <p:cNvPr id="359" name="l"/>
          <p:cNvGrpSpPr/>
          <p:nvPr>
            <p:custDataLst>
              <p:tags r:id="rId40"/>
            </p:custDataLst>
          </p:nvPr>
        </p:nvGrpSpPr>
        <p:grpSpPr>
          <a:xfrm flipH="1" flipV="1">
            <a:off x="2943392" y="2292557"/>
            <a:ext cx="3257218" cy="633635"/>
            <a:chOff x="3924522" y="3028802"/>
            <a:chExt cx="4342957" cy="844846"/>
          </a:xfrm>
        </p:grpSpPr>
        <p:sp>
          <p:nvSpPr>
            <p:cNvPr id="360" name="椭圆 359"/>
            <p:cNvSpPr/>
            <p:nvPr>
              <p:custDataLst>
                <p:tags r:id="rId41"/>
              </p:custDataLst>
            </p:nvPr>
          </p:nvSpPr>
          <p:spPr>
            <a:xfrm>
              <a:off x="3924522" y="3473676"/>
              <a:ext cx="399972" cy="399972"/>
            </a:xfrm>
            <a:prstGeom prst="ellipse">
              <a:avLst/>
            </a:prstGeom>
            <a:solidFill>
              <a:srgbClr val="FEB0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61" name="椭圆 360"/>
            <p:cNvSpPr/>
            <p:nvPr>
              <p:custDataLst>
                <p:tags r:id="rId42"/>
              </p:custDataLst>
            </p:nvPr>
          </p:nvSpPr>
          <p:spPr>
            <a:xfrm flipV="1">
              <a:off x="7867507" y="3028802"/>
              <a:ext cx="399972" cy="399972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</p:grpSp>
      <p:grpSp>
        <p:nvGrpSpPr>
          <p:cNvPr id="362" name="k"/>
          <p:cNvGrpSpPr/>
          <p:nvPr>
            <p:custDataLst>
              <p:tags r:id="rId43"/>
            </p:custDataLst>
          </p:nvPr>
        </p:nvGrpSpPr>
        <p:grpSpPr>
          <a:xfrm flipH="1" flipV="1">
            <a:off x="3135800" y="1704530"/>
            <a:ext cx="2872400" cy="1790639"/>
            <a:chOff x="4181657" y="2257466"/>
            <a:chExt cx="3829867" cy="2387518"/>
          </a:xfrm>
        </p:grpSpPr>
        <p:sp>
          <p:nvSpPr>
            <p:cNvPr id="363" name="椭圆 362"/>
            <p:cNvSpPr/>
            <p:nvPr>
              <p:custDataLst>
                <p:tags r:id="rId44"/>
              </p:custDataLst>
            </p:nvPr>
          </p:nvSpPr>
          <p:spPr>
            <a:xfrm>
              <a:off x="4181657" y="4245012"/>
              <a:ext cx="399972" cy="399972"/>
            </a:xfrm>
            <a:prstGeom prst="ellipse">
              <a:avLst/>
            </a:prstGeom>
            <a:solidFill>
              <a:srgbClr val="26A3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64" name="椭圆 363"/>
            <p:cNvSpPr/>
            <p:nvPr>
              <p:custDataLst>
                <p:tags r:id="rId45"/>
              </p:custDataLst>
            </p:nvPr>
          </p:nvSpPr>
          <p:spPr>
            <a:xfrm flipV="1">
              <a:off x="7611552" y="2257466"/>
              <a:ext cx="399972" cy="399972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grpSp>
        <p:nvGrpSpPr>
          <p:cNvPr id="365" name="j"/>
          <p:cNvGrpSpPr/>
          <p:nvPr>
            <p:custDataLst>
              <p:tags r:id="rId46"/>
            </p:custDataLst>
          </p:nvPr>
        </p:nvGrpSpPr>
        <p:grpSpPr>
          <a:xfrm flipH="1" flipV="1">
            <a:off x="3549025" y="1246508"/>
            <a:ext cx="2045951" cy="2706681"/>
            <a:chOff x="4732388" y="1646771"/>
            <a:chExt cx="2727935" cy="3608908"/>
          </a:xfrm>
        </p:grpSpPr>
        <p:sp>
          <p:nvSpPr>
            <p:cNvPr id="366" name="椭圆 365"/>
            <p:cNvSpPr/>
            <p:nvPr>
              <p:custDataLst>
                <p:tags r:id="rId47"/>
              </p:custDataLst>
            </p:nvPr>
          </p:nvSpPr>
          <p:spPr>
            <a:xfrm>
              <a:off x="4732388" y="4855707"/>
              <a:ext cx="399972" cy="399972"/>
            </a:xfrm>
            <a:prstGeom prst="ellipse">
              <a:avLst/>
            </a:prstGeom>
            <a:solidFill>
              <a:srgbClr val="EE44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67" name="椭圆 366"/>
            <p:cNvSpPr/>
            <p:nvPr>
              <p:custDataLst>
                <p:tags r:id="rId48"/>
              </p:custDataLst>
            </p:nvPr>
          </p:nvSpPr>
          <p:spPr>
            <a:xfrm flipV="1">
              <a:off x="7060351" y="1646771"/>
              <a:ext cx="399972" cy="399972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</p:grpSp>
      <p:grpSp>
        <p:nvGrpSpPr>
          <p:cNvPr id="368" name="i"/>
          <p:cNvGrpSpPr/>
          <p:nvPr>
            <p:custDataLst>
              <p:tags r:id="rId49"/>
            </p:custDataLst>
          </p:nvPr>
        </p:nvGrpSpPr>
        <p:grpSpPr>
          <a:xfrm flipH="1" flipV="1">
            <a:off x="4116174" y="995190"/>
            <a:ext cx="911652" cy="3209318"/>
            <a:chOff x="5489968" y="1311680"/>
            <a:chExt cx="1215536" cy="4279090"/>
          </a:xfrm>
        </p:grpSpPr>
        <p:sp>
          <p:nvSpPr>
            <p:cNvPr id="369" name="椭圆 368"/>
            <p:cNvSpPr/>
            <p:nvPr>
              <p:custDataLst>
                <p:tags r:id="rId50"/>
              </p:custDataLst>
            </p:nvPr>
          </p:nvSpPr>
          <p:spPr>
            <a:xfrm>
              <a:off x="5489968" y="5190798"/>
              <a:ext cx="399972" cy="399972"/>
            </a:xfrm>
            <a:prstGeom prst="ellipse">
              <a:avLst/>
            </a:prstGeom>
            <a:solidFill>
              <a:srgbClr val="FEB0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70" name="椭圆 369"/>
            <p:cNvSpPr/>
            <p:nvPr>
              <p:custDataLst>
                <p:tags r:id="rId51"/>
              </p:custDataLst>
            </p:nvPr>
          </p:nvSpPr>
          <p:spPr>
            <a:xfrm flipV="1">
              <a:off x="6305532" y="1311680"/>
              <a:ext cx="399972" cy="399972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grpSp>
        <p:nvGrpSpPr>
          <p:cNvPr id="371" name="h"/>
          <p:cNvGrpSpPr/>
          <p:nvPr>
            <p:custDataLst>
              <p:tags r:id="rId52"/>
            </p:custDataLst>
          </p:nvPr>
        </p:nvGrpSpPr>
        <p:grpSpPr>
          <a:xfrm flipH="1" flipV="1">
            <a:off x="4116174" y="995190"/>
            <a:ext cx="911652" cy="3209318"/>
            <a:chOff x="5489968" y="1311680"/>
            <a:chExt cx="1215536" cy="4279090"/>
          </a:xfrm>
        </p:grpSpPr>
        <p:sp>
          <p:nvSpPr>
            <p:cNvPr id="372" name="椭圆 371"/>
            <p:cNvSpPr/>
            <p:nvPr>
              <p:custDataLst>
                <p:tags r:id="rId53"/>
              </p:custDataLst>
            </p:nvPr>
          </p:nvSpPr>
          <p:spPr>
            <a:xfrm>
              <a:off x="6305532" y="5190798"/>
              <a:ext cx="399972" cy="399972"/>
            </a:xfrm>
            <a:prstGeom prst="ellipse">
              <a:avLst/>
            </a:prstGeom>
            <a:solidFill>
              <a:srgbClr val="26A3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73" name="椭圆 372"/>
            <p:cNvSpPr/>
            <p:nvPr>
              <p:custDataLst>
                <p:tags r:id="rId54"/>
              </p:custDataLst>
            </p:nvPr>
          </p:nvSpPr>
          <p:spPr>
            <a:xfrm flipV="1">
              <a:off x="5489968" y="1311680"/>
              <a:ext cx="399972" cy="399972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</p:grpSp>
      <p:grpSp>
        <p:nvGrpSpPr>
          <p:cNvPr id="374" name="g"/>
          <p:cNvGrpSpPr/>
          <p:nvPr>
            <p:custDataLst>
              <p:tags r:id="rId55"/>
            </p:custDataLst>
          </p:nvPr>
        </p:nvGrpSpPr>
        <p:grpSpPr>
          <a:xfrm flipH="1" flipV="1">
            <a:off x="3549025" y="1246508"/>
            <a:ext cx="2045951" cy="2706681"/>
            <a:chOff x="4732388" y="1646771"/>
            <a:chExt cx="2727935" cy="3608908"/>
          </a:xfrm>
        </p:grpSpPr>
        <p:sp>
          <p:nvSpPr>
            <p:cNvPr id="375" name="椭圆 374"/>
            <p:cNvSpPr/>
            <p:nvPr>
              <p:custDataLst>
                <p:tags r:id="rId56"/>
              </p:custDataLst>
            </p:nvPr>
          </p:nvSpPr>
          <p:spPr>
            <a:xfrm>
              <a:off x="7060351" y="4855707"/>
              <a:ext cx="399972" cy="399972"/>
            </a:xfrm>
            <a:prstGeom prst="ellipse">
              <a:avLst/>
            </a:prstGeom>
            <a:solidFill>
              <a:srgbClr val="EE44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76" name="椭圆 375"/>
            <p:cNvSpPr/>
            <p:nvPr>
              <p:custDataLst>
                <p:tags r:id="rId57"/>
              </p:custDataLst>
            </p:nvPr>
          </p:nvSpPr>
          <p:spPr>
            <a:xfrm flipV="1">
              <a:off x="4732388" y="1646771"/>
              <a:ext cx="399972" cy="399972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</p:grpSp>
      <p:grpSp>
        <p:nvGrpSpPr>
          <p:cNvPr id="377" name="f"/>
          <p:cNvGrpSpPr/>
          <p:nvPr>
            <p:custDataLst>
              <p:tags r:id="rId58"/>
            </p:custDataLst>
          </p:nvPr>
        </p:nvGrpSpPr>
        <p:grpSpPr>
          <a:xfrm flipH="1" flipV="1">
            <a:off x="3135800" y="1704529"/>
            <a:ext cx="2872400" cy="1790639"/>
            <a:chOff x="4181657" y="2257466"/>
            <a:chExt cx="3829867" cy="2387518"/>
          </a:xfrm>
        </p:grpSpPr>
        <p:sp>
          <p:nvSpPr>
            <p:cNvPr id="378" name="椭圆 377"/>
            <p:cNvSpPr/>
            <p:nvPr>
              <p:custDataLst>
                <p:tags r:id="rId59"/>
              </p:custDataLst>
            </p:nvPr>
          </p:nvSpPr>
          <p:spPr>
            <a:xfrm>
              <a:off x="7611552" y="4245012"/>
              <a:ext cx="399972" cy="399972"/>
            </a:xfrm>
            <a:prstGeom prst="ellipse">
              <a:avLst/>
            </a:prstGeom>
            <a:solidFill>
              <a:srgbClr val="FEB0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79" name="椭圆 378"/>
            <p:cNvSpPr/>
            <p:nvPr>
              <p:custDataLst>
                <p:tags r:id="rId60"/>
              </p:custDataLst>
            </p:nvPr>
          </p:nvSpPr>
          <p:spPr>
            <a:xfrm flipV="1">
              <a:off x="4181657" y="2257466"/>
              <a:ext cx="399972" cy="399972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</p:grpSp>
      <p:grpSp>
        <p:nvGrpSpPr>
          <p:cNvPr id="380" name="e"/>
          <p:cNvGrpSpPr/>
          <p:nvPr>
            <p:custDataLst>
              <p:tags r:id="rId61"/>
            </p:custDataLst>
          </p:nvPr>
        </p:nvGrpSpPr>
        <p:grpSpPr>
          <a:xfrm flipH="1" flipV="1">
            <a:off x="2943392" y="2292557"/>
            <a:ext cx="3257218" cy="633635"/>
            <a:chOff x="3924522" y="3028802"/>
            <a:chExt cx="4342957" cy="844846"/>
          </a:xfrm>
        </p:grpSpPr>
        <p:sp>
          <p:nvSpPr>
            <p:cNvPr id="381" name="椭圆 380"/>
            <p:cNvSpPr/>
            <p:nvPr>
              <p:custDataLst>
                <p:tags r:id="rId62"/>
              </p:custDataLst>
            </p:nvPr>
          </p:nvSpPr>
          <p:spPr>
            <a:xfrm>
              <a:off x="7867507" y="3473676"/>
              <a:ext cx="399972" cy="399972"/>
            </a:xfrm>
            <a:prstGeom prst="ellipse">
              <a:avLst/>
            </a:prstGeom>
            <a:solidFill>
              <a:srgbClr val="26A3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82" name="椭圆 381"/>
            <p:cNvSpPr/>
            <p:nvPr>
              <p:custDataLst>
                <p:tags r:id="rId63"/>
              </p:custDataLst>
            </p:nvPr>
          </p:nvSpPr>
          <p:spPr>
            <a:xfrm flipV="1">
              <a:off x="3924522" y="3028802"/>
              <a:ext cx="399972" cy="399972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</p:grpSp>
      <p:grpSp>
        <p:nvGrpSpPr>
          <p:cNvPr id="383" name="d"/>
          <p:cNvGrpSpPr/>
          <p:nvPr>
            <p:custDataLst>
              <p:tags r:id="rId64"/>
            </p:custDataLst>
          </p:nvPr>
        </p:nvGrpSpPr>
        <p:grpSpPr>
          <a:xfrm flipH="1" flipV="1">
            <a:off x="3010007" y="1983748"/>
            <a:ext cx="3123987" cy="1232201"/>
            <a:chOff x="4015667" y="2626785"/>
            <a:chExt cx="4165316" cy="1642935"/>
          </a:xfrm>
        </p:grpSpPr>
        <p:sp>
          <p:nvSpPr>
            <p:cNvPr id="384" name="椭圆 383"/>
            <p:cNvSpPr/>
            <p:nvPr>
              <p:custDataLst>
                <p:tags r:id="rId65"/>
              </p:custDataLst>
            </p:nvPr>
          </p:nvSpPr>
          <p:spPr>
            <a:xfrm>
              <a:off x="7781011" y="2626785"/>
              <a:ext cx="399972" cy="399972"/>
            </a:xfrm>
            <a:prstGeom prst="ellipse">
              <a:avLst/>
            </a:prstGeom>
            <a:solidFill>
              <a:srgbClr val="EE44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85" name="椭圆 384"/>
            <p:cNvSpPr/>
            <p:nvPr>
              <p:custDataLst>
                <p:tags r:id="rId66"/>
              </p:custDataLst>
            </p:nvPr>
          </p:nvSpPr>
          <p:spPr>
            <a:xfrm flipV="1">
              <a:off x="4015667" y="3869748"/>
              <a:ext cx="399972" cy="399972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</p:grpSp>
      <p:grpSp>
        <p:nvGrpSpPr>
          <p:cNvPr id="386" name="c"/>
          <p:cNvGrpSpPr/>
          <p:nvPr>
            <p:custDataLst>
              <p:tags r:id="rId67"/>
            </p:custDataLst>
          </p:nvPr>
        </p:nvGrpSpPr>
        <p:grpSpPr>
          <a:xfrm flipH="1" flipV="1">
            <a:off x="3317514" y="1454594"/>
            <a:ext cx="2508972" cy="2290509"/>
            <a:chOff x="4425245" y="1924219"/>
            <a:chExt cx="3345296" cy="3054012"/>
          </a:xfrm>
        </p:grpSpPr>
        <p:sp>
          <p:nvSpPr>
            <p:cNvPr id="387" name="椭圆 386"/>
            <p:cNvSpPr/>
            <p:nvPr>
              <p:custDataLst>
                <p:tags r:id="rId68"/>
              </p:custDataLst>
            </p:nvPr>
          </p:nvSpPr>
          <p:spPr>
            <a:xfrm>
              <a:off x="7370569" y="1924219"/>
              <a:ext cx="399972" cy="399972"/>
            </a:xfrm>
            <a:prstGeom prst="ellipse">
              <a:avLst/>
            </a:prstGeom>
            <a:solidFill>
              <a:srgbClr val="FEB0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88" name="椭圆 387"/>
            <p:cNvSpPr/>
            <p:nvPr>
              <p:custDataLst>
                <p:tags r:id="rId69"/>
              </p:custDataLst>
            </p:nvPr>
          </p:nvSpPr>
          <p:spPr>
            <a:xfrm flipV="1">
              <a:off x="4425245" y="4578259"/>
              <a:ext cx="399972" cy="399972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</p:grpSp>
      <p:grpSp>
        <p:nvGrpSpPr>
          <p:cNvPr id="389" name="b"/>
          <p:cNvGrpSpPr/>
          <p:nvPr>
            <p:custDataLst>
              <p:tags r:id="rId70"/>
            </p:custDataLst>
          </p:nvPr>
        </p:nvGrpSpPr>
        <p:grpSpPr>
          <a:xfrm flipH="1" flipV="1">
            <a:off x="3819731" y="1090100"/>
            <a:ext cx="1504540" cy="3019499"/>
            <a:chOff x="5094758" y="1438226"/>
            <a:chExt cx="2006053" cy="4025998"/>
          </a:xfrm>
        </p:grpSpPr>
        <p:sp>
          <p:nvSpPr>
            <p:cNvPr id="390" name="椭圆 389"/>
            <p:cNvSpPr/>
            <p:nvPr>
              <p:custDataLst>
                <p:tags r:id="rId71"/>
              </p:custDataLst>
            </p:nvPr>
          </p:nvSpPr>
          <p:spPr>
            <a:xfrm>
              <a:off x="6700839" y="1438226"/>
              <a:ext cx="399972" cy="399972"/>
            </a:xfrm>
            <a:prstGeom prst="ellipse">
              <a:avLst/>
            </a:prstGeom>
            <a:solidFill>
              <a:srgbClr val="26A3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91" name="椭圆 390"/>
            <p:cNvSpPr/>
            <p:nvPr>
              <p:custDataLst>
                <p:tags r:id="rId72"/>
              </p:custDataLst>
            </p:nvPr>
          </p:nvSpPr>
          <p:spPr>
            <a:xfrm flipV="1">
              <a:off x="5094758" y="5064252"/>
              <a:ext cx="399972" cy="399972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</p:grpSp>
      <p:grpSp>
        <p:nvGrpSpPr>
          <p:cNvPr id="392" name="a"/>
          <p:cNvGrpSpPr/>
          <p:nvPr>
            <p:custDataLst>
              <p:tags r:id="rId73"/>
            </p:custDataLst>
          </p:nvPr>
        </p:nvGrpSpPr>
        <p:grpSpPr>
          <a:xfrm flipH="1" flipV="1">
            <a:off x="4422011" y="961853"/>
            <a:ext cx="299979" cy="3275993"/>
            <a:chOff x="5899733" y="1267230"/>
            <a:chExt cx="399972" cy="4367990"/>
          </a:xfrm>
        </p:grpSpPr>
        <p:sp>
          <p:nvSpPr>
            <p:cNvPr id="393" name="椭圆 392"/>
            <p:cNvSpPr/>
            <p:nvPr>
              <p:custDataLst>
                <p:tags r:id="rId74"/>
              </p:custDataLst>
            </p:nvPr>
          </p:nvSpPr>
          <p:spPr>
            <a:xfrm>
              <a:off x="5899733" y="1267230"/>
              <a:ext cx="399972" cy="399972"/>
            </a:xfrm>
            <a:prstGeom prst="ellipse">
              <a:avLst/>
            </a:prstGeom>
            <a:solidFill>
              <a:srgbClr val="EE44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94" name="椭圆 393"/>
            <p:cNvSpPr/>
            <p:nvPr>
              <p:custDataLst>
                <p:tags r:id="rId75"/>
              </p:custDataLst>
            </p:nvPr>
          </p:nvSpPr>
          <p:spPr>
            <a:xfrm flipV="1">
              <a:off x="5899733" y="5235248"/>
              <a:ext cx="399972" cy="399972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</p:grpSp>
      <p:sp>
        <p:nvSpPr>
          <p:cNvPr id="2" name="矩形 1"/>
          <p:cNvSpPr/>
          <p:nvPr/>
        </p:nvSpPr>
        <p:spPr>
          <a:xfrm>
            <a:off x="2794000" y="47625"/>
            <a:ext cx="3556000" cy="91440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zh-CN" altLang="en-US" sz="5400" b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个人介绍</a:t>
            </a:r>
            <a:endParaRPr lang="zh-CN" altLang="en-US" sz="5400" b="1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3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3" presetClass="exit" presetSubtype="32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3" presetClass="exit" presetSubtype="32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3" presetClass="exit" presetSubtype="32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3" presetClass="exit" presetSubtype="32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3" presetClass="exit" presetSubtype="3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3" presetClass="exit" presetSubtype="32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3" presetClass="exit" presetSubtype="32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3" presetClass="exit" presetSubtype="32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3" presetClass="exit" presetSubtype="32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2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3" presetClass="exit" presetSubtype="32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3" presetClass="exit" presetSubtype="32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0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3" presetClass="exit" presetSubtype="32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3" presetClass="exit" presetSubtype="32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8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23" presetClass="exit" presetSubtype="32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anim calcmode="lin" valueType="num">
                                      <p:cBhvr>
                                        <p:cTn id="62" dur="5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3" presetClass="entr" presetSubtype="16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3" presetClass="entr" presetSubtype="16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3" presetClass="entr" presetSubtype="16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3" presetClass="entr" presetSubtype="16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3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3" presetClass="entr" presetSubtype="16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3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3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3" presetClass="entr" presetSubtype="16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3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3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3" presetClass="entr" presetSubtype="16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3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3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3" presetClass="entr" presetSubtype="16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3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3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3" presetClass="entr" presetSubtype="16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3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3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3" presetClass="entr" presetSubtype="16" fill="hold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3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3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3" presetClass="entr" presetSubtype="16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3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3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3" presetClass="entr" presetSubtype="16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3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3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3" presetClass="entr" presetSubtype="16" fill="hold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3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3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3" presetClass="exit" presetSubtype="32" fill="hold" nodeType="withEffect">
                                  <p:stCondLst>
                                    <p:cond delay="34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6" dur="500"/>
                                        <p:tgtEl>
                                          <p:spTgt spid="3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/>
                                        <p:tgtEl>
                                          <p:spTgt spid="3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23" presetClass="exit" presetSubtype="32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0" dur="500"/>
                                        <p:tgtEl>
                                          <p:spTgt spid="3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/>
                                        <p:tgtEl>
                                          <p:spTgt spid="3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23" presetClass="exit" presetSubtype="32" fill="hold" nodeType="withEffect">
                                  <p:stCondLst>
                                    <p:cond delay="36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4" dur="500"/>
                                        <p:tgtEl>
                                          <p:spTgt spid="3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/>
                                        <p:tgtEl>
                                          <p:spTgt spid="3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23" presetClass="exit" presetSubtype="32" fill="hold" nodeType="withEffect">
                                  <p:stCondLst>
                                    <p:cond delay="37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8" dur="500"/>
                                        <p:tgtEl>
                                          <p:spTgt spid="3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500"/>
                                        <p:tgtEl>
                                          <p:spTgt spid="3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23" presetClass="exit" presetSubtype="32" fill="hold" nodeType="withEffect">
                                  <p:stCondLst>
                                    <p:cond delay="38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2" dur="500"/>
                                        <p:tgtEl>
                                          <p:spTgt spid="3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/>
                                        <p:tgtEl>
                                          <p:spTgt spid="3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23" presetClass="exit" presetSubtype="32" fill="hold" nodeType="withEffect">
                                  <p:stCondLst>
                                    <p:cond delay="39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6" dur="500"/>
                                        <p:tgtEl>
                                          <p:spTgt spid="3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/>
                                        <p:tgtEl>
                                          <p:spTgt spid="3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23" presetClass="exit" presetSubtype="32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0" dur="500"/>
                                        <p:tgtEl>
                                          <p:spTgt spid="3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/>
                                        <p:tgtEl>
                                          <p:spTgt spid="3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23" presetClass="exit" presetSubtype="32" fill="hold" nodeType="withEffect">
                                  <p:stCondLst>
                                    <p:cond delay="41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4" dur="500"/>
                                        <p:tgtEl>
                                          <p:spTgt spid="3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/>
                                        <p:tgtEl>
                                          <p:spTgt spid="3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23" presetClass="exit" presetSubtype="32" fill="hold" nodeType="withEffect">
                                  <p:stCondLst>
                                    <p:cond delay="42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8" dur="500"/>
                                        <p:tgtEl>
                                          <p:spTgt spid="3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500"/>
                                        <p:tgtEl>
                                          <p:spTgt spid="3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23" presetClass="exit" presetSubtype="32" fill="hold" nodeType="withEffect">
                                  <p:stCondLst>
                                    <p:cond delay="43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2" dur="500"/>
                                        <p:tgtEl>
                                          <p:spTgt spid="3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500"/>
                                        <p:tgtEl>
                                          <p:spTgt spid="3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23" presetClass="exit" presetSubtype="32" fill="hold" nodeType="withEffect">
                                  <p:stCondLst>
                                    <p:cond delay="44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6" dur="500"/>
                                        <p:tgtEl>
                                          <p:spTgt spid="3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500"/>
                                        <p:tgtEl>
                                          <p:spTgt spid="3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23" presetClass="exit" presetSubtype="32" fill="hold" nodeType="withEffect">
                                  <p:stCondLst>
                                    <p:cond delay="45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0" dur="500"/>
                                        <p:tgtEl>
                                          <p:spTgt spid="3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500"/>
                                        <p:tgtEl>
                                          <p:spTgt spid="3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23" presetClass="exit" presetSubtype="32" fill="hold" nodeType="withEffect">
                                  <p:stCondLst>
                                    <p:cond delay="46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4" dur="500"/>
                                        <p:tgtEl>
                                          <p:spTgt spid="3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500"/>
                                        <p:tgtEl>
                                          <p:spTgt spid="3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23" presetClass="exit" presetSubtype="32" fill="hold" nodeType="withEffect">
                                  <p:stCondLst>
                                    <p:cond delay="47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8" dur="500"/>
                                        <p:tgtEl>
                                          <p:spTgt spid="3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500"/>
                                        <p:tgtEl>
                                          <p:spTgt spid="3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23" presetClass="exit" presetSubtype="32" fill="hold" nodeType="withEffect">
                                  <p:stCondLst>
                                    <p:cond delay="48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2" dur="500"/>
                                        <p:tgtEl>
                                          <p:spTgt spid="3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500"/>
                                        <p:tgtEl>
                                          <p:spTgt spid="3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23" presetClass="entr" presetSubtype="16" fill="hold" nodeType="withEffect">
                                  <p:stCondLst>
                                    <p:cond delay="390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9" presetID="23" presetClass="entr" presetSubtype="16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3" presetID="23" presetClass="entr" presetSubtype="16" fill="hold" nodeType="withEffect">
                                  <p:stCondLst>
                                    <p:cond delay="410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7" presetID="23" presetClass="entr" presetSubtype="16" fill="hold" nodeType="withEffect">
                                  <p:stCondLst>
                                    <p:cond delay="420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1" presetID="23" presetClass="entr" presetSubtype="16" fill="hold" nodeType="withEffect">
                                  <p:stCondLst>
                                    <p:cond delay="430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5" presetID="23" presetClass="entr" presetSubtype="16" fill="hold" nodeType="withEffect">
                                  <p:stCondLst>
                                    <p:cond delay="440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9" presetID="23" presetClass="entr" presetSubtype="16" fill="hold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3" presetID="23" presetClass="entr" presetSubtype="16" fill="hold" nodeType="withEffect">
                                  <p:stCondLst>
                                    <p:cond delay="460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7" presetID="23" presetClass="entr" presetSubtype="16" fill="hold" nodeType="withEffect">
                                  <p:stCondLst>
                                    <p:cond delay="470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1" presetID="23" presetClass="entr" presetSubtype="16" fill="hold" nodeType="withEffect">
                                  <p:stCondLst>
                                    <p:cond delay="480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5" presetID="23" presetClass="entr" presetSubtype="16" fill="hold" nodeType="withEffect">
                                  <p:stCondLst>
                                    <p:cond delay="490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9" presetID="23" presetClass="entr" presetSubtype="16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3" presetID="23" presetClass="entr" presetSubtype="16" fill="hold" nodeType="withEffect">
                                  <p:stCondLst>
                                    <p:cond delay="510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7" presetID="23" presetClass="entr" presetSubtype="16" fill="hold" nodeType="withEffect">
                                  <p:stCondLst>
                                    <p:cond delay="520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1" presetID="23" presetClass="entr" presetSubtype="16" fill="hold" nodeType="withEffect">
                                  <p:stCondLst>
                                    <p:cond delay="530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5" presetID="23" presetClass="exit" presetSubtype="32" fill="hold" nodeType="withEffect">
                                  <p:stCondLst>
                                    <p:cond delay="63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6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7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23" presetClass="exit" presetSubtype="32" fill="hold" nodeType="withEffect">
                                  <p:stCondLst>
                                    <p:cond delay="64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50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1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23" presetClass="exit" presetSubtype="32" fill="hold" nodeType="withEffect">
                                  <p:stCondLst>
                                    <p:cond delay="65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54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5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23" presetClass="exit" presetSubtype="32" fill="hold" nodeType="withEffect">
                                  <p:stCondLst>
                                    <p:cond delay="66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58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9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presetID="23" presetClass="exit" presetSubtype="32" fill="hold" nodeType="withEffect">
                                  <p:stCondLst>
                                    <p:cond delay="67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62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3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23" presetClass="exit" presetSubtype="32" fill="hold" nodeType="withEffect">
                                  <p:stCondLst>
                                    <p:cond delay="68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66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7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presetID="23" presetClass="exit" presetSubtype="32" fill="hold" nodeType="withEffect">
                                  <p:stCondLst>
                                    <p:cond delay="69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70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1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" presetID="23" presetClass="exit" presetSubtype="32" fill="hold" nodeType="withEffect">
                                  <p:stCondLst>
                                    <p:cond delay="7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74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5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presetID="23" presetClass="exit" presetSubtype="32" fill="hold" nodeType="withEffect">
                                  <p:stCondLst>
                                    <p:cond delay="71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78" dur="5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9" dur="5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1" presetID="23" presetClass="exit" presetSubtype="32" fill="hold" nodeType="withEffect">
                                  <p:stCondLst>
                                    <p:cond delay="72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82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3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5" presetID="23" presetClass="exit" presetSubtype="32" fill="hold" nodeType="withEffect">
                                  <p:stCondLst>
                                    <p:cond delay="73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86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7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9" presetID="23" presetClass="exit" presetSubtype="32" fill="hold" nodeType="withEffect">
                                  <p:stCondLst>
                                    <p:cond delay="74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90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1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3" presetID="23" presetClass="exit" presetSubtype="32" fill="hold" nodeType="withEffect">
                                  <p:stCondLst>
                                    <p:cond delay="75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94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5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7" presetID="23" presetClass="exit" presetSubtype="32" fill="hold" nodeType="withEffect">
                                  <p:stCondLst>
                                    <p:cond delay="76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98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9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1" presetID="23" presetClass="exit" presetSubtype="32" fill="hold" nodeType="withEffect">
                                  <p:stCondLst>
                                    <p:cond delay="77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2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3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5" presetID="23" presetClass="entr" presetSubtype="16" fill="hold" nodeType="withEffect">
                                  <p:stCondLst>
                                    <p:cond delay="680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7" dur="500" fill="hold"/>
                                        <p:tgtEl>
                                          <p:spTgt spid="3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8" dur="500" fill="hold"/>
                                        <p:tgtEl>
                                          <p:spTgt spid="3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9" presetID="23" presetClass="entr" presetSubtype="16" fill="hold" nodeType="withEffect">
                                  <p:stCondLst>
                                    <p:cond delay="690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1" dur="500" fill="hold"/>
                                        <p:tgtEl>
                                          <p:spTgt spid="3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2" dur="500" fill="hold"/>
                                        <p:tgtEl>
                                          <p:spTgt spid="3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3" presetID="23" presetClass="entr" presetSubtype="16" fill="hold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5" dur="500" fill="hold"/>
                                        <p:tgtEl>
                                          <p:spTgt spid="3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6" dur="500" fill="hold"/>
                                        <p:tgtEl>
                                          <p:spTgt spid="3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7" presetID="23" presetClass="entr" presetSubtype="16" fill="hold" nodeType="withEffect">
                                  <p:stCondLst>
                                    <p:cond delay="710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9" dur="500" fill="hold"/>
                                        <p:tgtEl>
                                          <p:spTgt spid="3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0" dur="500" fill="hold"/>
                                        <p:tgtEl>
                                          <p:spTgt spid="3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1" presetID="23" presetClass="entr" presetSubtype="16" fill="hold" nodeType="withEffect">
                                  <p:stCondLst>
                                    <p:cond delay="720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3" dur="500" fill="hold"/>
                                        <p:tgtEl>
                                          <p:spTgt spid="3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4" dur="500" fill="hold"/>
                                        <p:tgtEl>
                                          <p:spTgt spid="3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5" presetID="23" presetClass="entr" presetSubtype="16" fill="hold" nodeType="withEffect">
                                  <p:stCondLst>
                                    <p:cond delay="730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7" dur="500" fill="hold"/>
                                        <p:tgtEl>
                                          <p:spTgt spid="3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8" dur="500" fill="hold"/>
                                        <p:tgtEl>
                                          <p:spTgt spid="3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9" presetID="23" presetClass="entr" presetSubtype="16" fill="hold" nodeType="withEffect">
                                  <p:stCondLst>
                                    <p:cond delay="740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1" dur="500" fill="hold"/>
                                        <p:tgtEl>
                                          <p:spTgt spid="3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2" dur="500" fill="hold"/>
                                        <p:tgtEl>
                                          <p:spTgt spid="3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3" presetID="23" presetClass="entr" presetSubtype="16" fill="hold" nodeType="withEffect">
                                  <p:stCondLst>
                                    <p:cond delay="750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5" dur="500" fill="hold"/>
                                        <p:tgtEl>
                                          <p:spTgt spid="3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6" dur="500" fill="hold"/>
                                        <p:tgtEl>
                                          <p:spTgt spid="3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7" presetID="23" presetClass="entr" presetSubtype="16" fill="hold" nodeType="withEffect">
                                  <p:stCondLst>
                                    <p:cond delay="760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9" dur="500" fill="hold"/>
                                        <p:tgtEl>
                                          <p:spTgt spid="3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0" dur="500" fill="hold"/>
                                        <p:tgtEl>
                                          <p:spTgt spid="3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1" presetID="23" presetClass="entr" presetSubtype="16" fill="hold" nodeType="withEffect">
                                  <p:stCondLst>
                                    <p:cond delay="770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3" dur="500" fill="hold"/>
                                        <p:tgtEl>
                                          <p:spTgt spid="3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4" dur="500" fill="hold"/>
                                        <p:tgtEl>
                                          <p:spTgt spid="3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5" presetID="23" presetClass="entr" presetSubtype="16" fill="hold" nodeType="withEffect">
                                  <p:stCondLst>
                                    <p:cond delay="780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7" dur="500" fill="hold"/>
                                        <p:tgtEl>
                                          <p:spTgt spid="3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8" dur="500" fill="hold"/>
                                        <p:tgtEl>
                                          <p:spTgt spid="3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9" presetID="23" presetClass="entr" presetSubtype="16" fill="hold" nodeType="withEffect">
                                  <p:stCondLst>
                                    <p:cond delay="790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1" dur="500" fill="hold"/>
                                        <p:tgtEl>
                                          <p:spTgt spid="3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2" dur="500" fill="hold"/>
                                        <p:tgtEl>
                                          <p:spTgt spid="3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3" presetID="23" presetClass="entr" presetSubtype="16" fill="hold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5" dur="500" fill="hold"/>
                                        <p:tgtEl>
                                          <p:spTgt spid="3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6" dur="500" fill="hold"/>
                                        <p:tgtEl>
                                          <p:spTgt spid="3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7" presetID="23" presetClass="entr" presetSubtype="16" fill="hold" nodeType="withEffect">
                                  <p:stCondLst>
                                    <p:cond delay="810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9" dur="500" fill="hold"/>
                                        <p:tgtEl>
                                          <p:spTgt spid="3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0" dur="500" fill="hold"/>
                                        <p:tgtEl>
                                          <p:spTgt spid="3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1" presetID="23" presetClass="entr" presetSubtype="16" fill="hold" nodeType="withEffect">
                                  <p:stCondLst>
                                    <p:cond delay="820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3" dur="500" fill="hold"/>
                                        <p:tgtEl>
                                          <p:spTgt spid="3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4" dur="500" fill="hold"/>
                                        <p:tgtEl>
                                          <p:spTgt spid="3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9440000">
                                      <p:cBhvr>
                                        <p:cTn id="366" dur="9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6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9440000">
                                      <p:cBhvr>
                                        <p:cTn id="368" dur="9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6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9440000">
                                      <p:cBhvr>
                                        <p:cTn id="370" dur="9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7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9440000">
                                      <p:cBhvr>
                                        <p:cTn id="372" dur="9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7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9440000">
                                      <p:cBhvr>
                                        <p:cTn id="374" dur="9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7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9440000">
                                      <p:cBhvr>
                                        <p:cTn id="376" dur="9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7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9440000">
                                      <p:cBhvr>
                                        <p:cTn id="378" dur="9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7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9440000">
                                      <p:cBhvr>
                                        <p:cTn id="380" dur="9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8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9440000">
                                      <p:cBhvr>
                                        <p:cTn id="382" dur="9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8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9440000">
                                      <p:cBhvr>
                                        <p:cTn id="384" dur="9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8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9440000">
                                      <p:cBhvr>
                                        <p:cTn id="386" dur="9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8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9440000">
                                      <p:cBhvr>
                                        <p:cTn id="388" dur="9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8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9440000">
                                      <p:cBhvr>
                                        <p:cTn id="390" dur="9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9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9440000">
                                      <p:cBhvr>
                                        <p:cTn id="392" dur="9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9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9440000">
                                      <p:cBhvr>
                                        <p:cTn id="394" dur="9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9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9440000">
                                      <p:cBhvr>
                                        <p:cTn id="396" dur="9000" fill="hold"/>
                                        <p:tgtEl>
                                          <p:spTgt spid="39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9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9440000">
                                      <p:cBhvr>
                                        <p:cTn id="398" dur="9000" fill="hold"/>
                                        <p:tgtEl>
                                          <p:spTgt spid="38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9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9440000">
                                      <p:cBhvr>
                                        <p:cTn id="400" dur="9000" fill="hold"/>
                                        <p:tgtEl>
                                          <p:spTgt spid="38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0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9440000">
                                      <p:cBhvr>
                                        <p:cTn id="402" dur="9000" fill="hold"/>
                                        <p:tgtEl>
                                          <p:spTgt spid="38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0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9440000">
                                      <p:cBhvr>
                                        <p:cTn id="404" dur="9000" fill="hold"/>
                                        <p:tgtEl>
                                          <p:spTgt spid="38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0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9440000">
                                      <p:cBhvr>
                                        <p:cTn id="406" dur="9000" fill="hold"/>
                                        <p:tgtEl>
                                          <p:spTgt spid="37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0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9440000">
                                      <p:cBhvr>
                                        <p:cTn id="408" dur="9000" fill="hold"/>
                                        <p:tgtEl>
                                          <p:spTgt spid="3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0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9440000">
                                      <p:cBhvr>
                                        <p:cTn id="410" dur="9000" fill="hold"/>
                                        <p:tgtEl>
                                          <p:spTgt spid="37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1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9440000">
                                      <p:cBhvr>
                                        <p:cTn id="412" dur="9000" fill="hold"/>
                                        <p:tgtEl>
                                          <p:spTgt spid="3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1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9440000">
                                      <p:cBhvr>
                                        <p:cTn id="414" dur="9000" fill="hold"/>
                                        <p:tgtEl>
                                          <p:spTgt spid="36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1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9440000">
                                      <p:cBhvr>
                                        <p:cTn id="416" dur="9000" fill="hold"/>
                                        <p:tgtEl>
                                          <p:spTgt spid="36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1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9440000">
                                      <p:cBhvr>
                                        <p:cTn id="418" dur="9000" fill="hold"/>
                                        <p:tgtEl>
                                          <p:spTgt spid="35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1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9440000">
                                      <p:cBhvr>
                                        <p:cTn id="420" dur="9000" fill="hold"/>
                                        <p:tgtEl>
                                          <p:spTgt spid="3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2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9440000">
                                      <p:cBhvr>
                                        <p:cTn id="422" dur="9000" fill="hold"/>
                                        <p:tgtEl>
                                          <p:spTgt spid="3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2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9440000">
                                      <p:cBhvr>
                                        <p:cTn id="424" dur="9000" fill="hold"/>
                                        <p:tgtEl>
                                          <p:spTgt spid="3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E1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17340" y="195486"/>
            <a:ext cx="6309320" cy="47319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"/>
    </mc:Choice>
    <mc:Fallback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5152390" y="3472180"/>
            <a:ext cx="3014980" cy="930275"/>
          </a:xfrm>
          <a:prstGeom prst="rect">
            <a:avLst/>
          </a:prstGeom>
          <a:solidFill>
            <a:srgbClr val="EFCC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 sz="3600"/>
              <a:t>各种软件</a:t>
            </a:r>
            <a:endParaRPr lang="zh-CN" altLang="en-US" sz="3600"/>
          </a:p>
          <a:p>
            <a:pPr algn="l"/>
            <a:r>
              <a:rPr lang="zh-CN" altLang="en-US" sz="1600"/>
              <a:t>的安装与卸载</a:t>
            </a:r>
            <a:endParaRPr lang="zh-CN" altLang="en-US" sz="1600"/>
          </a:p>
        </p:txBody>
      </p:sp>
      <p:sp>
        <p:nvSpPr>
          <p:cNvPr id="14" name="矩形 13"/>
          <p:cNvSpPr/>
          <p:nvPr/>
        </p:nvSpPr>
        <p:spPr>
          <a:xfrm>
            <a:off x="971600" y="2685021"/>
            <a:ext cx="2808312" cy="576064"/>
          </a:xfrm>
          <a:prstGeom prst="rect">
            <a:avLst/>
          </a:prstGeom>
          <a:solidFill>
            <a:srgbClr val="EFCC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      </a:t>
            </a:r>
            <a:r>
              <a:rPr lang="zh-CN" altLang="en-US" sz="3600"/>
              <a:t>河南</a:t>
            </a:r>
            <a:endParaRPr lang="zh-CN" altLang="en-US" sz="3600"/>
          </a:p>
        </p:txBody>
      </p:sp>
      <p:sp>
        <p:nvSpPr>
          <p:cNvPr id="15" name="矩形 14"/>
          <p:cNvSpPr/>
          <p:nvPr/>
        </p:nvSpPr>
        <p:spPr>
          <a:xfrm>
            <a:off x="5359080" y="1909517"/>
            <a:ext cx="2808312" cy="576064"/>
          </a:xfrm>
          <a:prstGeom prst="rect">
            <a:avLst/>
          </a:prstGeom>
          <a:solidFill>
            <a:srgbClr val="EFCC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zh-CN" sz="3600"/>
              <a:t>   </a:t>
            </a:r>
            <a:r>
              <a:rPr lang="zh-CN" altLang="en-US" sz="3600"/>
              <a:t>高中</a:t>
            </a:r>
            <a:endParaRPr lang="zh-CN" altLang="en-US" sz="3600"/>
          </a:p>
        </p:txBody>
      </p:sp>
      <p:sp>
        <p:nvSpPr>
          <p:cNvPr id="7" name="矩形 6"/>
          <p:cNvSpPr/>
          <p:nvPr/>
        </p:nvSpPr>
        <p:spPr>
          <a:xfrm>
            <a:off x="971600" y="1134013"/>
            <a:ext cx="2808312" cy="576064"/>
          </a:xfrm>
          <a:prstGeom prst="rect">
            <a:avLst/>
          </a:prstGeom>
          <a:solidFill>
            <a:srgbClr val="EFCC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     </a:t>
            </a:r>
            <a:r>
              <a:rPr lang="zh-CN" altLang="en-US" sz="3600"/>
              <a:t>陈楠</a:t>
            </a:r>
            <a:endParaRPr lang="zh-CN" altLang="en-US" sz="3600"/>
          </a:p>
        </p:txBody>
      </p:sp>
      <p:sp>
        <p:nvSpPr>
          <p:cNvPr id="6" name="文本框 5"/>
          <p:cNvSpPr txBox="1"/>
          <p:nvPr/>
        </p:nvSpPr>
        <p:spPr>
          <a:xfrm>
            <a:off x="3923928" y="1037325"/>
            <a:ext cx="13681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>
                <a:latin typeface="张海山锐线体简" panose="02000000000000000000" pitchFamily="2" charset="-122"/>
                <a:ea typeface="张海山锐线体简" panose="02000000000000000000" pitchFamily="2" charset="-122"/>
              </a:rPr>
              <a:t>姓名</a:t>
            </a:r>
            <a:endParaRPr lang="zh-CN" altLang="en-US" sz="4400" dirty="0">
              <a:latin typeface="张海山锐线体简" panose="02000000000000000000" pitchFamily="2" charset="-122"/>
              <a:ea typeface="张海山锐线体简" panose="02000000000000000000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923928" y="1812829"/>
            <a:ext cx="13681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>
                <a:latin typeface="张海山锐线体简" panose="02000000000000000000" pitchFamily="2" charset="-122"/>
                <a:ea typeface="张海山锐线体简" panose="02000000000000000000" pitchFamily="2" charset="-122"/>
              </a:rPr>
              <a:t>学历</a:t>
            </a:r>
            <a:endParaRPr lang="zh-CN" altLang="en-US" sz="4400" dirty="0">
              <a:latin typeface="张海山锐线体简" panose="02000000000000000000" pitchFamily="2" charset="-122"/>
              <a:ea typeface="张海山锐线体简" panose="02000000000000000000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923928" y="2588333"/>
            <a:ext cx="13681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>
                <a:latin typeface="张海山锐线体简" panose="02000000000000000000" pitchFamily="2" charset="-122"/>
                <a:ea typeface="张海山锐线体简" panose="02000000000000000000" pitchFamily="2" charset="-122"/>
              </a:rPr>
              <a:t>来自</a:t>
            </a:r>
            <a:endParaRPr lang="zh-CN" altLang="en-US" sz="4400" dirty="0">
              <a:latin typeface="张海山锐线体简" panose="02000000000000000000" pitchFamily="2" charset="-122"/>
              <a:ea typeface="张海山锐线体简" panose="02000000000000000000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923928" y="3363838"/>
            <a:ext cx="13681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>
                <a:latin typeface="张海山锐线体简" panose="02000000000000000000" pitchFamily="2" charset="-122"/>
                <a:ea typeface="张海山锐线体简" panose="02000000000000000000" pitchFamily="2" charset="-122"/>
              </a:rPr>
              <a:t>专长</a:t>
            </a:r>
            <a:endParaRPr lang="zh-CN" altLang="en-US" sz="4400" dirty="0">
              <a:latin typeface="张海山锐线体简" panose="02000000000000000000" pitchFamily="2" charset="-122"/>
              <a:ea typeface="张海山锐线体简" panose="02000000000000000000" pitchFamily="2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4.5679E-6 L -0.33472 -4.5679E-6 " pathEditMode="relative" rAng="0" ptsTypes="AA">
                                      <p:cBhvr>
                                        <p:cTn id="6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736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4.93827E-7 L 0.32674 -4.93827E-7 " pathEditMode="relative" rAng="0" ptsTypes="AA">
                                      <p:cBhvr>
                                        <p:cTn id="11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337" y="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22" presetClass="entr" presetSubtype="2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4.5679E-6 L -0.33472 -4.5679E-6 " pathEditMode="relative" rAng="0" ptsTypes="AA">
                                      <p:cBhvr>
                                        <p:cTn id="16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736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4.93827E-7 L 0.32674 -4.93827E-7 " pathEditMode="relative" rAng="0" ptsTypes="AA">
                                      <p:cBhvr>
                                        <p:cTn id="21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337" y="0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22" presetClass="entr" presetSubtype="2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ldLvl="0" animBg="1"/>
      <p:bldP spid="14" grpId="0" animBg="1"/>
      <p:bldP spid="15" grpId="0" animBg="1"/>
      <p:bldP spid="7" grpId="0" bldLvl="0" animBg="1"/>
      <p:bldP spid="6" grpId="0"/>
      <p:bldP spid="10" grpId="0"/>
      <p:bldP spid="11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C:\Users\楠\Desktop\文档\新建文件夹\新建文件夹\信阳市.jpg信阳市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007745" y="463550"/>
            <a:ext cx="3384550" cy="200596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391982" y="462650"/>
            <a:ext cx="3744415" cy="20160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 descr="C:\Users\楠\Desktop\文档\新建文件夹\新建文件夹\毛尖.jpg毛尖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4751705" y="2665095"/>
            <a:ext cx="3385185" cy="201612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007604" y="2664785"/>
            <a:ext cx="3744417" cy="20160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193672" y="2934121"/>
            <a:ext cx="3372280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张海山锐线体简" panose="02000000000000000000" pitchFamily="2" charset="-122"/>
                <a:ea typeface="张海山锐线体简" panose="02000000000000000000" pitchFamily="2" charset="-122"/>
              </a:rPr>
              <a:t>       </a:t>
            </a:r>
            <a:r>
              <a:rPr lang="zh-CN" altLang="en-US" dirty="0">
                <a:latin typeface="张海山锐线体简" panose="02000000000000000000" pitchFamily="2" charset="-122"/>
                <a:ea typeface="张海山锐线体简" panose="02000000000000000000" pitchFamily="2" charset="-122"/>
              </a:rPr>
              <a:t>家乡：</a:t>
            </a:r>
            <a:r>
              <a:rPr lang="zh-CN" altLang="en-US" dirty="0">
                <a:latin typeface="张海山锐线体简" panose="02000000000000000000" pitchFamily="2" charset="-122"/>
                <a:ea typeface="张海山锐线体简" panose="02000000000000000000" pitchFamily="2" charset="-122"/>
              </a:rPr>
              <a:t>河南省信阳市，一个美丽的地方。</a:t>
            </a:r>
            <a:endParaRPr lang="zh-CN" altLang="en-US" dirty="0">
              <a:latin typeface="张海山锐线体简" panose="02000000000000000000" pitchFamily="2" charset="-122"/>
              <a:ea typeface="张海山锐线体简" panose="02000000000000000000" pitchFamily="2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64437" y="731986"/>
            <a:ext cx="3199504" cy="1737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张海山锐线体简" panose="02000000000000000000" pitchFamily="2" charset="-122"/>
                <a:ea typeface="张海山锐线体简" panose="02000000000000000000" pitchFamily="2" charset="-122"/>
              </a:rPr>
              <a:t>座右铭：在经过自己不懈的努            力后可以领略到别人看不到。</a:t>
            </a:r>
            <a:endParaRPr lang="en-US" altLang="zh-CN" dirty="0">
              <a:latin typeface="张海山锐线体简" panose="02000000000000000000" pitchFamily="2" charset="-122"/>
              <a:ea typeface="张海山锐线体简" panose="02000000000000000000" pitchFamily="2" charset="-122"/>
            </a:endParaRPr>
          </a:p>
          <a:p>
            <a:endParaRPr lang="en-US" altLang="zh-CN" dirty="0">
              <a:latin typeface="张海山锐线体简" panose="02000000000000000000" pitchFamily="2" charset="-122"/>
              <a:ea typeface="张海山锐线体简" panose="02000000000000000000" pitchFamily="2" charset="-122"/>
            </a:endParaRPr>
          </a:p>
          <a:p>
            <a:r>
              <a:rPr lang="zh-CN" altLang="en-US" dirty="0">
                <a:latin typeface="张海山锐线体简" panose="02000000000000000000" pitchFamily="2" charset="-122"/>
                <a:ea typeface="张海山锐线体简" panose="02000000000000000000" pitchFamily="2" charset="-122"/>
              </a:rPr>
              <a:t>爱好：小说，美剧，游戏，当然最爱的还是学习。</a:t>
            </a:r>
            <a:endParaRPr lang="en-US" altLang="zh-CN" dirty="0">
              <a:latin typeface="张海山锐线体简" panose="02000000000000000000" pitchFamily="2" charset="-122"/>
              <a:ea typeface="张海山锐线体简" panose="02000000000000000000" pitchFamily="2" charset="-122"/>
            </a:endParaRPr>
          </a:p>
          <a:p>
            <a:r>
              <a:rPr lang="zh-CN" altLang="en-US" dirty="0">
                <a:latin typeface="张海山锐线体简" panose="02000000000000000000" pitchFamily="2" charset="-122"/>
                <a:ea typeface="张海山锐线体简" panose="02000000000000000000" pitchFamily="2" charset="-122"/>
              </a:rPr>
              <a:t>性格：随性</a:t>
            </a:r>
            <a:endParaRPr lang="zh-CN" altLang="en-US" dirty="0">
              <a:latin typeface="张海山锐线体简" panose="02000000000000000000" pitchFamily="2" charset="-122"/>
              <a:ea typeface="张海山锐线体简" panose="02000000000000000000" pitchFamily="2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3614563" y="1730398"/>
            <a:ext cx="1770810" cy="1646391"/>
            <a:chOff x="4806717" y="2305609"/>
            <a:chExt cx="2361080" cy="2195188"/>
          </a:xfrm>
        </p:grpSpPr>
        <p:sp>
          <p:nvSpPr>
            <p:cNvPr id="6" name="弧形 5"/>
            <p:cNvSpPr/>
            <p:nvPr/>
          </p:nvSpPr>
          <p:spPr>
            <a:xfrm>
              <a:off x="5024203" y="2357203"/>
              <a:ext cx="2143594" cy="2143594"/>
            </a:xfrm>
            <a:prstGeom prst="arc">
              <a:avLst>
                <a:gd name="adj1" fmla="val 19530690"/>
                <a:gd name="adj2" fmla="val 10414853"/>
              </a:avLst>
            </a:prstGeom>
            <a:ln w="127000">
              <a:solidFill>
                <a:srgbClr val="F6707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4" name="弧形 13"/>
            <p:cNvSpPr/>
            <p:nvPr/>
          </p:nvSpPr>
          <p:spPr>
            <a:xfrm rot="10800000">
              <a:off x="4806717" y="2305609"/>
              <a:ext cx="2143594" cy="2143594"/>
            </a:xfrm>
            <a:prstGeom prst="arc">
              <a:avLst>
                <a:gd name="adj1" fmla="val 19530690"/>
                <a:gd name="adj2" fmla="val 10414853"/>
              </a:avLst>
            </a:prstGeom>
            <a:ln w="1270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3768152" y="1744685"/>
            <a:ext cx="1666631" cy="1630913"/>
            <a:chOff x="5024203" y="2326247"/>
            <a:chExt cx="2222175" cy="2174550"/>
          </a:xfrm>
        </p:grpSpPr>
        <p:sp>
          <p:nvSpPr>
            <p:cNvPr id="9" name="弧形 8"/>
            <p:cNvSpPr/>
            <p:nvPr/>
          </p:nvSpPr>
          <p:spPr>
            <a:xfrm>
              <a:off x="5024203" y="2357203"/>
              <a:ext cx="2143594" cy="2143594"/>
            </a:xfrm>
            <a:prstGeom prst="arc">
              <a:avLst>
                <a:gd name="adj1" fmla="val 7177201"/>
                <a:gd name="adj2" fmla="val 10774416"/>
              </a:avLst>
            </a:prstGeom>
            <a:ln w="127000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2" name="弧形 11"/>
            <p:cNvSpPr/>
            <p:nvPr/>
          </p:nvSpPr>
          <p:spPr>
            <a:xfrm rot="10800000">
              <a:off x="5102784" y="2326247"/>
              <a:ext cx="2143594" cy="2143594"/>
            </a:xfrm>
            <a:prstGeom prst="arc">
              <a:avLst>
                <a:gd name="adj1" fmla="val 7177201"/>
                <a:gd name="adj2" fmla="val 10774416"/>
              </a:avLst>
            </a:prstGeom>
            <a:ln w="1270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3768152" y="1767902"/>
            <a:ext cx="1624365" cy="1662464"/>
            <a:chOff x="5024202" y="2357203"/>
            <a:chExt cx="2165820" cy="2216619"/>
          </a:xfrm>
        </p:grpSpPr>
        <p:sp>
          <p:nvSpPr>
            <p:cNvPr id="5" name="弧形 4"/>
            <p:cNvSpPr/>
            <p:nvPr/>
          </p:nvSpPr>
          <p:spPr>
            <a:xfrm>
              <a:off x="5024202" y="2357203"/>
              <a:ext cx="2143594" cy="2143594"/>
            </a:xfrm>
            <a:prstGeom prst="arc">
              <a:avLst>
                <a:gd name="adj1" fmla="val 14924097"/>
                <a:gd name="adj2" fmla="val 15804279"/>
              </a:avLst>
            </a:prstGeom>
            <a:ln w="127000">
              <a:solidFill>
                <a:srgbClr val="3292B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0" name="弧形 9"/>
            <p:cNvSpPr/>
            <p:nvPr/>
          </p:nvSpPr>
          <p:spPr>
            <a:xfrm rot="10800000">
              <a:off x="5046428" y="2430228"/>
              <a:ext cx="2143594" cy="2143594"/>
            </a:xfrm>
            <a:prstGeom prst="arc">
              <a:avLst>
                <a:gd name="adj1" fmla="val 14924097"/>
                <a:gd name="adj2" fmla="val 15804279"/>
              </a:avLst>
            </a:prstGeom>
            <a:ln w="1270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2" name="矩形 1"/>
          <p:cNvSpPr/>
          <p:nvPr/>
        </p:nvSpPr>
        <p:spPr>
          <a:xfrm>
            <a:off x="2794000" y="47625"/>
            <a:ext cx="3556000" cy="91440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zh-CN" altLang="en-US" sz="5400" b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课程收获</a:t>
            </a:r>
            <a:endParaRPr lang="zh-CN" altLang="en-US" sz="5400" b="1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9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repeatCount="6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8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3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82203" y="217200"/>
            <a:ext cx="3816424" cy="5181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zh-CN" altLang="en-US" sz="2800" b="1" dirty="0">
                <a:solidFill>
                  <a:schemeClr val="accent4"/>
                </a:solidFill>
                <a:effectLst/>
                <a:latin typeface="Arial Black" panose="020B0A04020102020204" pitchFamily="34" charset="0"/>
              </a:rPr>
              <a:t>计算机的发展</a:t>
            </a:r>
            <a:endParaRPr lang="zh-CN" altLang="en-US" sz="2800" b="1" dirty="0">
              <a:solidFill>
                <a:schemeClr val="accent4"/>
              </a:solidFill>
              <a:effectLst/>
              <a:latin typeface="Arial Black" panose="020B0A0402010202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475522" y="735097"/>
            <a:ext cx="6192688" cy="9156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张海山锐线体简" panose="02000000000000000000" pitchFamily="2" charset="-122"/>
                <a:ea typeface="张海山锐线体简" panose="02000000000000000000" pitchFamily="2" charset="-122"/>
              </a:rPr>
              <a:t>       </a:t>
            </a:r>
            <a:r>
              <a:rPr lang="zh-CN" altLang="en-US" dirty="0">
                <a:latin typeface="张海山锐线体简" panose="02000000000000000000" pitchFamily="2" charset="-122"/>
                <a:ea typeface="张海山锐线体简" panose="02000000000000000000" pitchFamily="2" charset="-122"/>
              </a:rPr>
              <a:t>第一台电子计算机终于在1946年2月14日问世。其内 部有成千上万个电子管、二极管、电阻器等元件，电路的焊接点多达50万个； 在机器表面，则布满电表、电线和指示灯。</a:t>
            </a:r>
            <a:endParaRPr lang="zh-CN" altLang="en-US" dirty="0">
              <a:latin typeface="张海山锐线体简" panose="02000000000000000000" pitchFamily="2" charset="-122"/>
              <a:ea typeface="张海山锐线体简" panose="02000000000000000000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971600" y="3373363"/>
            <a:ext cx="1692000" cy="1332000"/>
          </a:xfrm>
          <a:prstGeom prst="rect">
            <a:avLst/>
          </a:prstGeom>
          <a:blipFill dpi="0" rotWithShape="1"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807804" y="1870720"/>
            <a:ext cx="1692000" cy="133200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807804" y="3373363"/>
            <a:ext cx="1692000" cy="1332000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480212" y="1870720"/>
            <a:ext cx="1692000" cy="1332000"/>
          </a:xfrm>
          <a:prstGeom prst="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480212" y="3373363"/>
            <a:ext cx="1692000" cy="1332000"/>
          </a:xfrm>
          <a:prstGeom prst="rect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4644008" y="1870720"/>
            <a:ext cx="1692000" cy="1332000"/>
          </a:xfrm>
          <a:prstGeom prst="rect">
            <a:avLst/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4644008" y="3373363"/>
            <a:ext cx="1692000" cy="1332000"/>
          </a:xfrm>
          <a:prstGeom prst="rect">
            <a:avLst/>
          </a:prstGeom>
          <a:blipFill dpi="0"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>
          <a:xfrm>
            <a:off x="971600" y="1870720"/>
            <a:ext cx="1692000" cy="1332000"/>
            <a:chOff x="971600" y="1870720"/>
            <a:chExt cx="1692000" cy="1332000"/>
          </a:xfrm>
          <a:solidFill>
            <a:schemeClr val="accent3"/>
          </a:solidFill>
        </p:grpSpPr>
        <p:sp>
          <p:nvSpPr>
            <p:cNvPr id="4" name="矩形 3"/>
            <p:cNvSpPr/>
            <p:nvPr/>
          </p:nvSpPr>
          <p:spPr>
            <a:xfrm>
              <a:off x="971600" y="1870720"/>
              <a:ext cx="1692000" cy="1332000"/>
            </a:xfrm>
            <a:prstGeom prst="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064082" y="1985188"/>
              <a:ext cx="1503680" cy="36703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>
                  <a:latin typeface="张海山锐线体简" panose="02000000000000000000" pitchFamily="2" charset="-122"/>
                  <a:ea typeface="张海山锐线体简" panose="02000000000000000000" pitchFamily="2" charset="-122"/>
                </a:rPr>
                <a:t>名字</a:t>
              </a:r>
              <a:r>
                <a:rPr lang="en-US" altLang="zh-CN" dirty="0">
                  <a:latin typeface="张海山锐线体简" panose="02000000000000000000" pitchFamily="2" charset="-122"/>
                  <a:ea typeface="张海山锐线体简" panose="02000000000000000000" pitchFamily="2" charset="-122"/>
                </a:rPr>
                <a:t>:ENIAC</a:t>
              </a:r>
              <a:endParaRPr lang="en-US" altLang="zh-CN" dirty="0">
                <a:latin typeface="张海山锐线体简" panose="02000000000000000000" pitchFamily="2" charset="-122"/>
                <a:ea typeface="张海山锐线体简" panose="02000000000000000000" pitchFamily="2" charset="-122"/>
              </a:endParaRPr>
            </a:p>
          </p:txBody>
        </p:sp>
      </p:grpSp>
      <p:sp>
        <p:nvSpPr>
          <p:cNvPr id="17" name="TextBox 11"/>
          <p:cNvSpPr txBox="1"/>
          <p:nvPr/>
        </p:nvSpPr>
        <p:spPr>
          <a:xfrm>
            <a:off x="1064082" y="2388413"/>
            <a:ext cx="1503680" cy="367030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p>
            <a:pPr algn="ctr"/>
            <a:r>
              <a:rPr lang="zh-CN" altLang="en-US" dirty="0">
                <a:latin typeface="张海山锐线体简" panose="02000000000000000000" pitchFamily="2" charset="-122"/>
                <a:ea typeface="张海山锐线体简" panose="02000000000000000000" pitchFamily="2" charset="-122"/>
              </a:rPr>
              <a:t>生日</a:t>
            </a:r>
            <a:r>
              <a:rPr lang="en-US" altLang="zh-CN" dirty="0">
                <a:latin typeface="张海山锐线体简" panose="02000000000000000000" pitchFamily="2" charset="-122"/>
                <a:ea typeface="张海山锐线体简" panose="02000000000000000000" pitchFamily="2" charset="-122"/>
              </a:rPr>
              <a:t>:146</a:t>
            </a:r>
            <a:r>
              <a:rPr lang="zh-CN" altLang="en-US" dirty="0">
                <a:latin typeface="张海山锐线体简" panose="02000000000000000000" pitchFamily="2" charset="-122"/>
                <a:ea typeface="张海山锐线体简" panose="02000000000000000000" pitchFamily="2" charset="-122"/>
              </a:rPr>
              <a:t>年</a:t>
            </a:r>
            <a:endParaRPr lang="zh-CN" altLang="en-US" dirty="0">
              <a:latin typeface="张海山锐线体简" panose="02000000000000000000" pitchFamily="2" charset="-122"/>
              <a:ea typeface="张海山锐线体简" panose="02000000000000000000" pitchFamily="2" charset="-122"/>
            </a:endParaRPr>
          </a:p>
        </p:txBody>
      </p:sp>
      <p:sp>
        <p:nvSpPr>
          <p:cNvPr id="18" name="TextBox 11"/>
          <p:cNvSpPr txBox="1"/>
          <p:nvPr/>
        </p:nvSpPr>
        <p:spPr>
          <a:xfrm>
            <a:off x="1064082" y="2755443"/>
            <a:ext cx="1503680" cy="367030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张海山锐线体简" panose="02000000000000000000" pitchFamily="2" charset="-122"/>
                <a:ea typeface="张海山锐线体简" panose="02000000000000000000" pitchFamily="2" charset="-122"/>
              </a:rPr>
              <a:t>出生地</a:t>
            </a:r>
            <a:r>
              <a:rPr lang="en-US" altLang="zh-CN" dirty="0">
                <a:latin typeface="张海山锐线体简" panose="02000000000000000000" pitchFamily="2" charset="-122"/>
                <a:ea typeface="张海山锐线体简" panose="02000000000000000000" pitchFamily="2" charset="-122"/>
              </a:rPr>
              <a:t>:</a:t>
            </a:r>
            <a:r>
              <a:rPr lang="zh-CN" altLang="en-US" dirty="0">
                <a:latin typeface="张海山锐线体简" panose="02000000000000000000" pitchFamily="2" charset="-122"/>
                <a:ea typeface="张海山锐线体简" panose="02000000000000000000" pitchFamily="2" charset="-122"/>
              </a:rPr>
              <a:t>美国</a:t>
            </a:r>
            <a:endParaRPr lang="zh-CN" altLang="en-US" dirty="0">
              <a:latin typeface="张海山锐线体简" panose="02000000000000000000" pitchFamily="2" charset="-122"/>
              <a:ea typeface="张海山锐线体简" panose="02000000000000000000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8" presetClass="entr" presetSubtype="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9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400"/>
                            </p:stCondLst>
                            <p:childTnLst>
                              <p:par>
                                <p:cTn id="20" presetID="18" presetClass="entr" presetSubtype="1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grpId="0" nodeType="withEffect">
                                  <p:stCondLst>
                                    <p:cond delay="47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7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8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97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 bldLvl="0" animBg="1"/>
      <p:bldP spid="6" grpId="0" bldLvl="0" animBg="1"/>
      <p:bldP spid="7" grpId="0" bldLvl="0" animBg="1"/>
      <p:bldP spid="8" grpId="0" bldLvl="0" animBg="1"/>
      <p:bldP spid="9" grpId="0" bldLvl="0" animBg="1"/>
      <p:bldP spid="10" grpId="0" bldLvl="0" animBg="1"/>
      <p:bldP spid="11" grpId="0" bldLvl="0" animBg="1"/>
      <p:bldP spid="2" grpId="0"/>
      <p:bldP spid="17" grpId="0" animBg="1"/>
      <p:bldP spid="18" grpId="0" animBg="1"/>
      <p:bldP spid="18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57654" y="422940"/>
            <a:ext cx="6228692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00B050"/>
                </a:solidFill>
                <a:uFillTx/>
                <a:latin typeface="Adobe Devanagari" panose="02040503050201020203" charset="0"/>
                <a:ea typeface="宋体" panose="02010600030101010101" pitchFamily="2" charset="-122"/>
              </a:rPr>
              <a:t>计算机硬件的发展历史</a:t>
            </a:r>
            <a:endParaRPr lang="zh-CN" altLang="en-US" sz="2800" b="1" dirty="0">
              <a:solidFill>
                <a:srgbClr val="00B050"/>
              </a:solidFill>
              <a:uFillTx/>
              <a:latin typeface="Adobe Devanagari" panose="02040503050201020203" charset="0"/>
              <a:ea typeface="宋体" panose="02010600030101010101" pitchFamily="2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539552" y="3502898"/>
            <a:ext cx="799288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827584" y="3519864"/>
            <a:ext cx="0" cy="10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1184195" y="3519864"/>
            <a:ext cx="0" cy="10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1540806" y="3519864"/>
            <a:ext cx="0" cy="10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1897417" y="3519864"/>
            <a:ext cx="0" cy="10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2254028" y="3519864"/>
            <a:ext cx="0" cy="10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2610639" y="3519864"/>
            <a:ext cx="0" cy="10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2967250" y="3519864"/>
            <a:ext cx="0" cy="10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3323861" y="3519864"/>
            <a:ext cx="0" cy="10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3680472" y="3519864"/>
            <a:ext cx="0" cy="10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4037083" y="3519864"/>
            <a:ext cx="0" cy="10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4393694" y="3519864"/>
            <a:ext cx="0" cy="10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4750305" y="3519864"/>
            <a:ext cx="0" cy="10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5106916" y="3519864"/>
            <a:ext cx="0" cy="10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5463527" y="3519864"/>
            <a:ext cx="0" cy="10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5820138" y="3519864"/>
            <a:ext cx="0" cy="10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7603193" y="3519864"/>
            <a:ext cx="0" cy="10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7246582" y="3519864"/>
            <a:ext cx="0" cy="10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6889971" y="3519864"/>
            <a:ext cx="0" cy="10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6533360" y="3519864"/>
            <a:ext cx="0" cy="10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6176749" y="3519864"/>
            <a:ext cx="0" cy="10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7959804" y="3519864"/>
            <a:ext cx="0" cy="10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8316416" y="3519864"/>
            <a:ext cx="0" cy="10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 rotWithShape="1">
          <a:blip r:embed="rId1" cstate="print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821" t="41586" r="39939" b="38572"/>
          <a:stretch>
            <a:fillRect/>
          </a:stretch>
        </p:blipFill>
        <p:spPr>
          <a:xfrm>
            <a:off x="915164" y="3243841"/>
            <a:ext cx="507485" cy="552045"/>
          </a:xfrm>
          <a:prstGeom prst="rect">
            <a:avLst/>
          </a:prstGeom>
        </p:spPr>
      </p:pic>
      <p:grpSp>
        <p:nvGrpSpPr>
          <p:cNvPr id="60" name="组合 59"/>
          <p:cNvGrpSpPr/>
          <p:nvPr/>
        </p:nvGrpSpPr>
        <p:grpSpPr>
          <a:xfrm>
            <a:off x="1140007" y="1774706"/>
            <a:ext cx="72000" cy="1656184"/>
            <a:chOff x="1140007" y="2301726"/>
            <a:chExt cx="72000" cy="1656184"/>
          </a:xfrm>
        </p:grpSpPr>
        <p:cxnSp>
          <p:nvCxnSpPr>
            <p:cNvPr id="34" name="直接连接符 33"/>
            <p:cNvCxnSpPr/>
            <p:nvPr/>
          </p:nvCxnSpPr>
          <p:spPr>
            <a:xfrm flipV="1">
              <a:off x="1168906" y="2355726"/>
              <a:ext cx="0" cy="160218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椭圆 36"/>
            <p:cNvSpPr/>
            <p:nvPr/>
          </p:nvSpPr>
          <p:spPr>
            <a:xfrm>
              <a:off x="1140007" y="2301726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41" name="图片 40"/>
          <p:cNvPicPr>
            <a:picLocks noChangeAspect="1"/>
          </p:cNvPicPr>
          <p:nvPr/>
        </p:nvPicPr>
        <p:blipFill rotWithShape="1">
          <a:blip r:embed="rId1" cstate="print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821" t="41586" r="39939" b="38572"/>
          <a:stretch>
            <a:fillRect/>
          </a:stretch>
        </p:blipFill>
        <p:spPr>
          <a:xfrm>
            <a:off x="2356896" y="3237734"/>
            <a:ext cx="507485" cy="552045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2581739" y="2506687"/>
            <a:ext cx="72000" cy="918096"/>
            <a:chOff x="2581739" y="2506687"/>
            <a:chExt cx="72000" cy="918096"/>
          </a:xfrm>
        </p:grpSpPr>
        <p:cxnSp>
          <p:nvCxnSpPr>
            <p:cNvPr id="42" name="直接连接符 41"/>
            <p:cNvCxnSpPr/>
            <p:nvPr/>
          </p:nvCxnSpPr>
          <p:spPr>
            <a:xfrm flipV="1">
              <a:off x="2610638" y="2560687"/>
              <a:ext cx="0" cy="8640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椭圆 42"/>
            <p:cNvSpPr/>
            <p:nvPr/>
          </p:nvSpPr>
          <p:spPr>
            <a:xfrm>
              <a:off x="2581739" y="2506687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45" name="图片 44"/>
          <p:cNvPicPr>
            <a:picLocks noChangeAspect="1"/>
          </p:cNvPicPr>
          <p:nvPr/>
        </p:nvPicPr>
        <p:blipFill rotWithShape="1">
          <a:blip r:embed="rId1" cstate="print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821" t="41586" r="39939" b="38572"/>
          <a:stretch>
            <a:fillRect/>
          </a:stretch>
        </p:blipFill>
        <p:spPr>
          <a:xfrm>
            <a:off x="5225953" y="3237734"/>
            <a:ext cx="507485" cy="552045"/>
          </a:xfrm>
          <a:prstGeom prst="rect">
            <a:avLst/>
          </a:prstGeom>
        </p:spPr>
      </p:pic>
      <p:grpSp>
        <p:nvGrpSpPr>
          <p:cNvPr id="65" name="组合 64"/>
          <p:cNvGrpSpPr/>
          <p:nvPr/>
        </p:nvGrpSpPr>
        <p:grpSpPr>
          <a:xfrm>
            <a:off x="5450796" y="1630690"/>
            <a:ext cx="72000" cy="1794093"/>
            <a:chOff x="5450796" y="2295619"/>
            <a:chExt cx="72000" cy="1794093"/>
          </a:xfrm>
        </p:grpSpPr>
        <p:cxnSp>
          <p:nvCxnSpPr>
            <p:cNvPr id="46" name="直接连接符 45"/>
            <p:cNvCxnSpPr/>
            <p:nvPr/>
          </p:nvCxnSpPr>
          <p:spPr>
            <a:xfrm flipV="1">
              <a:off x="5479695" y="2349619"/>
              <a:ext cx="0" cy="174009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椭圆 46"/>
            <p:cNvSpPr/>
            <p:nvPr/>
          </p:nvSpPr>
          <p:spPr>
            <a:xfrm>
              <a:off x="5450796" y="2295619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49" name="图片 48"/>
          <p:cNvPicPr>
            <a:picLocks noChangeAspect="1"/>
          </p:cNvPicPr>
          <p:nvPr/>
        </p:nvPicPr>
        <p:blipFill rotWithShape="1">
          <a:blip r:embed="rId1" cstate="print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821" t="41586" r="39939" b="38572"/>
          <a:stretch>
            <a:fillRect/>
          </a:stretch>
        </p:blipFill>
        <p:spPr>
          <a:xfrm>
            <a:off x="6615400" y="3219423"/>
            <a:ext cx="507485" cy="552045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6838164" y="2527055"/>
            <a:ext cx="72000" cy="903835"/>
            <a:chOff x="6838164" y="2527055"/>
            <a:chExt cx="72000" cy="903835"/>
          </a:xfrm>
        </p:grpSpPr>
        <p:cxnSp>
          <p:nvCxnSpPr>
            <p:cNvPr id="50" name="直接连接符 49"/>
            <p:cNvCxnSpPr/>
            <p:nvPr/>
          </p:nvCxnSpPr>
          <p:spPr>
            <a:xfrm flipV="1">
              <a:off x="6865759" y="2566794"/>
              <a:ext cx="0" cy="8640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椭圆 50"/>
            <p:cNvSpPr/>
            <p:nvPr/>
          </p:nvSpPr>
          <p:spPr>
            <a:xfrm>
              <a:off x="6838164" y="2527055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53" name="图片 52"/>
          <p:cNvPicPr>
            <a:picLocks noChangeAspect="1"/>
          </p:cNvPicPr>
          <p:nvPr/>
        </p:nvPicPr>
        <p:blipFill rotWithShape="1">
          <a:blip r:embed="rId1" cstate="print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821" t="41586" r="39939" b="38572"/>
          <a:stretch>
            <a:fillRect/>
          </a:stretch>
        </p:blipFill>
        <p:spPr>
          <a:xfrm>
            <a:off x="3783340" y="3222102"/>
            <a:ext cx="507485" cy="552045"/>
          </a:xfrm>
          <a:prstGeom prst="rect">
            <a:avLst/>
          </a:prstGeom>
        </p:spPr>
      </p:pic>
      <p:grpSp>
        <p:nvGrpSpPr>
          <p:cNvPr id="62" name="组合 61"/>
          <p:cNvGrpSpPr/>
          <p:nvPr/>
        </p:nvGrpSpPr>
        <p:grpSpPr>
          <a:xfrm>
            <a:off x="4008183" y="1995686"/>
            <a:ext cx="72000" cy="1429097"/>
            <a:chOff x="4008183" y="2279987"/>
            <a:chExt cx="72000" cy="1429097"/>
          </a:xfrm>
        </p:grpSpPr>
        <p:cxnSp>
          <p:nvCxnSpPr>
            <p:cNvPr id="54" name="直接连接符 53"/>
            <p:cNvCxnSpPr/>
            <p:nvPr/>
          </p:nvCxnSpPr>
          <p:spPr>
            <a:xfrm flipV="1">
              <a:off x="4037083" y="2333988"/>
              <a:ext cx="0" cy="13750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椭圆 54"/>
            <p:cNvSpPr/>
            <p:nvPr/>
          </p:nvSpPr>
          <p:spPr>
            <a:xfrm>
              <a:off x="4008183" y="2279987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57" name="图片 56"/>
          <p:cNvPicPr>
            <a:picLocks noChangeAspect="1"/>
          </p:cNvPicPr>
          <p:nvPr/>
        </p:nvPicPr>
        <p:blipFill rotWithShape="1">
          <a:blip r:embed="rId1" cstate="print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821" t="41586" r="39939" b="38572"/>
          <a:stretch>
            <a:fillRect/>
          </a:stretch>
        </p:blipFill>
        <p:spPr>
          <a:xfrm>
            <a:off x="8062673" y="3243841"/>
            <a:ext cx="507485" cy="552045"/>
          </a:xfrm>
          <a:prstGeom prst="rect">
            <a:avLst/>
          </a:prstGeom>
        </p:spPr>
      </p:pic>
      <p:sp>
        <p:nvSpPr>
          <p:cNvPr id="67" name="TextBox 66"/>
          <p:cNvSpPr txBox="1"/>
          <p:nvPr/>
        </p:nvSpPr>
        <p:spPr>
          <a:xfrm>
            <a:off x="1184275" y="1657985"/>
            <a:ext cx="1188720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张海山锐线体简" panose="02000000000000000000" pitchFamily="2" charset="-122"/>
                <a:ea typeface="张海山锐线体简" panose="02000000000000000000" pitchFamily="2" charset="-122"/>
              </a:rPr>
              <a:t>电子管时代</a:t>
            </a:r>
            <a:r>
              <a:rPr lang="en-US" altLang="zh-CN" sz="1400" dirty="0">
                <a:latin typeface="张海山锐线体简" panose="02000000000000000000" pitchFamily="2" charset="-122"/>
                <a:ea typeface="张海山锐线体简" panose="02000000000000000000" pitchFamily="2" charset="-122"/>
              </a:rPr>
              <a:t>:</a:t>
            </a:r>
            <a:endParaRPr lang="en-US" altLang="zh-CN" sz="1400" dirty="0">
              <a:latin typeface="张海山锐线体简" panose="02000000000000000000" pitchFamily="2" charset="-122"/>
              <a:ea typeface="张海山锐线体简" panose="02000000000000000000" pitchFamily="2" charset="-122"/>
            </a:endParaRPr>
          </a:p>
          <a:p>
            <a:r>
              <a:rPr lang="zh-CN" altLang="en-US" sz="1400" dirty="0">
                <a:latin typeface="张海山锐线体简" panose="02000000000000000000" pitchFamily="2" charset="-122"/>
                <a:ea typeface="张海山锐线体简" panose="02000000000000000000" pitchFamily="2" charset="-122"/>
              </a:rPr>
              <a:t>1946-1958</a:t>
            </a:r>
            <a:endParaRPr lang="zh-CN" altLang="en-US" sz="1400" dirty="0">
              <a:latin typeface="张海山锐线体简" panose="02000000000000000000" pitchFamily="2" charset="-122"/>
              <a:ea typeface="张海山锐线体简" panose="02000000000000000000" pitchFamily="2" charset="-122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610485" y="2388870"/>
            <a:ext cx="1172210" cy="518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张海山锐线体简" panose="02000000000000000000" pitchFamily="2" charset="-122"/>
                <a:ea typeface="张海山锐线体简" panose="02000000000000000000" pitchFamily="2" charset="-122"/>
              </a:rPr>
              <a:t>晶体管时代</a:t>
            </a:r>
            <a:r>
              <a:rPr lang="en-US" altLang="zh-CN" sz="1400" dirty="0">
                <a:latin typeface="张海山锐线体简" panose="02000000000000000000" pitchFamily="2" charset="-122"/>
                <a:ea typeface="张海山锐线体简" panose="02000000000000000000" pitchFamily="2" charset="-122"/>
              </a:rPr>
              <a:t>:</a:t>
            </a:r>
            <a:endParaRPr lang="en-US" altLang="zh-CN" sz="1400" dirty="0">
              <a:latin typeface="张海山锐线体简" panose="02000000000000000000" pitchFamily="2" charset="-122"/>
              <a:ea typeface="张海山锐线体简" panose="02000000000000000000" pitchFamily="2" charset="-122"/>
            </a:endParaRPr>
          </a:p>
          <a:p>
            <a:r>
              <a:rPr lang="en-US" altLang="zh-CN" sz="1400" dirty="0">
                <a:latin typeface="张海山锐线体简" panose="02000000000000000000" pitchFamily="2" charset="-122"/>
                <a:ea typeface="张海山锐线体简" panose="02000000000000000000" pitchFamily="2" charset="-122"/>
              </a:rPr>
              <a:t>1959-1964</a:t>
            </a:r>
            <a:endParaRPr lang="en-US" altLang="zh-CN" sz="1400" dirty="0">
              <a:latin typeface="张海山锐线体简" panose="02000000000000000000" pitchFamily="2" charset="-122"/>
              <a:ea typeface="张海山锐线体简" panose="02000000000000000000" pitchFamily="2" charset="-122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044315" y="1877695"/>
            <a:ext cx="1315720" cy="731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张海山锐线体简" panose="02000000000000000000" pitchFamily="2" charset="-122"/>
                <a:ea typeface="张海山锐线体简" panose="02000000000000000000" pitchFamily="2" charset="-122"/>
              </a:rPr>
              <a:t>小规模集成电路时代</a:t>
            </a:r>
            <a:r>
              <a:rPr lang="en-US" altLang="zh-CN" sz="1400" dirty="0">
                <a:latin typeface="张海山锐线体简" panose="02000000000000000000" pitchFamily="2" charset="-122"/>
                <a:ea typeface="张海山锐线体简" panose="02000000000000000000" pitchFamily="2" charset="-122"/>
              </a:rPr>
              <a:t>:1965-1970</a:t>
            </a:r>
            <a:endParaRPr lang="en-US" altLang="zh-CN" sz="1400" dirty="0">
              <a:latin typeface="张海山锐线体简" panose="02000000000000000000" pitchFamily="2" charset="-122"/>
              <a:ea typeface="张海山锐线体简" panose="02000000000000000000" pitchFamily="2" charset="-122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5474335" y="1512570"/>
            <a:ext cx="1363980" cy="731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张海山锐线体简" panose="02000000000000000000" pitchFamily="2" charset="-122"/>
                <a:ea typeface="张海山锐线体简" panose="02000000000000000000" pitchFamily="2" charset="-122"/>
              </a:rPr>
              <a:t>大规模集成电路时代</a:t>
            </a:r>
            <a:r>
              <a:rPr lang="en-US" altLang="zh-CN" sz="1400" dirty="0">
                <a:latin typeface="张海山锐线体简" panose="02000000000000000000" pitchFamily="2" charset="-122"/>
                <a:ea typeface="张海山锐线体简" panose="02000000000000000000" pitchFamily="2" charset="-122"/>
              </a:rPr>
              <a:t>:1971-1989</a:t>
            </a:r>
            <a:endParaRPr lang="en-US" altLang="zh-CN" sz="1400" dirty="0">
              <a:latin typeface="张海山锐线体简" panose="02000000000000000000" pitchFamily="2" charset="-122"/>
              <a:ea typeface="张海山锐线体简" panose="02000000000000000000" pitchFamily="2" charset="-122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6865620" y="2409190"/>
            <a:ext cx="1450340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张海山锐线体简" panose="02000000000000000000" pitchFamily="2" charset="-122"/>
                <a:ea typeface="张海山锐线体简" panose="02000000000000000000" pitchFamily="2" charset="-122"/>
              </a:rPr>
              <a:t>现今，仍在不断发展。</a:t>
            </a:r>
            <a:endParaRPr lang="zh-CN" altLang="en-US" sz="1400" dirty="0">
              <a:latin typeface="张海山锐线体简" panose="02000000000000000000" pitchFamily="2" charset="-122"/>
              <a:ea typeface="张海山锐线体简" panose="02000000000000000000" pitchFamily="2" charset="-122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1139825" y="3927475"/>
            <a:ext cx="6819900" cy="1188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  <a:latin typeface="张海山锐线体简" panose="02000000000000000000" pitchFamily="2" charset="-122"/>
                <a:ea typeface="张海山锐线体简" panose="02000000000000000000" pitchFamily="2" charset="-122"/>
              </a:rPr>
              <a:t>       </a:t>
            </a:r>
            <a:r>
              <a:rPr lang="zh-CN" altLang="en-US" dirty="0">
                <a:solidFill>
                  <a:srgbClr val="0070C0"/>
                </a:soli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  <a:latin typeface="张海山锐线体简" panose="02000000000000000000" pitchFamily="2" charset="-122"/>
                <a:ea typeface="张海山锐线体简" panose="02000000000000000000" pitchFamily="2" charset="-122"/>
              </a:rPr>
              <a:t>在未来社会中，计算机、网络、通信技术将会三位一体化。新世纪的计算机将把人从重复、枯燥的信息处理中解脱出来，从而改变我们的工作、生活和学习方式，给人类和社会拓展了更大的生存和发展空间。</a:t>
            </a:r>
            <a:endParaRPr lang="zh-CN" altLang="en-US" dirty="0">
              <a:solidFill>
                <a:srgbClr val="0070C0"/>
              </a:solidFill>
              <a:effectLst>
                <a:innerShdw blurRad="63500" dist="50800" dir="8100000">
                  <a:prstClr val="black">
                    <a:alpha val="50000"/>
                  </a:prstClr>
                </a:innerShdw>
              </a:effectLst>
              <a:latin typeface="张海山锐线体简" panose="02000000000000000000" pitchFamily="2" charset="-122"/>
              <a:ea typeface="张海山锐线体简" panose="02000000000000000000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6" presetClass="emph" presetSubtype="0" repeatCount="2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1000" tmFilter="0, 0; .2, .5; .8, .5; 1, 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500" autoRev="1" fill="hold"/>
                                        <p:tgtEl>
                                          <p:spTgt spid="3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26" presetClass="emph" presetSubtype="0" repeatCount="2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000" tmFilter="0, 0; .2, .5; .8, .5; 1, 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500" autoRev="1" fill="hold"/>
                                        <p:tgtEl>
                                          <p:spTgt spid="4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26" presetClass="emph" presetSubtype="0" repeatCount="2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1000" tmFilter="0, 0; .2, .5; .8, .5; 1, 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500" autoRev="1" fill="hold"/>
                                        <p:tgtEl>
                                          <p:spTgt spid="5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0"/>
                            </p:stCondLst>
                            <p:childTnLst>
                              <p:par>
                                <p:cTn id="39" presetID="26" presetClass="emph" presetSubtype="0" repeatCount="2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1000" tmFilter="0, 0; .2, .5; .8, .5; 1, 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1" dur="500" autoRev="1" fill="hold"/>
                                        <p:tgtEl>
                                          <p:spTgt spid="4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6000"/>
                            </p:stCondLst>
                            <p:childTnLst>
                              <p:par>
                                <p:cTn id="49" presetID="26" presetClass="emph" presetSubtype="0" repeatCount="2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1000" tmFilter="0, 0; .2, .5; .8, .5; 1, 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1" dur="500" autoRev="1" fill="hold"/>
                                        <p:tgtEl>
                                          <p:spTgt spid="4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  <p:bldP spid="68" grpId="0"/>
      <p:bldP spid="69" grpId="0"/>
      <p:bldP spid="70" grpId="0"/>
      <p:bldP spid="71" grpId="0"/>
      <p:bldP spid="73" grpId="0"/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57654" y="411510"/>
            <a:ext cx="6228692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rgbClr val="00B050"/>
                </a:solidFill>
                <a:latin typeface="Arial Black" panose="020B0A04020102020204" pitchFamily="34" charset="0"/>
              </a:rPr>
              <a:t>计算机编程语言发展历史</a:t>
            </a:r>
            <a:endParaRPr lang="zh-CN" altLang="en-US" sz="2800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502920" y="1680845"/>
            <a:ext cx="2160270" cy="3224530"/>
            <a:chOff x="971600" y="1851670"/>
            <a:chExt cx="2160240" cy="2882414"/>
          </a:xfrm>
        </p:grpSpPr>
        <p:sp>
          <p:nvSpPr>
            <p:cNvPr id="8" name="矩形 7"/>
            <p:cNvSpPr/>
            <p:nvPr/>
          </p:nvSpPr>
          <p:spPr>
            <a:xfrm>
              <a:off x="971600" y="1851670"/>
              <a:ext cx="2160240" cy="2882414"/>
            </a:xfrm>
            <a:prstGeom prst="rect">
              <a:avLst/>
            </a:prstGeom>
            <a:pattFill prst="pct30">
              <a:fgClr>
                <a:schemeClr val="accent3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矩形 55"/>
            <p:cNvSpPr/>
            <p:nvPr/>
          </p:nvSpPr>
          <p:spPr>
            <a:xfrm>
              <a:off x="971600" y="3509556"/>
              <a:ext cx="2160240" cy="95475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600" b="1" dirty="0">
                  <a:latin typeface="张海山锐线体简" panose="02000000000000000000" pitchFamily="2" charset="-122"/>
                  <a:ea typeface="张海山锐线体简" panose="02000000000000000000" pitchFamily="2" charset="-122"/>
                </a:rPr>
                <a:t>机器语言</a:t>
              </a:r>
              <a:r>
                <a:rPr lang="en-US" altLang="zh-CN" sz="1600" b="1" dirty="0">
                  <a:latin typeface="张海山锐线体简" panose="02000000000000000000" pitchFamily="2" charset="-122"/>
                  <a:ea typeface="张海山锐线体简" panose="02000000000000000000" pitchFamily="2" charset="-122"/>
                </a:rPr>
                <a:t>:用二进制代码表示的计算机能直接识别和执行的一</a:t>
              </a:r>
              <a:r>
                <a:rPr lang="zh-CN" altLang="en-US" sz="1600" b="1" dirty="0">
                  <a:latin typeface="张海山锐线体简" panose="02000000000000000000" pitchFamily="2" charset="-122"/>
                  <a:ea typeface="张海山锐线体简" panose="02000000000000000000" pitchFamily="2" charset="-122"/>
                </a:rPr>
                <a:t>种</a:t>
              </a:r>
              <a:r>
                <a:rPr lang="en-US" altLang="zh-CN" sz="1600" b="1" dirty="0">
                  <a:latin typeface="张海山锐线体简" panose="02000000000000000000" pitchFamily="2" charset="-122"/>
                  <a:ea typeface="张海山锐线体简" panose="02000000000000000000" pitchFamily="2" charset="-122"/>
                </a:rPr>
                <a:t>机器指令的集合</a:t>
              </a:r>
              <a:r>
                <a:rPr lang="zh-CN" altLang="en-US" sz="1600" b="1" dirty="0">
                  <a:latin typeface="张海山锐线体简" panose="02000000000000000000" pitchFamily="2" charset="-122"/>
                  <a:ea typeface="张海山锐线体简" panose="02000000000000000000" pitchFamily="2" charset="-122"/>
                </a:rPr>
                <a:t>。</a:t>
              </a:r>
              <a:endParaRPr lang="zh-CN" altLang="en-US" sz="1600" b="1" dirty="0">
                <a:latin typeface="张海山锐线体简" panose="02000000000000000000" pitchFamily="2" charset="-122"/>
                <a:ea typeface="张海山锐线体简" panose="02000000000000000000" pitchFamily="2" charset="-122"/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>
              <a:off x="1058752" y="1926616"/>
              <a:ext cx="1985935" cy="1567170"/>
            </a:xfrm>
            <a:prstGeom prst="rect">
              <a:avLst/>
            </a:prstGeom>
            <a:blipFill dpi="0" rotWithShape="1">
              <a:blip r:embed="rId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3491865" y="1066800"/>
            <a:ext cx="2160270" cy="3579308"/>
            <a:chOff x="3491880" y="1416684"/>
            <a:chExt cx="2160240" cy="2932501"/>
          </a:xfrm>
        </p:grpSpPr>
        <p:sp>
          <p:nvSpPr>
            <p:cNvPr id="63" name="矩形 62"/>
            <p:cNvSpPr/>
            <p:nvPr/>
          </p:nvSpPr>
          <p:spPr>
            <a:xfrm>
              <a:off x="3491880" y="1416684"/>
              <a:ext cx="2160240" cy="2882414"/>
            </a:xfrm>
            <a:prstGeom prst="rect">
              <a:avLst/>
            </a:prstGeom>
            <a:pattFill prst="pct30">
              <a:fgClr>
                <a:schemeClr val="accent3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矩形 63"/>
            <p:cNvSpPr/>
            <p:nvPr/>
          </p:nvSpPr>
          <p:spPr>
            <a:xfrm>
              <a:off x="3491880" y="3074570"/>
              <a:ext cx="2160240" cy="12746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600" b="1" dirty="0">
                  <a:latin typeface="张海山锐线体简" panose="02000000000000000000" pitchFamily="2" charset="-122"/>
                  <a:ea typeface="张海山锐线体简" panose="02000000000000000000" pitchFamily="2" charset="-122"/>
                </a:rPr>
                <a:t>汇编语言</a:t>
              </a:r>
              <a:r>
                <a:rPr lang="en-US" altLang="zh-CN" sz="1600" b="1" dirty="0">
                  <a:latin typeface="张海山锐线体简" panose="02000000000000000000" pitchFamily="2" charset="-122"/>
                  <a:ea typeface="张海山锐线体简" panose="02000000000000000000" pitchFamily="2" charset="-122"/>
                </a:rPr>
                <a:t>:</a:t>
              </a:r>
              <a:r>
                <a:rPr lang="zh-CN" altLang="en-US" sz="1600" b="1" dirty="0">
                  <a:latin typeface="张海山锐线体简" panose="02000000000000000000" pitchFamily="2" charset="-122"/>
                  <a:ea typeface="张海山锐线体简" panose="02000000000000000000" pitchFamily="2" charset="-122"/>
                </a:rPr>
                <a:t>面向机器的程序设计语言。在汇编语言中，用助记符代替操作码，用地址符号或标号代替地址码。</a:t>
              </a:r>
              <a:endParaRPr lang="zh-CN" altLang="en-US" sz="1600" b="1" dirty="0">
                <a:latin typeface="张海山锐线体简" panose="02000000000000000000" pitchFamily="2" charset="-122"/>
                <a:ea typeface="张海山锐线体简" panose="02000000000000000000" pitchFamily="2" charset="-122"/>
              </a:endParaRPr>
            </a:p>
          </p:txBody>
        </p:sp>
        <p:sp>
          <p:nvSpPr>
            <p:cNvPr id="66" name="矩形 65"/>
            <p:cNvSpPr/>
            <p:nvPr/>
          </p:nvSpPr>
          <p:spPr>
            <a:xfrm>
              <a:off x="3579033" y="1491630"/>
              <a:ext cx="1985935" cy="1567170"/>
            </a:xfrm>
            <a:prstGeom prst="rect">
              <a:avLst/>
            </a:prstGeom>
            <a:blipFill dpi="0"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6587490" y="1391285"/>
            <a:ext cx="2160270" cy="3550673"/>
            <a:chOff x="6038736" y="1847096"/>
            <a:chExt cx="2160240" cy="2948919"/>
          </a:xfrm>
        </p:grpSpPr>
        <p:sp>
          <p:nvSpPr>
            <p:cNvPr id="72" name="矩形 71"/>
            <p:cNvSpPr/>
            <p:nvPr/>
          </p:nvSpPr>
          <p:spPr>
            <a:xfrm>
              <a:off x="6038736" y="1847096"/>
              <a:ext cx="2160240" cy="2882414"/>
            </a:xfrm>
            <a:prstGeom prst="rect">
              <a:avLst/>
            </a:prstGeom>
            <a:pattFill prst="pct30">
              <a:fgClr>
                <a:schemeClr val="accent3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矩形 73"/>
            <p:cNvSpPr/>
            <p:nvPr/>
          </p:nvSpPr>
          <p:spPr>
            <a:xfrm>
              <a:off x="6038736" y="3504982"/>
              <a:ext cx="2160240" cy="129103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600" b="1" dirty="0">
                  <a:latin typeface="张海山锐线体简" panose="02000000000000000000" pitchFamily="2" charset="-122"/>
                  <a:ea typeface="张海山锐线体简" panose="02000000000000000000" pitchFamily="2" charset="-122"/>
                </a:rPr>
                <a:t>高级语言</a:t>
              </a:r>
              <a:r>
                <a:rPr lang="en-US" altLang="zh-CN" sz="1600" b="1" dirty="0">
                  <a:latin typeface="张海山锐线体简" panose="02000000000000000000" pitchFamily="2" charset="-122"/>
                  <a:ea typeface="张海山锐线体简" panose="02000000000000000000" pitchFamily="2" charset="-122"/>
                </a:rPr>
                <a:t>:</a:t>
              </a:r>
              <a:r>
                <a:rPr lang="zh-CN" altLang="en-US" sz="1600" b="1" dirty="0">
                  <a:latin typeface="张海山锐线体简" panose="02000000000000000000" pitchFamily="2" charset="-122"/>
                  <a:ea typeface="张海山锐线体简" panose="02000000000000000000" pitchFamily="2" charset="-122"/>
                </a:rPr>
                <a:t>语法和结构更类似普通英文，且由于远离对硬件的直接操作，使得一般人经过学习之后都可以编程。</a:t>
              </a:r>
              <a:endParaRPr lang="zh-CN" altLang="en-US" sz="1600" b="1" dirty="0">
                <a:latin typeface="张海山锐线体简" panose="02000000000000000000" pitchFamily="2" charset="-122"/>
                <a:ea typeface="张海山锐线体简" panose="02000000000000000000" pitchFamily="2" charset="-122"/>
              </a:endParaRPr>
            </a:p>
          </p:txBody>
        </p:sp>
        <p:sp>
          <p:nvSpPr>
            <p:cNvPr id="75" name="矩形 74"/>
            <p:cNvSpPr/>
            <p:nvPr/>
          </p:nvSpPr>
          <p:spPr>
            <a:xfrm>
              <a:off x="6125888" y="1922042"/>
              <a:ext cx="1985935" cy="1567170"/>
            </a:xfrm>
            <a:prstGeom prst="rect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ROUNDCOPY" val="5,4|0,5|"/>
</p:tagLst>
</file>

<file path=ppt/tags/tag10.xml><?xml version="1.0" encoding="utf-8"?>
<p:tagLst xmlns:p="http://schemas.openxmlformats.org/presentationml/2006/main">
  <p:tag name="ROUNDCOPY" val="5,4|0,5|"/>
</p:tagLst>
</file>

<file path=ppt/tags/tag11.xml><?xml version="1.0" encoding="utf-8"?>
<p:tagLst xmlns:p="http://schemas.openxmlformats.org/presentationml/2006/main">
  <p:tag name="ROUNDCOPY" val="5,4|0,5|"/>
</p:tagLst>
</file>

<file path=ppt/tags/tag12.xml><?xml version="1.0" encoding="utf-8"?>
<p:tagLst xmlns:p="http://schemas.openxmlformats.org/presentationml/2006/main">
  <p:tag name="ROUNDCOPY" val="5,4|0,5|"/>
</p:tagLst>
</file>

<file path=ppt/tags/tag13.xml><?xml version="1.0" encoding="utf-8"?>
<p:tagLst xmlns:p="http://schemas.openxmlformats.org/presentationml/2006/main">
  <p:tag name="ROUNDCOPY" val="5,4|0,5|"/>
</p:tagLst>
</file>

<file path=ppt/tags/tag14.xml><?xml version="1.0" encoding="utf-8"?>
<p:tagLst xmlns:p="http://schemas.openxmlformats.org/presentationml/2006/main">
  <p:tag name="ROUNDCOPY" val="5,4|0,5|"/>
</p:tagLst>
</file>

<file path=ppt/tags/tag15.xml><?xml version="1.0" encoding="utf-8"?>
<p:tagLst xmlns:p="http://schemas.openxmlformats.org/presentationml/2006/main">
  <p:tag name="ROUNDCOPY" val="5,4|0,5|"/>
</p:tagLst>
</file>

<file path=ppt/tags/tag16.xml><?xml version="1.0" encoding="utf-8"?>
<p:tagLst xmlns:p="http://schemas.openxmlformats.org/presentationml/2006/main">
  <p:tag name="ROUNDCOPY" val="5,4|0,5|"/>
</p:tagLst>
</file>

<file path=ppt/tags/tag17.xml><?xml version="1.0" encoding="utf-8"?>
<p:tagLst xmlns:p="http://schemas.openxmlformats.org/presentationml/2006/main">
  <p:tag name="ROUNDCOPY" val="5,4|0,5|"/>
</p:tagLst>
</file>

<file path=ppt/tags/tag18.xml><?xml version="1.0" encoding="utf-8"?>
<p:tagLst xmlns:p="http://schemas.openxmlformats.org/presentationml/2006/main">
  <p:tag name="ROUNDCOPY" val="5,4|0,5|"/>
</p:tagLst>
</file>

<file path=ppt/tags/tag19.xml><?xml version="1.0" encoding="utf-8"?>
<p:tagLst xmlns:p="http://schemas.openxmlformats.org/presentationml/2006/main">
  <p:tag name="ROUNDCOPY" val="5,4|0,5|"/>
</p:tagLst>
</file>

<file path=ppt/tags/tag2.xml><?xml version="1.0" encoding="utf-8"?>
<p:tagLst xmlns:p="http://schemas.openxmlformats.org/presentationml/2006/main">
  <p:tag name="ROUNDCOPY" val="5,4|0,5|"/>
</p:tagLst>
</file>

<file path=ppt/tags/tag20.xml><?xml version="1.0" encoding="utf-8"?>
<p:tagLst xmlns:p="http://schemas.openxmlformats.org/presentationml/2006/main">
  <p:tag name="ROUNDCOPY" val="5,4|0,5|"/>
</p:tagLst>
</file>

<file path=ppt/tags/tag21.xml><?xml version="1.0" encoding="utf-8"?>
<p:tagLst xmlns:p="http://schemas.openxmlformats.org/presentationml/2006/main">
  <p:tag name="ROUNDCOPY" val="5,4|0,5|"/>
</p:tagLst>
</file>

<file path=ppt/tags/tag22.xml><?xml version="1.0" encoding="utf-8"?>
<p:tagLst xmlns:p="http://schemas.openxmlformats.org/presentationml/2006/main">
  <p:tag name="ROUNDCOPY" val="5,4|0,5|"/>
</p:tagLst>
</file>

<file path=ppt/tags/tag23.xml><?xml version="1.0" encoding="utf-8"?>
<p:tagLst xmlns:p="http://schemas.openxmlformats.org/presentationml/2006/main">
  <p:tag name="ROUNDCOPY" val="5,4|0,5|"/>
</p:tagLst>
</file>

<file path=ppt/tags/tag24.xml><?xml version="1.0" encoding="utf-8"?>
<p:tagLst xmlns:p="http://schemas.openxmlformats.org/presentationml/2006/main">
  <p:tag name="ROUNDCOPY" val="5,4|0,5|"/>
</p:tagLst>
</file>

<file path=ppt/tags/tag25.xml><?xml version="1.0" encoding="utf-8"?>
<p:tagLst xmlns:p="http://schemas.openxmlformats.org/presentationml/2006/main">
  <p:tag name="ROUNDCOPY" val="5,4|0,5|"/>
</p:tagLst>
</file>

<file path=ppt/tags/tag26.xml><?xml version="1.0" encoding="utf-8"?>
<p:tagLst xmlns:p="http://schemas.openxmlformats.org/presentationml/2006/main">
  <p:tag name="ROUNDCOPY" val="5,4|0,5|"/>
</p:tagLst>
</file>

<file path=ppt/tags/tag27.xml><?xml version="1.0" encoding="utf-8"?>
<p:tagLst xmlns:p="http://schemas.openxmlformats.org/presentationml/2006/main">
  <p:tag name="ROUNDCOPY" val="5,4|0,5|"/>
</p:tagLst>
</file>

<file path=ppt/tags/tag28.xml><?xml version="1.0" encoding="utf-8"?>
<p:tagLst xmlns:p="http://schemas.openxmlformats.org/presentationml/2006/main">
  <p:tag name="ROUNDCOPY" val="5,4|0,5|"/>
</p:tagLst>
</file>

<file path=ppt/tags/tag29.xml><?xml version="1.0" encoding="utf-8"?>
<p:tagLst xmlns:p="http://schemas.openxmlformats.org/presentationml/2006/main">
  <p:tag name="ROUNDCOPY" val="5,4|0,5|"/>
</p:tagLst>
</file>

<file path=ppt/tags/tag3.xml><?xml version="1.0" encoding="utf-8"?>
<p:tagLst xmlns:p="http://schemas.openxmlformats.org/presentationml/2006/main">
  <p:tag name="ROUNDCOPY" val="5,4|0,5|"/>
</p:tagLst>
</file>

<file path=ppt/tags/tag30.xml><?xml version="1.0" encoding="utf-8"?>
<p:tagLst xmlns:p="http://schemas.openxmlformats.org/presentationml/2006/main">
  <p:tag name="ROUNDCOPY" val="5,4|0,5|"/>
</p:tagLst>
</file>

<file path=ppt/tags/tag31.xml><?xml version="1.0" encoding="utf-8"?>
<p:tagLst xmlns:p="http://schemas.openxmlformats.org/presentationml/2006/main">
  <p:tag name="NORDRI TOOLS WATERMARK" val="wfvxe5y4"/>
</p:tagLst>
</file>

<file path=ppt/tags/tag32.xml><?xml version="1.0" encoding="utf-8"?>
<p:tagLst xmlns:p="http://schemas.openxmlformats.org/presentationml/2006/main">
  <p:tag name="ROUNDCOPY" val="5,4|0,5|"/>
</p:tagLst>
</file>

<file path=ppt/tags/tag33.xml><?xml version="1.0" encoding="utf-8"?>
<p:tagLst xmlns:p="http://schemas.openxmlformats.org/presentationml/2006/main">
  <p:tag name="ROUNDCOPY" val="5,4|0,5|"/>
</p:tagLst>
</file>

<file path=ppt/tags/tag34.xml><?xml version="1.0" encoding="utf-8"?>
<p:tagLst xmlns:p="http://schemas.openxmlformats.org/presentationml/2006/main">
  <p:tag name="NORDRI TOOLS WATERMARK" val="c2lxhuxl"/>
</p:tagLst>
</file>

<file path=ppt/tags/tag35.xml><?xml version="1.0" encoding="utf-8"?>
<p:tagLst xmlns:p="http://schemas.openxmlformats.org/presentationml/2006/main">
  <p:tag name="ROUNDCOPY" val="5,4|0,5|"/>
</p:tagLst>
</file>

<file path=ppt/tags/tag36.xml><?xml version="1.0" encoding="utf-8"?>
<p:tagLst xmlns:p="http://schemas.openxmlformats.org/presentationml/2006/main">
  <p:tag name="ROUNDCOPY" val="5,4|0,5|"/>
</p:tagLst>
</file>

<file path=ppt/tags/tag37.xml><?xml version="1.0" encoding="utf-8"?>
<p:tagLst xmlns:p="http://schemas.openxmlformats.org/presentationml/2006/main">
  <p:tag name="NORDRI TOOLS WATERMARK" val="szigbbjh"/>
</p:tagLst>
</file>

<file path=ppt/tags/tag38.xml><?xml version="1.0" encoding="utf-8"?>
<p:tagLst xmlns:p="http://schemas.openxmlformats.org/presentationml/2006/main">
  <p:tag name="ROUNDCOPY" val="5,4|0,5|"/>
</p:tagLst>
</file>

<file path=ppt/tags/tag39.xml><?xml version="1.0" encoding="utf-8"?>
<p:tagLst xmlns:p="http://schemas.openxmlformats.org/presentationml/2006/main">
  <p:tag name="ROUNDCOPY" val="5,4|0,5|"/>
</p:tagLst>
</file>

<file path=ppt/tags/tag4.xml><?xml version="1.0" encoding="utf-8"?>
<p:tagLst xmlns:p="http://schemas.openxmlformats.org/presentationml/2006/main">
  <p:tag name="ROUNDCOPY" val="5,4|0,5|"/>
</p:tagLst>
</file>

<file path=ppt/tags/tag40.xml><?xml version="1.0" encoding="utf-8"?>
<p:tagLst xmlns:p="http://schemas.openxmlformats.org/presentationml/2006/main">
  <p:tag name="NORDRI TOOLS WATERMARK" val="oslbimbi"/>
</p:tagLst>
</file>

<file path=ppt/tags/tag41.xml><?xml version="1.0" encoding="utf-8"?>
<p:tagLst xmlns:p="http://schemas.openxmlformats.org/presentationml/2006/main">
  <p:tag name="ROUNDCOPY" val="5,4|0,5|"/>
</p:tagLst>
</file>

<file path=ppt/tags/tag42.xml><?xml version="1.0" encoding="utf-8"?>
<p:tagLst xmlns:p="http://schemas.openxmlformats.org/presentationml/2006/main">
  <p:tag name="ROUNDCOPY" val="5,4|0,5|"/>
</p:tagLst>
</file>

<file path=ppt/tags/tag43.xml><?xml version="1.0" encoding="utf-8"?>
<p:tagLst xmlns:p="http://schemas.openxmlformats.org/presentationml/2006/main">
  <p:tag name="NORDRI TOOLS WATERMARK" val="dnwy1oq2"/>
</p:tagLst>
</file>

<file path=ppt/tags/tag44.xml><?xml version="1.0" encoding="utf-8"?>
<p:tagLst xmlns:p="http://schemas.openxmlformats.org/presentationml/2006/main">
  <p:tag name="ROUNDCOPY" val="5,4|0,5|"/>
</p:tagLst>
</file>

<file path=ppt/tags/tag45.xml><?xml version="1.0" encoding="utf-8"?>
<p:tagLst xmlns:p="http://schemas.openxmlformats.org/presentationml/2006/main">
  <p:tag name="ROUNDCOPY" val="5,4|0,5|"/>
</p:tagLst>
</file>

<file path=ppt/tags/tag46.xml><?xml version="1.0" encoding="utf-8"?>
<p:tagLst xmlns:p="http://schemas.openxmlformats.org/presentationml/2006/main">
  <p:tag name="NORDRI TOOLS WATERMARK" val="hqnsu50h"/>
</p:tagLst>
</file>

<file path=ppt/tags/tag47.xml><?xml version="1.0" encoding="utf-8"?>
<p:tagLst xmlns:p="http://schemas.openxmlformats.org/presentationml/2006/main">
  <p:tag name="ROUNDCOPY" val="5,4|0,5|"/>
</p:tagLst>
</file>

<file path=ppt/tags/tag48.xml><?xml version="1.0" encoding="utf-8"?>
<p:tagLst xmlns:p="http://schemas.openxmlformats.org/presentationml/2006/main">
  <p:tag name="ROUNDCOPY" val="5,4|0,5|"/>
</p:tagLst>
</file>

<file path=ppt/tags/tag49.xml><?xml version="1.0" encoding="utf-8"?>
<p:tagLst xmlns:p="http://schemas.openxmlformats.org/presentationml/2006/main">
  <p:tag name="NORDRI TOOLS WATERMARK" val="1iexbq0i"/>
</p:tagLst>
</file>

<file path=ppt/tags/tag5.xml><?xml version="1.0" encoding="utf-8"?>
<p:tagLst xmlns:p="http://schemas.openxmlformats.org/presentationml/2006/main">
  <p:tag name="ROUNDCOPY" val="5,4|0,5|"/>
</p:tagLst>
</file>

<file path=ppt/tags/tag50.xml><?xml version="1.0" encoding="utf-8"?>
<p:tagLst xmlns:p="http://schemas.openxmlformats.org/presentationml/2006/main">
  <p:tag name="ROUNDCOPY" val="5,4|0,5|"/>
</p:tagLst>
</file>

<file path=ppt/tags/tag51.xml><?xml version="1.0" encoding="utf-8"?>
<p:tagLst xmlns:p="http://schemas.openxmlformats.org/presentationml/2006/main">
  <p:tag name="ROUNDCOPY" val="5,4|0,5|"/>
</p:tagLst>
</file>

<file path=ppt/tags/tag52.xml><?xml version="1.0" encoding="utf-8"?>
<p:tagLst xmlns:p="http://schemas.openxmlformats.org/presentationml/2006/main">
  <p:tag name="NORDRI TOOLS WATERMARK" val="huropme5"/>
</p:tagLst>
</file>

<file path=ppt/tags/tag53.xml><?xml version="1.0" encoding="utf-8"?>
<p:tagLst xmlns:p="http://schemas.openxmlformats.org/presentationml/2006/main">
  <p:tag name="ROUNDCOPY" val="5,4|0,5|"/>
</p:tagLst>
</file>

<file path=ppt/tags/tag54.xml><?xml version="1.0" encoding="utf-8"?>
<p:tagLst xmlns:p="http://schemas.openxmlformats.org/presentationml/2006/main">
  <p:tag name="ROUNDCOPY" val="5,4|0,5|"/>
</p:tagLst>
</file>

<file path=ppt/tags/tag55.xml><?xml version="1.0" encoding="utf-8"?>
<p:tagLst xmlns:p="http://schemas.openxmlformats.org/presentationml/2006/main">
  <p:tag name="NORDRI TOOLS WATERMARK" val="cqezykv1"/>
</p:tagLst>
</file>

<file path=ppt/tags/tag56.xml><?xml version="1.0" encoding="utf-8"?>
<p:tagLst xmlns:p="http://schemas.openxmlformats.org/presentationml/2006/main">
  <p:tag name="ROUNDCOPY" val="5,4|0,5|"/>
</p:tagLst>
</file>

<file path=ppt/tags/tag57.xml><?xml version="1.0" encoding="utf-8"?>
<p:tagLst xmlns:p="http://schemas.openxmlformats.org/presentationml/2006/main">
  <p:tag name="ROUNDCOPY" val="5,4|0,5|"/>
</p:tagLst>
</file>

<file path=ppt/tags/tag58.xml><?xml version="1.0" encoding="utf-8"?>
<p:tagLst xmlns:p="http://schemas.openxmlformats.org/presentationml/2006/main">
  <p:tag name="NORDRI TOOLS WATERMARK" val="4ravplio"/>
</p:tagLst>
</file>

<file path=ppt/tags/tag59.xml><?xml version="1.0" encoding="utf-8"?>
<p:tagLst xmlns:p="http://schemas.openxmlformats.org/presentationml/2006/main">
  <p:tag name="ROUNDCOPY" val="5,4|0,5|"/>
</p:tagLst>
</file>

<file path=ppt/tags/tag6.xml><?xml version="1.0" encoding="utf-8"?>
<p:tagLst xmlns:p="http://schemas.openxmlformats.org/presentationml/2006/main">
  <p:tag name="ROUNDCOPY" val="5,4|0,5|"/>
</p:tagLst>
</file>

<file path=ppt/tags/tag60.xml><?xml version="1.0" encoding="utf-8"?>
<p:tagLst xmlns:p="http://schemas.openxmlformats.org/presentationml/2006/main">
  <p:tag name="ROUNDCOPY" val="5,4|0,5|"/>
</p:tagLst>
</file>

<file path=ppt/tags/tag61.xml><?xml version="1.0" encoding="utf-8"?>
<p:tagLst xmlns:p="http://schemas.openxmlformats.org/presentationml/2006/main">
  <p:tag name="NORDRI TOOLS WATERMARK" val="vysogx23"/>
</p:tagLst>
</file>

<file path=ppt/tags/tag62.xml><?xml version="1.0" encoding="utf-8"?>
<p:tagLst xmlns:p="http://schemas.openxmlformats.org/presentationml/2006/main">
  <p:tag name="ROUNDCOPY" val="5,4|0,5|"/>
</p:tagLst>
</file>

<file path=ppt/tags/tag63.xml><?xml version="1.0" encoding="utf-8"?>
<p:tagLst xmlns:p="http://schemas.openxmlformats.org/presentationml/2006/main">
  <p:tag name="ROUNDCOPY" val="5,4|0,5|"/>
</p:tagLst>
</file>

<file path=ppt/tags/tag64.xml><?xml version="1.0" encoding="utf-8"?>
<p:tagLst xmlns:p="http://schemas.openxmlformats.org/presentationml/2006/main">
  <p:tag name="NORDRI TOOLS WATERMARK" val="h2h40twf"/>
</p:tagLst>
</file>

<file path=ppt/tags/tag65.xml><?xml version="1.0" encoding="utf-8"?>
<p:tagLst xmlns:p="http://schemas.openxmlformats.org/presentationml/2006/main">
  <p:tag name="ROUNDCOPY" val="5,4|0,5|"/>
</p:tagLst>
</file>

<file path=ppt/tags/tag66.xml><?xml version="1.0" encoding="utf-8"?>
<p:tagLst xmlns:p="http://schemas.openxmlformats.org/presentationml/2006/main">
  <p:tag name="ROUNDCOPY" val="5,4|0,5|"/>
</p:tagLst>
</file>

<file path=ppt/tags/tag67.xml><?xml version="1.0" encoding="utf-8"?>
<p:tagLst xmlns:p="http://schemas.openxmlformats.org/presentationml/2006/main">
  <p:tag name="NORDRI TOOLS WATERMARK" val="bxqltwk2"/>
</p:tagLst>
</file>

<file path=ppt/tags/tag68.xml><?xml version="1.0" encoding="utf-8"?>
<p:tagLst xmlns:p="http://schemas.openxmlformats.org/presentationml/2006/main">
  <p:tag name="ROUNDCOPY" val="5,4|0,5|"/>
</p:tagLst>
</file>

<file path=ppt/tags/tag69.xml><?xml version="1.0" encoding="utf-8"?>
<p:tagLst xmlns:p="http://schemas.openxmlformats.org/presentationml/2006/main">
  <p:tag name="ROUNDCOPY" val="5,4|0,5|"/>
</p:tagLst>
</file>

<file path=ppt/tags/tag7.xml><?xml version="1.0" encoding="utf-8"?>
<p:tagLst xmlns:p="http://schemas.openxmlformats.org/presentationml/2006/main">
  <p:tag name="ROUNDCOPY" val="5,4|0,5|"/>
</p:tagLst>
</file>

<file path=ppt/tags/tag70.xml><?xml version="1.0" encoding="utf-8"?>
<p:tagLst xmlns:p="http://schemas.openxmlformats.org/presentationml/2006/main">
  <p:tag name="NORDRI TOOLS WATERMARK" val="a0po0qsg"/>
</p:tagLst>
</file>

<file path=ppt/tags/tag71.xml><?xml version="1.0" encoding="utf-8"?>
<p:tagLst xmlns:p="http://schemas.openxmlformats.org/presentationml/2006/main">
  <p:tag name="ROUNDCOPY" val="5,4|0,5|"/>
</p:tagLst>
</file>

<file path=ppt/tags/tag72.xml><?xml version="1.0" encoding="utf-8"?>
<p:tagLst xmlns:p="http://schemas.openxmlformats.org/presentationml/2006/main">
  <p:tag name="ROUNDCOPY" val="5,4|0,5|"/>
</p:tagLst>
</file>

<file path=ppt/tags/tag73.xml><?xml version="1.0" encoding="utf-8"?>
<p:tagLst xmlns:p="http://schemas.openxmlformats.org/presentationml/2006/main">
  <p:tag name="NORDRI TOOLS WATERMARK" val="ghpbpwc1"/>
</p:tagLst>
</file>

<file path=ppt/tags/tag74.xml><?xml version="1.0" encoding="utf-8"?>
<p:tagLst xmlns:p="http://schemas.openxmlformats.org/presentationml/2006/main">
  <p:tag name="ROUNDCOPY" val="5,4|0,5|"/>
</p:tagLst>
</file>

<file path=ppt/tags/tag75.xml><?xml version="1.0" encoding="utf-8"?>
<p:tagLst xmlns:p="http://schemas.openxmlformats.org/presentationml/2006/main">
  <p:tag name="ROUNDCOPY" val="5,4|0,5|"/>
</p:tagLst>
</file>

<file path=ppt/tags/tag7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15"/>
  <p:tag name="KSO_WM_UNIT_TYPE" val="a"/>
  <p:tag name="KSO_WM_UNIT_INDEX" val="1"/>
  <p:tag name="KSO_WM_UNIT_ID" val="custom160415_2*a*1"/>
  <p:tag name="KSO_WM_UNIT_CLEAR" val="1"/>
  <p:tag name="KSO_WM_UNIT_LAYERLEVEL" val="1"/>
  <p:tag name="KSO_WM_UNIT_VALUE" val="58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7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15"/>
  <p:tag name="KSO_WM_UNIT_TYPE" val="f"/>
  <p:tag name="KSO_WM_UNIT_INDEX" val="1"/>
  <p:tag name="KSO_WM_UNIT_ID" val="custom160415_2*f*1"/>
  <p:tag name="KSO_WM_UNIT_CLEAR" val="1"/>
  <p:tag name="KSO_WM_UNIT_LAYERLEVEL" val="1"/>
  <p:tag name="KSO_WM_UNIT_VALUE" val="264"/>
  <p:tag name="KSO_WM_UNIT_HIGHLIGHT" val="0"/>
  <p:tag name="KSO_WM_UNIT_COMPATIBLE" val="0"/>
  <p:tag name="KSO_WM_UNIT_PRESET_TEXT_INDEX" val="5"/>
  <p:tag name="KSO_WM_UNIT_PRESET_TEXT_LEN" val="232"/>
</p:tagLst>
</file>

<file path=ppt/tags/tag78.xml><?xml version="1.0" encoding="utf-8"?>
<p:tagLst xmlns:p="http://schemas.openxmlformats.org/presentationml/2006/main">
  <p:tag name="KSO_WM_TEMPLATE_CATEGORY" val="custom"/>
  <p:tag name="KSO_WM_TEMPLATE_INDEX" val="160415"/>
  <p:tag name="KSO_WM_TAG_VERSION" val="1.0"/>
  <p:tag name="KSO_WM_SLIDE_ID" val="custom160415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30"/>
  <p:tag name="KSO_WM_SLIDE_SIZE" val="828*356"/>
</p:tagLst>
</file>

<file path=ppt/tags/tag7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15"/>
  <p:tag name="KSO_WM_UNIT_TYPE" val="a"/>
  <p:tag name="KSO_WM_UNIT_INDEX" val="1"/>
  <p:tag name="KSO_WM_UNIT_ID" val="custom160415_2*a*1"/>
  <p:tag name="KSO_WM_UNIT_CLEAR" val="1"/>
  <p:tag name="KSO_WM_UNIT_LAYERLEVEL" val="1"/>
  <p:tag name="KSO_WM_UNIT_VALUE" val="58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8.xml><?xml version="1.0" encoding="utf-8"?>
<p:tagLst xmlns:p="http://schemas.openxmlformats.org/presentationml/2006/main">
  <p:tag name="ROUNDCOPY" val="5,4|0,5|"/>
</p:tagLst>
</file>

<file path=ppt/tags/tag80.xml><?xml version="1.0" encoding="utf-8"?>
<p:tagLst xmlns:p="http://schemas.openxmlformats.org/presentationml/2006/main">
  <p:tag name="KSO_WM_TEMPLATE_CATEGORY" val="custom"/>
  <p:tag name="KSO_WM_TEMPLATE_INDEX" val="160415"/>
  <p:tag name="KSO_WM_TAG_VERSION" val="1.0"/>
  <p:tag name="KSO_WM_SLIDE_ID" val="custom160415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30"/>
  <p:tag name="KSO_WM_SLIDE_SIZE" val="828*356"/>
</p:tagLst>
</file>

<file path=ppt/tags/tag8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15"/>
  <p:tag name="KSO_WM_UNIT_TYPE" val="a"/>
  <p:tag name="KSO_WM_UNIT_INDEX" val="1"/>
  <p:tag name="KSO_WM_UNIT_ID" val="custom160415_2*a*1"/>
  <p:tag name="KSO_WM_UNIT_CLEAR" val="1"/>
  <p:tag name="KSO_WM_UNIT_LAYERLEVEL" val="1"/>
  <p:tag name="KSO_WM_UNIT_VALUE" val="58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82.xml><?xml version="1.0" encoding="utf-8"?>
<p:tagLst xmlns:p="http://schemas.openxmlformats.org/presentationml/2006/main">
  <p:tag name="KSO_WM_TEMPLATE_CATEGORY" val="custom"/>
  <p:tag name="KSO_WM_TEMPLATE_INDEX" val="160415"/>
  <p:tag name="KSO_WM_TAG_VERSION" val="1.0"/>
  <p:tag name="KSO_WM_SLIDE_ID" val="custom160415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30"/>
  <p:tag name="KSO_WM_SLIDE_SIZE" val="828*356"/>
</p:tagLst>
</file>

<file path=ppt/tags/tag8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15"/>
  <p:tag name="KSO_WM_UNIT_TYPE" val="a"/>
  <p:tag name="KSO_WM_UNIT_INDEX" val="1"/>
  <p:tag name="KSO_WM_UNIT_ID" val="custom160415_2*a*1"/>
  <p:tag name="KSO_WM_UNIT_CLEAR" val="1"/>
  <p:tag name="KSO_WM_UNIT_LAYERLEVEL" val="1"/>
  <p:tag name="KSO_WM_UNIT_VALUE" val="58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84.xml><?xml version="1.0" encoding="utf-8"?>
<p:tagLst xmlns:p="http://schemas.openxmlformats.org/presentationml/2006/main">
  <p:tag name="KSO_WM_TEMPLATE_CATEGORY" val="custom"/>
  <p:tag name="KSO_WM_TEMPLATE_INDEX" val="160415"/>
  <p:tag name="KSO_WM_TAG_VERSION" val="1.0"/>
  <p:tag name="KSO_WM_SLIDE_ID" val="custom160415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30"/>
  <p:tag name="KSO_WM_SLIDE_SIZE" val="828*356"/>
</p:tagLst>
</file>

<file path=ppt/tags/tag9.xml><?xml version="1.0" encoding="utf-8"?>
<p:tagLst xmlns:p="http://schemas.openxmlformats.org/presentationml/2006/main">
  <p:tag name="ROUNDCOPY" val="5,4|0,5|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1000</Words>
  <Application>WPS 演示</Application>
  <PresentationFormat>全屏显示(16:9)</PresentationFormat>
  <Paragraphs>97</Paragraphs>
  <Slides>15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9" baseType="lpstr">
      <vt:lpstr>Arial</vt:lpstr>
      <vt:lpstr>宋体</vt:lpstr>
      <vt:lpstr>Wingdings</vt:lpstr>
      <vt:lpstr>Impact</vt:lpstr>
      <vt:lpstr>Arial Black</vt:lpstr>
      <vt:lpstr>张海山锐线体简</vt:lpstr>
      <vt:lpstr>Adobe Devanagari</vt:lpstr>
      <vt:lpstr>黑体</vt:lpstr>
      <vt:lpstr>Webdings</vt:lpstr>
      <vt:lpstr>Times New Roman</vt:lpstr>
      <vt:lpstr>Calibri</vt:lpstr>
      <vt:lpstr>微软雅黑</vt:lpstr>
      <vt:lpstr>等线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微软用户</dc:creator>
  <cp:lastModifiedBy>楠</cp:lastModifiedBy>
  <cp:revision>58</cp:revision>
  <dcterms:created xsi:type="dcterms:W3CDTF">2016-07-15T07:40:00Z</dcterms:created>
  <dcterms:modified xsi:type="dcterms:W3CDTF">2016-11-02T16:39:47Z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2052-10.1.0.6029</vt:lpwstr>
  </property>
</Properties>
</file>