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300" r:id="rId2"/>
    <p:sldId id="326" r:id="rId3"/>
    <p:sldId id="327" r:id="rId4"/>
    <p:sldId id="328" r:id="rId5"/>
    <p:sldId id="329" r:id="rId6"/>
    <p:sldId id="330" r:id="rId7"/>
    <p:sldId id="313" r:id="rId8"/>
    <p:sldId id="314" r:id="rId9"/>
    <p:sldId id="318" r:id="rId10"/>
    <p:sldId id="319" r:id="rId11"/>
    <p:sldId id="332" r:id="rId12"/>
    <p:sldId id="323" r:id="rId13"/>
    <p:sldId id="324" r:id="rId14"/>
    <p:sldId id="325" r:id="rId15"/>
    <p:sldId id="331" r:id="rId16"/>
    <p:sldId id="316" r:id="rId17"/>
    <p:sldId id="317" r:id="rId18"/>
  </p:sldIdLst>
  <p:sldSz cx="9144000" cy="6858000" type="screen4x3"/>
  <p:notesSz cx="6096000" cy="8793163"/>
  <p:custShowLst>
    <p:custShow name="自定义放映 1" id="0">
      <p:sldLst/>
    </p:custShow>
    <p:custShow name="自定义放映 2" id="1">
      <p:sldLst/>
    </p:custShow>
    <p:custShow name="自定义放映 3" id="2">
      <p:sldLst/>
    </p:custShow>
  </p:custShow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00"/>
    <a:srgbClr val="CC1818"/>
    <a:srgbClr val="0033CC"/>
    <a:srgbClr val="00FF99"/>
    <a:srgbClr val="0000FF"/>
    <a:srgbClr val="FF0000"/>
    <a:srgbClr val="FF99FF"/>
    <a:srgbClr val="FFCC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494" y="-78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50" y="-78"/>
      </p:cViewPr>
      <p:guideLst>
        <p:guide orient="horz" pos="2769"/>
        <p:guide pos="192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.xml"/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image" Target="../media/image102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12" Type="http://schemas.openxmlformats.org/officeDocument/2006/relationships/image" Target="../media/image124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11" Type="http://schemas.openxmlformats.org/officeDocument/2006/relationships/image" Target="../media/image123.wmf"/><Relationship Id="rId5" Type="http://schemas.openxmlformats.org/officeDocument/2006/relationships/image" Target="../media/image117.wmf"/><Relationship Id="rId15" Type="http://schemas.openxmlformats.org/officeDocument/2006/relationships/image" Target="../media/image126.wmf"/><Relationship Id="rId10" Type="http://schemas.openxmlformats.org/officeDocument/2006/relationships/image" Target="../media/image122.wmf"/><Relationship Id="rId4" Type="http://schemas.openxmlformats.org/officeDocument/2006/relationships/image" Target="../media/image116.wmf"/><Relationship Id="rId9" Type="http://schemas.openxmlformats.org/officeDocument/2006/relationships/image" Target="../media/image121.wmf"/><Relationship Id="rId14" Type="http://schemas.openxmlformats.org/officeDocument/2006/relationships/image" Target="../media/image12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image" Target="../media/image137.wmf"/><Relationship Id="rId18" Type="http://schemas.openxmlformats.org/officeDocument/2006/relationships/image" Target="../media/image142.wmf"/><Relationship Id="rId3" Type="http://schemas.openxmlformats.org/officeDocument/2006/relationships/image" Target="../media/image128.wmf"/><Relationship Id="rId21" Type="http://schemas.openxmlformats.org/officeDocument/2006/relationships/image" Target="../media/image145.wmf"/><Relationship Id="rId7" Type="http://schemas.openxmlformats.org/officeDocument/2006/relationships/image" Target="../media/image131.wmf"/><Relationship Id="rId12" Type="http://schemas.openxmlformats.org/officeDocument/2006/relationships/image" Target="../media/image136.wmf"/><Relationship Id="rId17" Type="http://schemas.openxmlformats.org/officeDocument/2006/relationships/image" Target="../media/image141.wmf"/><Relationship Id="rId2" Type="http://schemas.openxmlformats.org/officeDocument/2006/relationships/image" Target="../media/image127.wmf"/><Relationship Id="rId16" Type="http://schemas.openxmlformats.org/officeDocument/2006/relationships/image" Target="../media/image140.wmf"/><Relationship Id="rId20" Type="http://schemas.openxmlformats.org/officeDocument/2006/relationships/image" Target="../media/image144.wmf"/><Relationship Id="rId1" Type="http://schemas.openxmlformats.org/officeDocument/2006/relationships/image" Target="../media/image26.wmf"/><Relationship Id="rId6" Type="http://schemas.openxmlformats.org/officeDocument/2006/relationships/image" Target="../media/image27.wmf"/><Relationship Id="rId11" Type="http://schemas.openxmlformats.org/officeDocument/2006/relationships/image" Target="../media/image135.wmf"/><Relationship Id="rId5" Type="http://schemas.openxmlformats.org/officeDocument/2006/relationships/image" Target="../media/image130.wmf"/><Relationship Id="rId15" Type="http://schemas.openxmlformats.org/officeDocument/2006/relationships/image" Target="../media/image139.wmf"/><Relationship Id="rId10" Type="http://schemas.openxmlformats.org/officeDocument/2006/relationships/image" Target="../media/image134.wmf"/><Relationship Id="rId19" Type="http://schemas.openxmlformats.org/officeDocument/2006/relationships/image" Target="../media/image143.wmf"/><Relationship Id="rId4" Type="http://schemas.openxmlformats.org/officeDocument/2006/relationships/image" Target="../media/image129.wmf"/><Relationship Id="rId9" Type="http://schemas.openxmlformats.org/officeDocument/2006/relationships/image" Target="../media/image133.wmf"/><Relationship Id="rId14" Type="http://schemas.openxmlformats.org/officeDocument/2006/relationships/image" Target="../media/image13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image" Target="../media/image158.wmf"/><Relationship Id="rId3" Type="http://schemas.openxmlformats.org/officeDocument/2006/relationships/image" Target="../media/image148.wmf"/><Relationship Id="rId7" Type="http://schemas.openxmlformats.org/officeDocument/2006/relationships/image" Target="../media/image152.wmf"/><Relationship Id="rId12" Type="http://schemas.openxmlformats.org/officeDocument/2006/relationships/image" Target="../media/image157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11" Type="http://schemas.openxmlformats.org/officeDocument/2006/relationships/image" Target="../media/image156.wmf"/><Relationship Id="rId5" Type="http://schemas.openxmlformats.org/officeDocument/2006/relationships/image" Target="../media/image150.wmf"/><Relationship Id="rId10" Type="http://schemas.openxmlformats.org/officeDocument/2006/relationships/image" Target="../media/image155.wmf"/><Relationship Id="rId4" Type="http://schemas.openxmlformats.org/officeDocument/2006/relationships/image" Target="../media/image149.wmf"/><Relationship Id="rId9" Type="http://schemas.openxmlformats.org/officeDocument/2006/relationships/image" Target="../media/image15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image" Target="../media/image170.wmf"/><Relationship Id="rId18" Type="http://schemas.openxmlformats.org/officeDocument/2006/relationships/image" Target="../media/image175.wmf"/><Relationship Id="rId3" Type="http://schemas.openxmlformats.org/officeDocument/2006/relationships/image" Target="../media/image161.wmf"/><Relationship Id="rId21" Type="http://schemas.openxmlformats.org/officeDocument/2006/relationships/image" Target="../media/image176.wmf"/><Relationship Id="rId7" Type="http://schemas.openxmlformats.org/officeDocument/2006/relationships/image" Target="../media/image164.wmf"/><Relationship Id="rId12" Type="http://schemas.openxmlformats.org/officeDocument/2006/relationships/image" Target="../media/image169.wmf"/><Relationship Id="rId17" Type="http://schemas.openxmlformats.org/officeDocument/2006/relationships/image" Target="../media/image174.wmf"/><Relationship Id="rId2" Type="http://schemas.openxmlformats.org/officeDocument/2006/relationships/image" Target="../media/image160.wmf"/><Relationship Id="rId16" Type="http://schemas.openxmlformats.org/officeDocument/2006/relationships/image" Target="../media/image173.wmf"/><Relationship Id="rId20" Type="http://schemas.openxmlformats.org/officeDocument/2006/relationships/image" Target="../media/image147.wmf"/><Relationship Id="rId1" Type="http://schemas.openxmlformats.org/officeDocument/2006/relationships/image" Target="../media/image159.wmf"/><Relationship Id="rId6" Type="http://schemas.openxmlformats.org/officeDocument/2006/relationships/image" Target="../media/image163.wmf"/><Relationship Id="rId11" Type="http://schemas.openxmlformats.org/officeDocument/2006/relationships/image" Target="../media/image168.wmf"/><Relationship Id="rId24" Type="http://schemas.openxmlformats.org/officeDocument/2006/relationships/image" Target="../media/image179.wmf"/><Relationship Id="rId5" Type="http://schemas.openxmlformats.org/officeDocument/2006/relationships/image" Target="../media/image162.wmf"/><Relationship Id="rId15" Type="http://schemas.openxmlformats.org/officeDocument/2006/relationships/image" Target="../media/image172.wmf"/><Relationship Id="rId23" Type="http://schemas.openxmlformats.org/officeDocument/2006/relationships/image" Target="../media/image178.wmf"/><Relationship Id="rId10" Type="http://schemas.openxmlformats.org/officeDocument/2006/relationships/image" Target="../media/image167.wmf"/><Relationship Id="rId19" Type="http://schemas.openxmlformats.org/officeDocument/2006/relationships/image" Target="../media/image146.wmf"/><Relationship Id="rId4" Type="http://schemas.openxmlformats.org/officeDocument/2006/relationships/image" Target="../media/image148.wmf"/><Relationship Id="rId9" Type="http://schemas.openxmlformats.org/officeDocument/2006/relationships/image" Target="../media/image166.wmf"/><Relationship Id="rId14" Type="http://schemas.openxmlformats.org/officeDocument/2006/relationships/image" Target="../media/image171.wmf"/><Relationship Id="rId22" Type="http://schemas.openxmlformats.org/officeDocument/2006/relationships/image" Target="../media/image17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4.wmf"/><Relationship Id="rId18" Type="http://schemas.openxmlformats.org/officeDocument/2006/relationships/image" Target="../media/image2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17" Type="http://schemas.openxmlformats.org/officeDocument/2006/relationships/image" Target="../media/image28.wmf"/><Relationship Id="rId2" Type="http://schemas.openxmlformats.org/officeDocument/2006/relationships/image" Target="../media/image13.wmf"/><Relationship Id="rId16" Type="http://schemas.openxmlformats.org/officeDocument/2006/relationships/image" Target="../media/image27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5" Type="http://schemas.openxmlformats.org/officeDocument/2006/relationships/image" Target="../media/image2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Relationship Id="rId14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2" Type="http://schemas.openxmlformats.org/officeDocument/2006/relationships/image" Target="../media/image30.wmf"/><Relationship Id="rId1" Type="http://schemas.openxmlformats.org/officeDocument/2006/relationships/image" Target="../media/image12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Relationship Id="rId14" Type="http://schemas.openxmlformats.org/officeDocument/2006/relationships/image" Target="../media/image4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55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12" Type="http://schemas.openxmlformats.org/officeDocument/2006/relationships/image" Target="../media/image54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10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58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12" Type="http://schemas.openxmlformats.org/officeDocument/2006/relationships/image" Target="../media/image57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11" Type="http://schemas.openxmlformats.org/officeDocument/2006/relationships/image" Target="../media/image75.wmf"/><Relationship Id="rId5" Type="http://schemas.openxmlformats.org/officeDocument/2006/relationships/image" Target="../media/image70.wmf"/><Relationship Id="rId10" Type="http://schemas.openxmlformats.org/officeDocument/2006/relationships/image" Target="../media/image64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12" Type="http://schemas.openxmlformats.org/officeDocument/2006/relationships/image" Target="../media/image87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11" Type="http://schemas.openxmlformats.org/officeDocument/2006/relationships/image" Target="../media/image86.wmf"/><Relationship Id="rId5" Type="http://schemas.openxmlformats.org/officeDocument/2006/relationships/image" Target="../media/image80.wmf"/><Relationship Id="rId10" Type="http://schemas.openxmlformats.org/officeDocument/2006/relationships/image" Target="../media/image85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10" Type="http://schemas.openxmlformats.org/officeDocument/2006/relationships/image" Target="../media/image97.wmf"/><Relationship Id="rId4" Type="http://schemas.openxmlformats.org/officeDocument/2006/relationships/image" Target="../media/image91.wmf"/><Relationship Id="rId9" Type="http://schemas.openxmlformats.org/officeDocument/2006/relationships/image" Target="../media/image9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110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12" Type="http://schemas.openxmlformats.org/officeDocument/2006/relationships/image" Target="../media/image109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11" Type="http://schemas.openxmlformats.org/officeDocument/2006/relationships/image" Target="../media/image108.wmf"/><Relationship Id="rId5" Type="http://schemas.openxmlformats.org/officeDocument/2006/relationships/image" Target="../media/image102.wmf"/><Relationship Id="rId15" Type="http://schemas.openxmlformats.org/officeDocument/2006/relationships/image" Target="../media/image112.wmf"/><Relationship Id="rId10" Type="http://schemas.openxmlformats.org/officeDocument/2006/relationships/image" Target="../media/image107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Relationship Id="rId14" Type="http://schemas.openxmlformats.org/officeDocument/2006/relationships/image" Target="../media/image1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29000" y="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382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29000" y="8382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EB12022-CEB6-46CA-8D5B-511C853F57A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l" defTabSz="850900">
              <a:defRPr sz="1100" b="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454400" y="0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r" defTabSz="850900">
              <a:defRPr sz="1100" b="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9313" y="658813"/>
            <a:ext cx="4398962" cy="3298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12800" y="4176713"/>
            <a:ext cx="4470400" cy="395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53425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l" defTabSz="850900">
              <a:defRPr sz="1100" b="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454400" y="8353425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r" defTabSz="850900">
              <a:defRPr sz="1100" b="0"/>
            </a:lvl1pPr>
          </a:lstStyle>
          <a:p>
            <a:fld id="{89A8CE4E-8E36-4FCB-A850-617283BBC8B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1AE42C-B1C1-4FB5-9D46-E39D2CA13344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563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9038" y="733425"/>
            <a:ext cx="4395787" cy="3297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4176713"/>
            <a:ext cx="4470400" cy="3957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5076" tIns="42538" rIns="85076" bIns="42538"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E3031F-E106-42CD-A35B-6FA5F3C71C3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EDBF92-44A3-43DC-8CA4-438AD53CB1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56BCC7-7F62-400A-9305-19EB14DD4F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A50069-1EBC-43CE-8CC1-1352804B42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6053BC-1268-4EBB-B6BB-817232A84AD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7A2BF9-A3FD-4201-8A36-1F090F03F2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DE14DB-1E13-485E-A8D2-5C31F308114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A42468-D4E4-439A-877C-F567EF8DB10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C9FA3D-DB7D-423A-AC34-0C6EEBDBF3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0FE4BC-B0B9-4FDE-AF3F-1870C06D6DC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AF68F8-0AD4-4EDD-B222-6B317FB18E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3" name="AutoShape 11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477000"/>
            <a:ext cx="457200" cy="228600"/>
          </a:xfrm>
          <a:prstGeom prst="actionButtonForwardNext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4" name="AutoShape 12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7848600" y="6477000"/>
            <a:ext cx="457200" cy="228600"/>
          </a:xfrm>
          <a:prstGeom prst="actionButtonBackPrevious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7907750-D722-47EB-A538-CFC4304DF5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oleObject" Target="../embeddings/oleObject78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2.bin"/><Relationship Id="rId12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1.bin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80.bin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69.bin"/><Relationship Id="rId9" Type="http://schemas.openxmlformats.org/officeDocument/2006/relationships/oleObject" Target="../embeddings/oleObject74.bin"/><Relationship Id="rId14" Type="http://schemas.openxmlformats.org/officeDocument/2006/relationships/oleObject" Target="../embeddings/oleObject7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5.bin"/><Relationship Id="rId12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4.bin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3.bin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2.bin"/><Relationship Id="rId9" Type="http://schemas.openxmlformats.org/officeDocument/2006/relationships/oleObject" Target="../embeddings/oleObject87.bin"/><Relationship Id="rId14" Type="http://schemas.openxmlformats.org/officeDocument/2006/relationships/oleObject" Target="../embeddings/oleObject9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7.bin"/><Relationship Id="rId12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6.bin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5.bin"/><Relationship Id="rId10" Type="http://schemas.openxmlformats.org/officeDocument/2006/relationships/oleObject" Target="../embeddings/oleObject100.bin"/><Relationship Id="rId4" Type="http://schemas.openxmlformats.org/officeDocument/2006/relationships/oleObject" Target="../embeddings/oleObject94.bin"/><Relationship Id="rId9" Type="http://schemas.openxmlformats.org/officeDocument/2006/relationships/oleObject" Target="../embeddings/oleObject9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oleObject" Target="../embeddings/oleObject113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7.bin"/><Relationship Id="rId12" Type="http://schemas.openxmlformats.org/officeDocument/2006/relationships/oleObject" Target="../embeddings/oleObject112.bin"/><Relationship Id="rId1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6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6.bin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5.bin"/><Relationship Id="rId10" Type="http://schemas.openxmlformats.org/officeDocument/2006/relationships/oleObject" Target="../embeddings/oleObject110.bin"/><Relationship Id="rId4" Type="http://schemas.openxmlformats.org/officeDocument/2006/relationships/oleObject" Target="../embeddings/oleObject104.bin"/><Relationship Id="rId9" Type="http://schemas.openxmlformats.org/officeDocument/2006/relationships/oleObject" Target="../embeddings/oleObject109.bin"/><Relationship Id="rId14" Type="http://schemas.openxmlformats.org/officeDocument/2006/relationships/oleObject" Target="../embeddings/oleObject11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oleObject" Target="../embeddings/oleObject128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2.bin"/><Relationship Id="rId12" Type="http://schemas.openxmlformats.org/officeDocument/2006/relationships/oleObject" Target="../embeddings/oleObject127.bin"/><Relationship Id="rId1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1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21.bin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30.bin"/><Relationship Id="rId10" Type="http://schemas.openxmlformats.org/officeDocument/2006/relationships/oleObject" Target="../embeddings/oleObject125.bin"/><Relationship Id="rId4" Type="http://schemas.openxmlformats.org/officeDocument/2006/relationships/oleObject" Target="../embeddings/oleObject119.bin"/><Relationship Id="rId9" Type="http://schemas.openxmlformats.org/officeDocument/2006/relationships/oleObject" Target="../embeddings/oleObject124.bin"/><Relationship Id="rId14" Type="http://schemas.openxmlformats.org/officeDocument/2006/relationships/oleObject" Target="../embeddings/oleObject12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13" Type="http://schemas.openxmlformats.org/officeDocument/2006/relationships/oleObject" Target="../embeddings/oleObject143.bin"/><Relationship Id="rId18" Type="http://schemas.openxmlformats.org/officeDocument/2006/relationships/oleObject" Target="../embeddings/oleObject148.bin"/><Relationship Id="rId3" Type="http://schemas.openxmlformats.org/officeDocument/2006/relationships/oleObject" Target="../embeddings/oleObject133.bin"/><Relationship Id="rId21" Type="http://schemas.openxmlformats.org/officeDocument/2006/relationships/oleObject" Target="../embeddings/oleObject151.bin"/><Relationship Id="rId7" Type="http://schemas.openxmlformats.org/officeDocument/2006/relationships/oleObject" Target="../embeddings/oleObject137.bin"/><Relationship Id="rId12" Type="http://schemas.openxmlformats.org/officeDocument/2006/relationships/oleObject" Target="../embeddings/oleObject142.bin"/><Relationship Id="rId17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6.bin"/><Relationship Id="rId20" Type="http://schemas.openxmlformats.org/officeDocument/2006/relationships/oleObject" Target="../embeddings/oleObject150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36.bin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5.bin"/><Relationship Id="rId23" Type="http://schemas.openxmlformats.org/officeDocument/2006/relationships/oleObject" Target="../embeddings/oleObject153.bin"/><Relationship Id="rId10" Type="http://schemas.openxmlformats.org/officeDocument/2006/relationships/oleObject" Target="../embeddings/oleObject140.bin"/><Relationship Id="rId19" Type="http://schemas.openxmlformats.org/officeDocument/2006/relationships/oleObject" Target="../embeddings/oleObject149.bin"/><Relationship Id="rId4" Type="http://schemas.openxmlformats.org/officeDocument/2006/relationships/oleObject" Target="../embeddings/oleObject134.bin"/><Relationship Id="rId9" Type="http://schemas.openxmlformats.org/officeDocument/2006/relationships/oleObject" Target="../embeddings/oleObject139.bin"/><Relationship Id="rId14" Type="http://schemas.openxmlformats.org/officeDocument/2006/relationships/oleObject" Target="../embeddings/oleObject144.bin"/><Relationship Id="rId22" Type="http://schemas.openxmlformats.org/officeDocument/2006/relationships/oleObject" Target="../embeddings/oleObject15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oleObject" Target="../embeddings/oleObject164.bin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8.bin"/><Relationship Id="rId12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7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7.bin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6.bin"/><Relationship Id="rId10" Type="http://schemas.openxmlformats.org/officeDocument/2006/relationships/oleObject" Target="../embeddings/oleObject161.bin"/><Relationship Id="rId4" Type="http://schemas.openxmlformats.org/officeDocument/2006/relationships/oleObject" Target="../embeddings/oleObject155.bin"/><Relationship Id="rId9" Type="http://schemas.openxmlformats.org/officeDocument/2006/relationships/oleObject" Target="../embeddings/oleObject160.bin"/><Relationship Id="rId14" Type="http://schemas.openxmlformats.org/officeDocument/2006/relationships/oleObject" Target="../embeddings/oleObject16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13" Type="http://schemas.openxmlformats.org/officeDocument/2006/relationships/oleObject" Target="../embeddings/oleObject178.bin"/><Relationship Id="rId18" Type="http://schemas.openxmlformats.org/officeDocument/2006/relationships/oleObject" Target="../embeddings/oleObject182.bin"/><Relationship Id="rId26" Type="http://schemas.openxmlformats.org/officeDocument/2006/relationships/oleObject" Target="../embeddings/oleObject190.bin"/><Relationship Id="rId3" Type="http://schemas.openxmlformats.org/officeDocument/2006/relationships/oleObject" Target="../embeddings/oleObject168.bin"/><Relationship Id="rId21" Type="http://schemas.openxmlformats.org/officeDocument/2006/relationships/oleObject" Target="../embeddings/oleObject185.bin"/><Relationship Id="rId7" Type="http://schemas.openxmlformats.org/officeDocument/2006/relationships/oleObject" Target="../embeddings/oleObject172.bin"/><Relationship Id="rId12" Type="http://schemas.openxmlformats.org/officeDocument/2006/relationships/oleObject" Target="../embeddings/oleObject177.bin"/><Relationship Id="rId17" Type="http://schemas.openxmlformats.org/officeDocument/2006/relationships/oleObject" Target="../embeddings/oleObject181.bin"/><Relationship Id="rId25" Type="http://schemas.openxmlformats.org/officeDocument/2006/relationships/oleObject" Target="../embeddings/oleObject18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0.bin"/><Relationship Id="rId20" Type="http://schemas.openxmlformats.org/officeDocument/2006/relationships/oleObject" Target="../embeddings/oleObject184.bin"/><Relationship Id="rId29" Type="http://schemas.openxmlformats.org/officeDocument/2006/relationships/oleObject" Target="../embeddings/oleObject193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71.bin"/><Relationship Id="rId11" Type="http://schemas.openxmlformats.org/officeDocument/2006/relationships/oleObject" Target="../embeddings/oleObject176.bin"/><Relationship Id="rId24" Type="http://schemas.openxmlformats.org/officeDocument/2006/relationships/oleObject" Target="../embeddings/oleObject188.bin"/><Relationship Id="rId32" Type="http://schemas.openxmlformats.org/officeDocument/2006/relationships/oleObject" Target="../embeddings/oleObject196.bin"/><Relationship Id="rId5" Type="http://schemas.openxmlformats.org/officeDocument/2006/relationships/oleObject" Target="../embeddings/oleObject170.bin"/><Relationship Id="rId15" Type="http://schemas.openxmlformats.org/officeDocument/2006/relationships/image" Target="../media/image180.jpeg"/><Relationship Id="rId23" Type="http://schemas.openxmlformats.org/officeDocument/2006/relationships/oleObject" Target="../embeddings/oleObject187.bin"/><Relationship Id="rId28" Type="http://schemas.openxmlformats.org/officeDocument/2006/relationships/oleObject" Target="../embeddings/oleObject192.bin"/><Relationship Id="rId10" Type="http://schemas.openxmlformats.org/officeDocument/2006/relationships/oleObject" Target="../embeddings/oleObject175.bin"/><Relationship Id="rId19" Type="http://schemas.openxmlformats.org/officeDocument/2006/relationships/oleObject" Target="../embeddings/oleObject183.bin"/><Relationship Id="rId31" Type="http://schemas.openxmlformats.org/officeDocument/2006/relationships/oleObject" Target="../embeddings/oleObject195.bin"/><Relationship Id="rId4" Type="http://schemas.openxmlformats.org/officeDocument/2006/relationships/oleObject" Target="../embeddings/oleObject169.bin"/><Relationship Id="rId9" Type="http://schemas.openxmlformats.org/officeDocument/2006/relationships/oleObject" Target="../embeddings/oleObject174.bin"/><Relationship Id="rId14" Type="http://schemas.openxmlformats.org/officeDocument/2006/relationships/oleObject" Target="../embeddings/oleObject179.bin"/><Relationship Id="rId22" Type="http://schemas.openxmlformats.org/officeDocument/2006/relationships/oleObject" Target="../embeddings/oleObject186.bin"/><Relationship Id="rId27" Type="http://schemas.openxmlformats.org/officeDocument/2006/relationships/oleObject" Target="../embeddings/oleObject191.bin"/><Relationship Id="rId30" Type="http://schemas.openxmlformats.org/officeDocument/2006/relationships/oleObject" Target="../embeddings/oleObject19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oleObject" Target="../embeddings/oleObject21.bin"/><Relationship Id="rId18" Type="http://schemas.openxmlformats.org/officeDocument/2006/relationships/oleObject" Target="../embeddings/oleObject26.bin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20.bin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23.bin"/><Relationship Id="rId10" Type="http://schemas.openxmlformats.org/officeDocument/2006/relationships/oleObject" Target="../embeddings/oleObject18.bin"/><Relationship Id="rId19" Type="http://schemas.openxmlformats.org/officeDocument/2006/relationships/oleObject" Target="../embeddings/oleObject27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2.bin"/><Relationship Id="rId22" Type="http://schemas.openxmlformats.org/officeDocument/2006/relationships/oleObject" Target="../embeddings/oleObject3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4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4.bin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43.bin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7.bin"/><Relationship Id="rId14" Type="http://schemas.openxmlformats.org/officeDocument/2006/relationships/oleObject" Target="../embeddings/oleObject4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9.bin"/><Relationship Id="rId12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8.bin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7.bin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oleObject51.bin"/><Relationship Id="rId14" Type="http://schemas.openxmlformats.org/officeDocument/2006/relationships/oleObject" Target="../embeddings/oleObject5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2.bin"/><Relationship Id="rId12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1.bin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0.bin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8080"/>
            </a:gs>
            <a:gs pos="100000">
              <a:srgbClr val="008080">
                <a:gamma/>
                <a:shade val="16078"/>
                <a:invGamma/>
              </a:srgb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07BFF-EB83-43DF-A42A-841221D6695E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55330" name="Oval 2"/>
          <p:cNvSpPr>
            <a:spLocks noChangeArrowheads="1"/>
          </p:cNvSpPr>
          <p:nvPr/>
        </p:nvSpPr>
        <p:spPr bwMode="auto">
          <a:xfrm>
            <a:off x="3200400" y="2514600"/>
            <a:ext cx="2743200" cy="838200"/>
          </a:xfrm>
          <a:prstGeom prst="ellipse">
            <a:avLst/>
          </a:prstGeom>
          <a:solidFill>
            <a:srgbClr val="FF0066"/>
          </a:solidFill>
          <a:ln w="57150">
            <a:noFill/>
            <a:round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31" name="Rectangle 3"/>
          <p:cNvSpPr>
            <a:spLocks noChangeArrowheads="1"/>
          </p:cNvSpPr>
          <p:nvPr/>
        </p:nvSpPr>
        <p:spPr bwMode="auto">
          <a:xfrm>
            <a:off x="457200" y="1143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l"/>
            <a:r>
              <a:rPr lang="en-US" altLang="zh-CN" sz="4800" b="0" dirty="0">
                <a:solidFill>
                  <a:srgbClr val="FF9933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4800" b="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第三</a:t>
            </a:r>
            <a:r>
              <a:rPr lang="zh-CN" altLang="en-US" sz="4800" b="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章  导数及应用</a:t>
            </a:r>
          </a:p>
        </p:txBody>
      </p:sp>
      <p:sp>
        <p:nvSpPr>
          <p:cNvPr id="355337" name="Rectangle 9"/>
          <p:cNvSpPr>
            <a:spLocks noChangeArrowheads="1"/>
          </p:cNvSpPr>
          <p:nvPr/>
        </p:nvSpPr>
        <p:spPr bwMode="auto">
          <a:xfrm>
            <a:off x="3362325" y="2506663"/>
            <a:ext cx="2419350" cy="762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b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习 题 课</a:t>
            </a:r>
          </a:p>
        </p:txBody>
      </p:sp>
      <p:sp>
        <p:nvSpPr>
          <p:cNvPr id="355338" name="Rectangle 10"/>
          <p:cNvSpPr>
            <a:spLocks noChangeArrowheads="1"/>
          </p:cNvSpPr>
          <p:nvPr/>
        </p:nvSpPr>
        <p:spPr bwMode="auto">
          <a:xfrm>
            <a:off x="3810000" y="3810000"/>
            <a:ext cx="3810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l"/>
            <a:r>
              <a:rPr lang="zh-CN" altLang="en-US" sz="4000" b="0">
                <a:solidFill>
                  <a:srgbClr val="FFFFFF"/>
                </a:solidFill>
                <a:ea typeface="幼圆" pitchFamily="49" charset="-122"/>
              </a:rPr>
              <a:t>主要知识点</a:t>
            </a:r>
            <a:endParaRPr lang="zh-CN" altLang="en-US" sz="4400" b="0">
              <a:solidFill>
                <a:schemeClr val="hlink"/>
              </a:solidFill>
              <a:ea typeface="幼圆" pitchFamily="49" charset="-122"/>
            </a:endParaRPr>
          </a:p>
        </p:txBody>
      </p:sp>
      <p:sp>
        <p:nvSpPr>
          <p:cNvPr id="355339" name="Rectangle 11"/>
          <p:cNvSpPr>
            <a:spLocks noChangeArrowheads="1"/>
          </p:cNvSpPr>
          <p:nvPr/>
        </p:nvSpPr>
        <p:spPr bwMode="auto">
          <a:xfrm>
            <a:off x="3810000" y="4648200"/>
            <a:ext cx="3657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l"/>
            <a:r>
              <a:rPr lang="zh-CN" altLang="en-US" sz="4000" b="0">
                <a:solidFill>
                  <a:srgbClr val="FFFFFF"/>
                </a:solidFill>
                <a:ea typeface="幼圆" pitchFamily="49" charset="-122"/>
              </a:rPr>
              <a:t>补充例题</a:t>
            </a:r>
          </a:p>
        </p:txBody>
      </p:sp>
      <p:sp>
        <p:nvSpPr>
          <p:cNvPr id="355340" name="Rectangle 1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124200" y="4038600"/>
            <a:ext cx="457200" cy="3810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1764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80808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41" name="Rectangle 1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124200" y="4876800"/>
            <a:ext cx="457200" cy="3810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1764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80808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3CE1F-CE22-4FB7-9580-B87ADC12FE01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82978" name="Text Box 2"/>
          <p:cNvSpPr txBox="1">
            <a:spLocks noChangeArrowheads="1"/>
          </p:cNvSpPr>
          <p:nvPr/>
        </p:nvSpPr>
        <p:spPr bwMode="auto">
          <a:xfrm>
            <a:off x="762000" y="1958975"/>
            <a:ext cx="1295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zh-CN" sz="2800">
                <a:ea typeface="黑体" pitchFamily="49" charset="-122"/>
              </a:rPr>
              <a:t>证</a:t>
            </a:r>
            <a:endParaRPr lang="zh-CN" altLang="en-US" sz="2800">
              <a:ea typeface="黑体" pitchFamily="49" charset="-122"/>
            </a:endParaRPr>
          </a:p>
        </p:txBody>
      </p:sp>
      <p:graphicFrame>
        <p:nvGraphicFramePr>
          <p:cNvPr id="382979" name="Object 3"/>
          <p:cNvGraphicFramePr>
            <a:graphicFrameLocks noChangeAspect="1"/>
          </p:cNvGraphicFramePr>
          <p:nvPr/>
        </p:nvGraphicFramePr>
        <p:xfrm>
          <a:off x="1295400" y="2020888"/>
          <a:ext cx="2743200" cy="525462"/>
        </p:xfrm>
        <a:graphic>
          <a:graphicData uri="http://schemas.openxmlformats.org/presentationml/2006/ole">
            <p:oleObj spid="_x0000_s382979" name="公式" r:id="rId3" imgW="1193760" imgH="228600" progId="Equation.3">
              <p:embed/>
            </p:oleObj>
          </a:graphicData>
        </a:graphic>
      </p:graphicFrame>
      <p:graphicFrame>
        <p:nvGraphicFramePr>
          <p:cNvPr id="382980" name="Object 4"/>
          <p:cNvGraphicFramePr>
            <a:graphicFrameLocks noChangeAspect="1"/>
          </p:cNvGraphicFramePr>
          <p:nvPr/>
        </p:nvGraphicFramePr>
        <p:xfrm>
          <a:off x="1287463" y="2630488"/>
          <a:ext cx="3817937" cy="498475"/>
        </p:xfrm>
        <a:graphic>
          <a:graphicData uri="http://schemas.openxmlformats.org/presentationml/2006/ole">
            <p:oleObj spid="_x0000_s382980" name="公式" r:id="rId4" imgW="1638000" imgH="215640" progId="Equation.3">
              <p:embed/>
            </p:oleObj>
          </a:graphicData>
        </a:graphic>
      </p:graphicFrame>
      <p:graphicFrame>
        <p:nvGraphicFramePr>
          <p:cNvPr id="382981" name="Object 5"/>
          <p:cNvGraphicFramePr>
            <a:graphicFrameLocks noChangeAspect="1"/>
          </p:cNvGraphicFramePr>
          <p:nvPr/>
        </p:nvGraphicFramePr>
        <p:xfrm>
          <a:off x="1701800" y="3217875"/>
          <a:ext cx="2870200" cy="468313"/>
        </p:xfrm>
        <a:graphic>
          <a:graphicData uri="http://schemas.openxmlformats.org/presentationml/2006/ole">
            <p:oleObj spid="_x0000_s382981" name="公式" r:id="rId5" imgW="1231560" imgH="203040" progId="Equation.3">
              <p:embed/>
            </p:oleObj>
          </a:graphicData>
        </a:graphic>
      </p:graphicFrame>
      <p:graphicFrame>
        <p:nvGraphicFramePr>
          <p:cNvPr id="382982" name="Object 6"/>
          <p:cNvGraphicFramePr>
            <a:graphicFrameLocks noChangeAspect="1"/>
          </p:cNvGraphicFramePr>
          <p:nvPr/>
        </p:nvGraphicFramePr>
        <p:xfrm>
          <a:off x="5105400" y="2630488"/>
          <a:ext cx="3492500" cy="498475"/>
        </p:xfrm>
        <a:graphic>
          <a:graphicData uri="http://schemas.openxmlformats.org/presentationml/2006/ole">
            <p:oleObj spid="_x0000_s382982" name="公式" r:id="rId6" imgW="1498320" imgH="215640" progId="Equation.3">
              <p:embed/>
            </p:oleObj>
          </a:graphicData>
        </a:graphic>
      </p:graphicFrame>
      <p:graphicFrame>
        <p:nvGraphicFramePr>
          <p:cNvPr id="382983" name="Object 7"/>
          <p:cNvGraphicFramePr>
            <a:graphicFrameLocks noChangeAspect="1"/>
          </p:cNvGraphicFramePr>
          <p:nvPr/>
        </p:nvGraphicFramePr>
        <p:xfrm>
          <a:off x="1317625" y="4340239"/>
          <a:ext cx="639763" cy="517525"/>
        </p:xfrm>
        <a:graphic>
          <a:graphicData uri="http://schemas.openxmlformats.org/presentationml/2006/ole">
            <p:oleObj spid="_x0000_s382983" name="公式" r:id="rId7" imgW="266400" imgH="215640" progId="Equation.3">
              <p:embed/>
            </p:oleObj>
          </a:graphicData>
        </a:graphic>
      </p:graphicFrame>
      <p:graphicFrame>
        <p:nvGraphicFramePr>
          <p:cNvPr id="382984" name="Object 8"/>
          <p:cNvGraphicFramePr>
            <a:graphicFrameLocks noChangeAspect="1"/>
          </p:cNvGraphicFramePr>
          <p:nvPr/>
        </p:nvGraphicFramePr>
        <p:xfrm>
          <a:off x="1317625" y="4964127"/>
          <a:ext cx="2022475" cy="536575"/>
        </p:xfrm>
        <a:graphic>
          <a:graphicData uri="http://schemas.openxmlformats.org/presentationml/2006/ole">
            <p:oleObj spid="_x0000_s382984" name="Equation" r:id="rId8" imgW="863280" imgH="228600" progId="Equation.3">
              <p:embed/>
            </p:oleObj>
          </a:graphicData>
        </a:graphic>
      </p:graphicFrame>
      <p:graphicFrame>
        <p:nvGraphicFramePr>
          <p:cNvPr id="382985" name="Object 9"/>
          <p:cNvGraphicFramePr>
            <a:graphicFrameLocks noChangeAspect="1"/>
          </p:cNvGraphicFramePr>
          <p:nvPr/>
        </p:nvGraphicFramePr>
        <p:xfrm>
          <a:off x="1774825" y="4308489"/>
          <a:ext cx="4191000" cy="565150"/>
        </p:xfrm>
        <a:graphic>
          <a:graphicData uri="http://schemas.openxmlformats.org/presentationml/2006/ole">
            <p:oleObj spid="_x0000_s382985" name="公式" r:id="rId9" imgW="1701720" imgH="228600" progId="Equation.3">
              <p:embed/>
            </p:oleObj>
          </a:graphicData>
        </a:graphic>
      </p:graphicFrame>
      <p:graphicFrame>
        <p:nvGraphicFramePr>
          <p:cNvPr id="382986" name="Object 10"/>
          <p:cNvGraphicFramePr>
            <a:graphicFrameLocks noChangeAspect="1"/>
          </p:cNvGraphicFramePr>
          <p:nvPr/>
        </p:nvGraphicFramePr>
        <p:xfrm>
          <a:off x="3375025" y="5018102"/>
          <a:ext cx="2671763" cy="482600"/>
        </p:xfrm>
        <a:graphic>
          <a:graphicData uri="http://schemas.openxmlformats.org/presentationml/2006/ole">
            <p:oleObj spid="_x0000_s382986" name="公式" r:id="rId10" imgW="1117440" imgH="203040" progId="Equation.3">
              <p:embed/>
            </p:oleObj>
          </a:graphicData>
        </a:graphic>
      </p:graphicFrame>
      <p:sp>
        <p:nvSpPr>
          <p:cNvPr id="382987" name="Text Box 11"/>
          <p:cNvSpPr txBox="1">
            <a:spLocks noChangeArrowheads="1"/>
          </p:cNvSpPr>
          <p:nvPr/>
        </p:nvSpPr>
        <p:spPr bwMode="auto">
          <a:xfrm>
            <a:off x="6338888" y="4876816"/>
            <a:ext cx="1371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即</a:t>
            </a:r>
            <a:endParaRPr lang="zh-CN" altLang="en-US" sz="2800">
              <a:solidFill>
                <a:srgbClr val="0000FF"/>
              </a:solidFill>
            </a:endParaRPr>
          </a:p>
        </p:txBody>
      </p:sp>
      <p:graphicFrame>
        <p:nvGraphicFramePr>
          <p:cNvPr id="382988" name="Object 12"/>
          <p:cNvGraphicFramePr>
            <a:graphicFrameLocks noChangeAspect="1"/>
          </p:cNvGraphicFramePr>
          <p:nvPr/>
        </p:nvGraphicFramePr>
        <p:xfrm>
          <a:off x="6948488" y="4721241"/>
          <a:ext cx="1611312" cy="993775"/>
        </p:xfrm>
        <a:graphic>
          <a:graphicData uri="http://schemas.openxmlformats.org/presentationml/2006/ole">
            <p:oleObj spid="_x0000_s382988" name="公式" r:id="rId11" imgW="698400" imgH="431640" progId="Equation.3">
              <p:embed/>
            </p:oleObj>
          </a:graphicData>
        </a:graphic>
      </p:graphicFrame>
      <p:graphicFrame>
        <p:nvGraphicFramePr>
          <p:cNvPr id="382989" name="Object 13"/>
          <p:cNvGraphicFramePr>
            <a:graphicFrameLocks noChangeAspect="1"/>
          </p:cNvGraphicFramePr>
          <p:nvPr/>
        </p:nvGraphicFramePr>
        <p:xfrm>
          <a:off x="5943600" y="2020888"/>
          <a:ext cx="2574925" cy="587375"/>
        </p:xfrm>
        <a:graphic>
          <a:graphicData uri="http://schemas.openxmlformats.org/presentationml/2006/ole">
            <p:oleObj spid="_x0000_s382989" name="公式" r:id="rId12" imgW="1104840" imgH="253800" progId="Equation.3">
              <p:embed/>
            </p:oleObj>
          </a:graphicData>
        </a:graphic>
      </p:graphicFrame>
      <p:graphicFrame>
        <p:nvGraphicFramePr>
          <p:cNvPr id="382990" name="Object 14"/>
          <p:cNvGraphicFramePr>
            <a:graphicFrameLocks noChangeAspect="1"/>
          </p:cNvGraphicFramePr>
          <p:nvPr/>
        </p:nvGraphicFramePr>
        <p:xfrm>
          <a:off x="1295400" y="3725876"/>
          <a:ext cx="3527425" cy="511175"/>
        </p:xfrm>
        <a:graphic>
          <a:graphicData uri="http://schemas.openxmlformats.org/presentationml/2006/ole">
            <p:oleObj spid="_x0000_s382990" name="Equation" r:id="rId13" imgW="1485720" imgH="215640" progId="Equation.3">
              <p:embed/>
            </p:oleObj>
          </a:graphicData>
        </a:graphic>
      </p:graphicFrame>
      <p:graphicFrame>
        <p:nvGraphicFramePr>
          <p:cNvPr id="382991" name="Object 15"/>
          <p:cNvGraphicFramePr>
            <a:graphicFrameLocks noChangeAspect="1"/>
          </p:cNvGraphicFramePr>
          <p:nvPr/>
        </p:nvGraphicFramePr>
        <p:xfrm>
          <a:off x="6781800" y="627063"/>
          <a:ext cx="963613" cy="479425"/>
        </p:xfrm>
        <a:graphic>
          <a:graphicData uri="http://schemas.openxmlformats.org/presentationml/2006/ole">
            <p:oleObj spid="_x0000_s382991" name="公式" r:id="rId14" imgW="406080" imgH="203040" progId="Equation.3">
              <p:embed/>
            </p:oleObj>
          </a:graphicData>
        </a:graphic>
      </p:graphicFrame>
      <p:graphicFrame>
        <p:nvGraphicFramePr>
          <p:cNvPr id="382992" name="Object 16"/>
          <p:cNvGraphicFramePr>
            <a:graphicFrameLocks noChangeAspect="1"/>
          </p:cNvGraphicFramePr>
          <p:nvPr/>
        </p:nvGraphicFramePr>
        <p:xfrm>
          <a:off x="1143000" y="985838"/>
          <a:ext cx="7391400" cy="1035050"/>
        </p:xfrm>
        <a:graphic>
          <a:graphicData uri="http://schemas.openxmlformats.org/presentationml/2006/ole">
            <p:oleObj spid="_x0000_s382992" name="Equation" r:id="rId15" imgW="3213000" imgH="431640" progId="Equation.DSMT4">
              <p:embed/>
            </p:oleObj>
          </a:graphicData>
        </a:graphic>
      </p:graphicFrame>
      <p:sp>
        <p:nvSpPr>
          <p:cNvPr id="382993" name="AutoShape 17"/>
          <p:cNvSpPr>
            <a:spLocks noChangeArrowheads="1"/>
          </p:cNvSpPr>
          <p:nvPr/>
        </p:nvSpPr>
        <p:spPr bwMode="auto">
          <a:xfrm>
            <a:off x="990600" y="115888"/>
            <a:ext cx="7772400" cy="1905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2994" name="Group 18"/>
          <p:cNvGrpSpPr>
            <a:grpSpLocks noChangeAspect="1"/>
          </p:cNvGrpSpPr>
          <p:nvPr/>
        </p:nvGrpSpPr>
        <p:grpSpPr bwMode="auto">
          <a:xfrm>
            <a:off x="1828800" y="149225"/>
            <a:ext cx="6103938" cy="452438"/>
            <a:chOff x="1152" y="213"/>
            <a:chExt cx="3845" cy="285"/>
          </a:xfrm>
        </p:grpSpPr>
        <p:sp>
          <p:nvSpPr>
            <p:cNvPr id="382995" name="AutoShape 19"/>
            <p:cNvSpPr>
              <a:spLocks noChangeAspect="1" noChangeArrowheads="1" noTextEdit="1"/>
            </p:cNvSpPr>
            <p:nvPr/>
          </p:nvSpPr>
          <p:spPr bwMode="auto">
            <a:xfrm>
              <a:off x="1152" y="213"/>
              <a:ext cx="3792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996" name="Rectangle 20"/>
            <p:cNvSpPr>
              <a:spLocks noChangeArrowheads="1"/>
            </p:cNvSpPr>
            <p:nvPr/>
          </p:nvSpPr>
          <p:spPr bwMode="auto">
            <a:xfrm>
              <a:off x="4772" y="229"/>
              <a:ext cx="2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>
                  <a:solidFill>
                    <a:srgbClr val="000000"/>
                  </a:solidFill>
                  <a:latin typeface="宋体-18030" charset="-122"/>
                  <a:ea typeface="宋体-18030" charset="-122"/>
                </a:rPr>
                <a:t>且</a:t>
              </a:r>
              <a:endParaRPr lang="zh-CN" altLang="en-US"/>
            </a:p>
          </p:txBody>
        </p:sp>
        <p:sp>
          <p:nvSpPr>
            <p:cNvPr id="382997" name="Rectangle 21"/>
            <p:cNvSpPr>
              <a:spLocks noChangeArrowheads="1"/>
            </p:cNvSpPr>
            <p:nvPr/>
          </p:nvSpPr>
          <p:spPr bwMode="auto">
            <a:xfrm>
              <a:off x="4018" y="229"/>
              <a:ext cx="6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>
                  <a:solidFill>
                    <a:srgbClr val="000000"/>
                  </a:solidFill>
                  <a:latin typeface="宋体-18030" charset="-122"/>
                  <a:ea typeface="宋体-18030" charset="-122"/>
                </a:rPr>
                <a:t>内可导</a:t>
              </a:r>
              <a:endParaRPr lang="zh-CN" altLang="en-US"/>
            </a:p>
          </p:txBody>
        </p:sp>
        <p:sp>
          <p:nvSpPr>
            <p:cNvPr id="382998" name="Rectangle 22"/>
            <p:cNvSpPr>
              <a:spLocks noChangeArrowheads="1"/>
            </p:cNvSpPr>
            <p:nvPr/>
          </p:nvSpPr>
          <p:spPr bwMode="auto">
            <a:xfrm>
              <a:off x="3331" y="229"/>
              <a:ext cx="2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>
                  <a:solidFill>
                    <a:srgbClr val="000000"/>
                  </a:solidFill>
                  <a:latin typeface="宋体-18030" charset="-122"/>
                  <a:ea typeface="宋体-18030" charset="-122"/>
                </a:rPr>
                <a:t>在</a:t>
              </a:r>
              <a:endParaRPr lang="zh-CN" altLang="en-US"/>
            </a:p>
          </p:txBody>
        </p:sp>
        <p:sp>
          <p:nvSpPr>
            <p:cNvPr id="382999" name="Rectangle 23"/>
            <p:cNvSpPr>
              <a:spLocks noChangeArrowheads="1"/>
            </p:cNvSpPr>
            <p:nvPr/>
          </p:nvSpPr>
          <p:spPr bwMode="auto">
            <a:xfrm>
              <a:off x="2567" y="229"/>
              <a:ext cx="6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>
                  <a:solidFill>
                    <a:srgbClr val="000000"/>
                  </a:solidFill>
                  <a:latin typeface="宋体-18030" charset="-122"/>
                  <a:ea typeface="宋体-18030" charset="-122"/>
                </a:rPr>
                <a:t>上连续</a:t>
              </a:r>
              <a:endParaRPr lang="zh-CN" altLang="en-US"/>
            </a:p>
          </p:txBody>
        </p:sp>
        <p:sp>
          <p:nvSpPr>
            <p:cNvPr id="383000" name="Rectangle 24"/>
            <p:cNvSpPr>
              <a:spLocks noChangeArrowheads="1"/>
            </p:cNvSpPr>
            <p:nvPr/>
          </p:nvSpPr>
          <p:spPr bwMode="auto">
            <a:xfrm>
              <a:off x="1887" y="229"/>
              <a:ext cx="2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>
                  <a:solidFill>
                    <a:srgbClr val="000000"/>
                  </a:solidFill>
                  <a:latin typeface="宋体-18030" charset="-122"/>
                  <a:ea typeface="宋体-18030" charset="-122"/>
                </a:rPr>
                <a:t>在</a:t>
              </a:r>
              <a:endParaRPr lang="zh-CN" altLang="en-US"/>
            </a:p>
          </p:txBody>
        </p:sp>
        <p:sp>
          <p:nvSpPr>
            <p:cNvPr id="383001" name="Rectangle 25"/>
            <p:cNvSpPr>
              <a:spLocks noChangeArrowheads="1"/>
            </p:cNvSpPr>
            <p:nvPr/>
          </p:nvSpPr>
          <p:spPr bwMode="auto">
            <a:xfrm>
              <a:off x="1221" y="229"/>
              <a:ext cx="2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>
                  <a:solidFill>
                    <a:srgbClr val="000000"/>
                  </a:solidFill>
                  <a:latin typeface="宋体-18030" charset="-122"/>
                  <a:ea typeface="宋体-18030" charset="-122"/>
                </a:rPr>
                <a:t>设</a:t>
              </a:r>
              <a:endParaRPr lang="zh-CN" altLang="en-US"/>
            </a:p>
          </p:txBody>
        </p:sp>
        <p:sp>
          <p:nvSpPr>
            <p:cNvPr id="383002" name="Rectangle 26"/>
            <p:cNvSpPr>
              <a:spLocks noChangeArrowheads="1"/>
            </p:cNvSpPr>
            <p:nvPr/>
          </p:nvSpPr>
          <p:spPr bwMode="auto">
            <a:xfrm>
              <a:off x="4688" y="222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383003" name="Rectangle 27"/>
            <p:cNvSpPr>
              <a:spLocks noChangeArrowheads="1"/>
            </p:cNvSpPr>
            <p:nvPr/>
          </p:nvSpPr>
          <p:spPr bwMode="auto">
            <a:xfrm>
              <a:off x="3950" y="222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83004" name="Rectangle 28"/>
            <p:cNvSpPr>
              <a:spLocks noChangeArrowheads="1"/>
            </p:cNvSpPr>
            <p:nvPr/>
          </p:nvSpPr>
          <p:spPr bwMode="auto">
            <a:xfrm>
              <a:off x="3753" y="222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383005" name="Rectangle 29"/>
            <p:cNvSpPr>
              <a:spLocks noChangeArrowheads="1"/>
            </p:cNvSpPr>
            <p:nvPr/>
          </p:nvSpPr>
          <p:spPr bwMode="auto">
            <a:xfrm>
              <a:off x="3545" y="222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83006" name="Rectangle 30"/>
            <p:cNvSpPr>
              <a:spLocks noChangeArrowheads="1"/>
            </p:cNvSpPr>
            <p:nvPr/>
          </p:nvSpPr>
          <p:spPr bwMode="auto">
            <a:xfrm>
              <a:off x="3243" y="222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383007" name="Rectangle 31"/>
            <p:cNvSpPr>
              <a:spLocks noChangeArrowheads="1"/>
            </p:cNvSpPr>
            <p:nvPr/>
          </p:nvSpPr>
          <p:spPr bwMode="auto">
            <a:xfrm>
              <a:off x="2488" y="222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]</a:t>
              </a:r>
              <a:endParaRPr lang="en-US" altLang="zh-CN"/>
            </a:p>
          </p:txBody>
        </p:sp>
        <p:sp>
          <p:nvSpPr>
            <p:cNvPr id="383008" name="Rectangle 32"/>
            <p:cNvSpPr>
              <a:spLocks noChangeArrowheads="1"/>
            </p:cNvSpPr>
            <p:nvPr/>
          </p:nvSpPr>
          <p:spPr bwMode="auto">
            <a:xfrm>
              <a:off x="2294" y="222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383009" name="Rectangle 33"/>
            <p:cNvSpPr>
              <a:spLocks noChangeArrowheads="1"/>
            </p:cNvSpPr>
            <p:nvPr/>
          </p:nvSpPr>
          <p:spPr bwMode="auto">
            <a:xfrm>
              <a:off x="2089" y="222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[</a:t>
              </a:r>
              <a:endParaRPr lang="en-US" altLang="zh-CN"/>
            </a:p>
          </p:txBody>
        </p:sp>
        <p:sp>
          <p:nvSpPr>
            <p:cNvPr id="383010" name="Rectangle 34"/>
            <p:cNvSpPr>
              <a:spLocks noChangeArrowheads="1"/>
            </p:cNvSpPr>
            <p:nvPr/>
          </p:nvSpPr>
          <p:spPr bwMode="auto">
            <a:xfrm>
              <a:off x="1799" y="222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83011" name="Rectangle 35"/>
            <p:cNvSpPr>
              <a:spLocks noChangeArrowheads="1"/>
            </p:cNvSpPr>
            <p:nvPr/>
          </p:nvSpPr>
          <p:spPr bwMode="auto">
            <a:xfrm>
              <a:off x="1566" y="222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83012" name="Rectangle 36"/>
            <p:cNvSpPr>
              <a:spLocks noChangeArrowheads="1"/>
            </p:cNvSpPr>
            <p:nvPr/>
          </p:nvSpPr>
          <p:spPr bwMode="auto">
            <a:xfrm>
              <a:off x="3828" y="222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b</a:t>
              </a:r>
              <a:endParaRPr lang="en-US" altLang="zh-CN"/>
            </a:p>
          </p:txBody>
        </p:sp>
        <p:sp>
          <p:nvSpPr>
            <p:cNvPr id="383013" name="Rectangle 37"/>
            <p:cNvSpPr>
              <a:spLocks noChangeArrowheads="1"/>
            </p:cNvSpPr>
            <p:nvPr/>
          </p:nvSpPr>
          <p:spPr bwMode="auto">
            <a:xfrm>
              <a:off x="3626" y="222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383014" name="Rectangle 38"/>
            <p:cNvSpPr>
              <a:spLocks noChangeArrowheads="1"/>
            </p:cNvSpPr>
            <p:nvPr/>
          </p:nvSpPr>
          <p:spPr bwMode="auto">
            <a:xfrm>
              <a:off x="2369" y="222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b</a:t>
              </a:r>
              <a:endParaRPr lang="en-US" altLang="zh-CN"/>
            </a:p>
          </p:txBody>
        </p:sp>
        <p:sp>
          <p:nvSpPr>
            <p:cNvPr id="383015" name="Rectangle 39"/>
            <p:cNvSpPr>
              <a:spLocks noChangeArrowheads="1"/>
            </p:cNvSpPr>
            <p:nvPr/>
          </p:nvSpPr>
          <p:spPr bwMode="auto">
            <a:xfrm>
              <a:off x="2167" y="222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383016" name="Rectangle 40"/>
            <p:cNvSpPr>
              <a:spLocks noChangeArrowheads="1"/>
            </p:cNvSpPr>
            <p:nvPr/>
          </p:nvSpPr>
          <p:spPr bwMode="auto">
            <a:xfrm>
              <a:off x="1669" y="222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383017" name="Rectangle 41"/>
            <p:cNvSpPr>
              <a:spLocks noChangeArrowheads="1"/>
            </p:cNvSpPr>
            <p:nvPr/>
          </p:nvSpPr>
          <p:spPr bwMode="auto">
            <a:xfrm>
              <a:off x="1439" y="222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</p:grpSp>
      <p:grpSp>
        <p:nvGrpSpPr>
          <p:cNvPr id="383018" name="Group 42"/>
          <p:cNvGrpSpPr>
            <a:grpSpLocks noChangeAspect="1"/>
          </p:cNvGrpSpPr>
          <p:nvPr/>
        </p:nvGrpSpPr>
        <p:grpSpPr bwMode="auto">
          <a:xfrm>
            <a:off x="1143000" y="582613"/>
            <a:ext cx="5710238" cy="500062"/>
            <a:chOff x="720" y="486"/>
            <a:chExt cx="3597" cy="315"/>
          </a:xfrm>
        </p:grpSpPr>
        <p:sp>
          <p:nvSpPr>
            <p:cNvPr id="383019" name="AutoShape 43"/>
            <p:cNvSpPr>
              <a:spLocks noChangeAspect="1" noChangeArrowheads="1" noTextEdit="1"/>
            </p:cNvSpPr>
            <p:nvPr/>
          </p:nvSpPr>
          <p:spPr bwMode="auto">
            <a:xfrm>
              <a:off x="720" y="538"/>
              <a:ext cx="3552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3020" name="Rectangle 44"/>
            <p:cNvSpPr>
              <a:spLocks noChangeArrowheads="1"/>
            </p:cNvSpPr>
            <p:nvPr/>
          </p:nvSpPr>
          <p:spPr bwMode="auto">
            <a:xfrm>
              <a:off x="4177" y="513"/>
              <a:ext cx="1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).</a:t>
              </a:r>
              <a:endParaRPr lang="en-US" altLang="zh-CN"/>
            </a:p>
          </p:txBody>
        </p:sp>
        <p:sp>
          <p:nvSpPr>
            <p:cNvPr id="383021" name="Rectangle 45"/>
            <p:cNvSpPr>
              <a:spLocks noChangeArrowheads="1"/>
            </p:cNvSpPr>
            <p:nvPr/>
          </p:nvSpPr>
          <p:spPr bwMode="auto">
            <a:xfrm>
              <a:off x="3970" y="513"/>
              <a:ext cx="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383022" name="Rectangle 46"/>
            <p:cNvSpPr>
              <a:spLocks noChangeArrowheads="1"/>
            </p:cNvSpPr>
            <p:nvPr/>
          </p:nvSpPr>
          <p:spPr bwMode="auto">
            <a:xfrm>
              <a:off x="3753" y="513"/>
              <a:ext cx="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83023" name="Rectangle 47"/>
            <p:cNvSpPr>
              <a:spLocks noChangeArrowheads="1"/>
            </p:cNvSpPr>
            <p:nvPr/>
          </p:nvSpPr>
          <p:spPr bwMode="auto">
            <a:xfrm>
              <a:off x="3292" y="513"/>
              <a:ext cx="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383024" name="Rectangle 48"/>
            <p:cNvSpPr>
              <a:spLocks noChangeArrowheads="1"/>
            </p:cNvSpPr>
            <p:nvPr/>
          </p:nvSpPr>
          <p:spPr bwMode="auto">
            <a:xfrm>
              <a:off x="3172" y="513"/>
              <a:ext cx="1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383025" name="Rectangle 49"/>
            <p:cNvSpPr>
              <a:spLocks noChangeArrowheads="1"/>
            </p:cNvSpPr>
            <p:nvPr/>
          </p:nvSpPr>
          <p:spPr bwMode="auto">
            <a:xfrm>
              <a:off x="2851" y="513"/>
              <a:ext cx="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83026" name="Rectangle 50"/>
            <p:cNvSpPr>
              <a:spLocks noChangeArrowheads="1"/>
            </p:cNvSpPr>
            <p:nvPr/>
          </p:nvSpPr>
          <p:spPr bwMode="auto">
            <a:xfrm>
              <a:off x="2608" y="513"/>
              <a:ext cx="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83027" name="Rectangle 51"/>
            <p:cNvSpPr>
              <a:spLocks noChangeArrowheads="1"/>
            </p:cNvSpPr>
            <p:nvPr/>
          </p:nvSpPr>
          <p:spPr bwMode="auto">
            <a:xfrm>
              <a:off x="2345" y="513"/>
              <a:ext cx="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383028" name="Rectangle 52"/>
            <p:cNvSpPr>
              <a:spLocks noChangeArrowheads="1"/>
            </p:cNvSpPr>
            <p:nvPr/>
          </p:nvSpPr>
          <p:spPr bwMode="auto">
            <a:xfrm>
              <a:off x="2225" y="513"/>
              <a:ext cx="1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383029" name="Rectangle 53"/>
            <p:cNvSpPr>
              <a:spLocks noChangeArrowheads="1"/>
            </p:cNvSpPr>
            <p:nvPr/>
          </p:nvSpPr>
          <p:spPr bwMode="auto">
            <a:xfrm>
              <a:off x="1904" y="513"/>
              <a:ext cx="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83030" name="Rectangle 54"/>
            <p:cNvSpPr>
              <a:spLocks noChangeArrowheads="1"/>
            </p:cNvSpPr>
            <p:nvPr/>
          </p:nvSpPr>
          <p:spPr bwMode="auto">
            <a:xfrm>
              <a:off x="1690" y="513"/>
              <a:ext cx="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83031" name="Rectangle 55"/>
            <p:cNvSpPr>
              <a:spLocks noChangeArrowheads="1"/>
            </p:cNvSpPr>
            <p:nvPr/>
          </p:nvSpPr>
          <p:spPr bwMode="auto">
            <a:xfrm>
              <a:off x="1186" y="513"/>
              <a:ext cx="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83032" name="Rectangle 56"/>
            <p:cNvSpPr>
              <a:spLocks noChangeArrowheads="1"/>
            </p:cNvSpPr>
            <p:nvPr/>
          </p:nvSpPr>
          <p:spPr bwMode="auto">
            <a:xfrm>
              <a:off x="965" y="513"/>
              <a:ext cx="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83033" name="Rectangle 57"/>
            <p:cNvSpPr>
              <a:spLocks noChangeArrowheads="1"/>
            </p:cNvSpPr>
            <p:nvPr/>
          </p:nvSpPr>
          <p:spPr bwMode="auto">
            <a:xfrm>
              <a:off x="4047" y="513"/>
              <a:ext cx="1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b</a:t>
              </a:r>
              <a:endParaRPr lang="en-US" altLang="zh-CN"/>
            </a:p>
          </p:txBody>
        </p:sp>
        <p:sp>
          <p:nvSpPr>
            <p:cNvPr id="383034" name="Rectangle 58"/>
            <p:cNvSpPr>
              <a:spLocks noChangeArrowheads="1"/>
            </p:cNvSpPr>
            <p:nvPr/>
          </p:nvSpPr>
          <p:spPr bwMode="auto">
            <a:xfrm>
              <a:off x="3837" y="513"/>
              <a:ext cx="1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383035" name="Rectangle 59"/>
            <p:cNvSpPr>
              <a:spLocks noChangeArrowheads="1"/>
            </p:cNvSpPr>
            <p:nvPr/>
          </p:nvSpPr>
          <p:spPr bwMode="auto">
            <a:xfrm>
              <a:off x="3392" y="513"/>
              <a:ext cx="1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383036" name="Rectangle 60"/>
            <p:cNvSpPr>
              <a:spLocks noChangeArrowheads="1"/>
            </p:cNvSpPr>
            <p:nvPr/>
          </p:nvSpPr>
          <p:spPr bwMode="auto">
            <a:xfrm>
              <a:off x="2714" y="513"/>
              <a:ext cx="1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383037" name="Rectangle 61"/>
            <p:cNvSpPr>
              <a:spLocks noChangeArrowheads="1"/>
            </p:cNvSpPr>
            <p:nvPr/>
          </p:nvSpPr>
          <p:spPr bwMode="auto">
            <a:xfrm>
              <a:off x="2475" y="513"/>
              <a:ext cx="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383038" name="Rectangle 62"/>
            <p:cNvSpPr>
              <a:spLocks noChangeArrowheads="1"/>
            </p:cNvSpPr>
            <p:nvPr/>
          </p:nvSpPr>
          <p:spPr bwMode="auto">
            <a:xfrm>
              <a:off x="1775" y="513"/>
              <a:ext cx="1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b</a:t>
              </a:r>
              <a:endParaRPr lang="en-US" altLang="zh-CN"/>
            </a:p>
          </p:txBody>
        </p:sp>
        <p:sp>
          <p:nvSpPr>
            <p:cNvPr id="383039" name="Rectangle 63"/>
            <p:cNvSpPr>
              <a:spLocks noChangeArrowheads="1"/>
            </p:cNvSpPr>
            <p:nvPr/>
          </p:nvSpPr>
          <p:spPr bwMode="auto">
            <a:xfrm>
              <a:off x="1557" y="513"/>
              <a:ext cx="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383040" name="Rectangle 64"/>
            <p:cNvSpPr>
              <a:spLocks noChangeArrowheads="1"/>
            </p:cNvSpPr>
            <p:nvPr/>
          </p:nvSpPr>
          <p:spPr bwMode="auto">
            <a:xfrm>
              <a:off x="1049" y="513"/>
              <a:ext cx="1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383041" name="Rectangle 65"/>
            <p:cNvSpPr>
              <a:spLocks noChangeArrowheads="1"/>
            </p:cNvSpPr>
            <p:nvPr/>
          </p:nvSpPr>
          <p:spPr bwMode="auto">
            <a:xfrm>
              <a:off x="832" y="513"/>
              <a:ext cx="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383042" name="Rectangle 66"/>
            <p:cNvSpPr>
              <a:spLocks noChangeArrowheads="1"/>
            </p:cNvSpPr>
            <p:nvPr/>
          </p:nvSpPr>
          <p:spPr bwMode="auto">
            <a:xfrm>
              <a:off x="3573" y="486"/>
              <a:ext cx="1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Î</a:t>
              </a:r>
              <a:endParaRPr lang="en-US" altLang="zh-CN"/>
            </a:p>
          </p:txBody>
        </p:sp>
        <p:sp>
          <p:nvSpPr>
            <p:cNvPr id="383043" name="Rectangle 67"/>
            <p:cNvSpPr>
              <a:spLocks noChangeArrowheads="1"/>
            </p:cNvSpPr>
            <p:nvPr/>
          </p:nvSpPr>
          <p:spPr bwMode="auto">
            <a:xfrm>
              <a:off x="3003" y="486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¹</a:t>
              </a:r>
              <a:endParaRPr lang="en-US" altLang="zh-CN"/>
            </a:p>
          </p:txBody>
        </p:sp>
        <p:sp>
          <p:nvSpPr>
            <p:cNvPr id="383044" name="Rectangle 68"/>
            <p:cNvSpPr>
              <a:spLocks noChangeArrowheads="1"/>
            </p:cNvSpPr>
            <p:nvPr/>
          </p:nvSpPr>
          <p:spPr bwMode="auto">
            <a:xfrm>
              <a:off x="2056" y="486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383045" name="Rectangle 69"/>
            <p:cNvSpPr>
              <a:spLocks noChangeArrowheads="1"/>
            </p:cNvSpPr>
            <p:nvPr/>
          </p:nvSpPr>
          <p:spPr bwMode="auto">
            <a:xfrm>
              <a:off x="1338" y="486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</p:grpSp>
      <p:grpSp>
        <p:nvGrpSpPr>
          <p:cNvPr id="383046" name="Group 70"/>
          <p:cNvGrpSpPr>
            <a:grpSpLocks noChangeAspect="1"/>
          </p:cNvGrpSpPr>
          <p:nvPr/>
        </p:nvGrpSpPr>
        <p:grpSpPr bwMode="auto">
          <a:xfrm>
            <a:off x="4708525" y="3202000"/>
            <a:ext cx="2062163" cy="469900"/>
            <a:chOff x="2966" y="1976"/>
            <a:chExt cx="1299" cy="296"/>
          </a:xfrm>
        </p:grpSpPr>
        <p:sp>
          <p:nvSpPr>
            <p:cNvPr id="383047" name="AutoShape 71"/>
            <p:cNvSpPr>
              <a:spLocks noChangeAspect="1" noChangeArrowheads="1" noTextEdit="1"/>
            </p:cNvSpPr>
            <p:nvPr/>
          </p:nvSpPr>
          <p:spPr bwMode="auto">
            <a:xfrm>
              <a:off x="2966" y="1976"/>
              <a:ext cx="1258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3048" name="Rectangle 72"/>
            <p:cNvSpPr>
              <a:spLocks noChangeArrowheads="1"/>
            </p:cNvSpPr>
            <p:nvPr/>
          </p:nvSpPr>
          <p:spPr bwMode="auto">
            <a:xfrm>
              <a:off x="3783" y="1984"/>
              <a:ext cx="4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000">
                  <a:solidFill>
                    <a:srgbClr val="0000FF"/>
                  </a:solidFill>
                  <a:latin typeface="宋体" pitchFamily="2" charset="-122"/>
                </a:rPr>
                <a:t>定理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83049" name="Rectangle 73"/>
            <p:cNvSpPr>
              <a:spLocks noChangeArrowheads="1"/>
            </p:cNvSpPr>
            <p:nvPr/>
          </p:nvSpPr>
          <p:spPr bwMode="auto">
            <a:xfrm>
              <a:off x="3002" y="1984"/>
              <a:ext cx="2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000">
                  <a:solidFill>
                    <a:srgbClr val="0000FF"/>
                  </a:solidFill>
                  <a:latin typeface="宋体" pitchFamily="2" charset="-122"/>
                </a:rPr>
                <a:t>由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83050" name="Rectangle 74"/>
            <p:cNvSpPr>
              <a:spLocks noChangeArrowheads="1"/>
            </p:cNvSpPr>
            <p:nvPr/>
          </p:nvSpPr>
          <p:spPr bwMode="auto">
            <a:xfrm>
              <a:off x="3239" y="1976"/>
              <a:ext cx="5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FF"/>
                  </a:solidFill>
                </a:rPr>
                <a:t>Rolle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8" grpId="0" autoUpdateAnimBg="0"/>
      <p:bldP spid="38298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EBD1B-D138-4F7C-AA5B-9E2BDFF6D4B6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75810" name="Oval 2"/>
          <p:cNvSpPr>
            <a:spLocks noChangeArrowheads="1"/>
          </p:cNvSpPr>
          <p:nvPr/>
        </p:nvSpPr>
        <p:spPr bwMode="auto">
          <a:xfrm>
            <a:off x="5943600" y="1389063"/>
            <a:ext cx="3048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571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11" name="Oval 3"/>
          <p:cNvSpPr>
            <a:spLocks noChangeArrowheads="1"/>
          </p:cNvSpPr>
          <p:nvPr/>
        </p:nvSpPr>
        <p:spPr bwMode="auto">
          <a:xfrm>
            <a:off x="3657600" y="1389063"/>
            <a:ext cx="3048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571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12" name="AutoShape 4"/>
          <p:cNvSpPr>
            <a:spLocks noChangeArrowheads="1"/>
          </p:cNvSpPr>
          <p:nvPr/>
        </p:nvSpPr>
        <p:spPr bwMode="auto">
          <a:xfrm>
            <a:off x="1219200" y="855663"/>
            <a:ext cx="1905000" cy="457200"/>
          </a:xfrm>
          <a:prstGeom prst="parallelogram">
            <a:avLst>
              <a:gd name="adj" fmla="val 53472"/>
            </a:avLst>
          </a:prstGeom>
          <a:gradFill rotWithShape="0">
            <a:gsLst>
              <a:gs pos="0">
                <a:srgbClr val="66FF33"/>
              </a:gs>
              <a:gs pos="50000">
                <a:srgbClr val="FFCCFF"/>
              </a:gs>
              <a:gs pos="100000">
                <a:srgbClr val="66FF33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5813" name="Object 5"/>
          <p:cNvGraphicFramePr>
            <a:graphicFrameLocks noChangeAspect="1"/>
          </p:cNvGraphicFramePr>
          <p:nvPr/>
        </p:nvGraphicFramePr>
        <p:xfrm>
          <a:off x="1752600" y="398463"/>
          <a:ext cx="1397000" cy="393700"/>
        </p:xfrm>
        <a:graphic>
          <a:graphicData uri="http://schemas.openxmlformats.org/presentationml/2006/ole">
            <p:oleObj spid="_x0000_s421890" name="Equation" r:id="rId3" imgW="1384200" imgH="393480" progId="Equation.3">
              <p:embed/>
            </p:oleObj>
          </a:graphicData>
        </a:graphic>
      </p:graphicFrame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3133725" y="26035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且在</a:t>
            </a:r>
          </a:p>
        </p:txBody>
      </p:sp>
      <p:graphicFrame>
        <p:nvGraphicFramePr>
          <p:cNvPr id="375815" name="Object 7"/>
          <p:cNvGraphicFramePr>
            <a:graphicFrameLocks noChangeAspect="1"/>
          </p:cNvGraphicFramePr>
          <p:nvPr/>
        </p:nvGraphicFramePr>
        <p:xfrm>
          <a:off x="3819525" y="366713"/>
          <a:ext cx="1438275" cy="412750"/>
        </p:xfrm>
        <a:graphic>
          <a:graphicData uri="http://schemas.openxmlformats.org/presentationml/2006/ole">
            <p:oleObj spid="_x0000_s421891" name="Equation" r:id="rId4" imgW="1358640" imgH="393480" progId="Equation.3">
              <p:embed/>
            </p:oleObj>
          </a:graphicData>
        </a:graphic>
      </p:graphicFrame>
      <p:sp>
        <p:nvSpPr>
          <p:cNvPr id="375816" name="Text Box 8"/>
          <p:cNvSpPr txBox="1">
            <a:spLocks noChangeArrowheads="1"/>
          </p:cNvSpPr>
          <p:nvPr/>
        </p:nvSpPr>
        <p:spPr bwMode="auto">
          <a:xfrm>
            <a:off x="5181600" y="26035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上</a:t>
            </a:r>
          </a:p>
        </p:txBody>
      </p:sp>
      <p:graphicFrame>
        <p:nvGraphicFramePr>
          <p:cNvPr id="375817" name="Object 9"/>
          <p:cNvGraphicFramePr>
            <a:graphicFrameLocks noChangeAspect="1"/>
          </p:cNvGraphicFramePr>
          <p:nvPr/>
        </p:nvGraphicFramePr>
        <p:xfrm>
          <a:off x="5638800" y="371475"/>
          <a:ext cx="876300" cy="407988"/>
        </p:xfrm>
        <a:graphic>
          <a:graphicData uri="http://schemas.openxmlformats.org/presentationml/2006/ole">
            <p:oleObj spid="_x0000_s421892" name="Equation" r:id="rId5" imgW="863280" imgH="406080" progId="Equation.3">
              <p:embed/>
            </p:oleObj>
          </a:graphicData>
        </a:graphic>
      </p:graphicFrame>
      <p:sp>
        <p:nvSpPr>
          <p:cNvPr id="375818" name="Text Box 10"/>
          <p:cNvSpPr txBox="1">
            <a:spLocks noChangeArrowheads="1"/>
          </p:cNvSpPr>
          <p:nvPr/>
        </p:nvSpPr>
        <p:spPr bwMode="auto">
          <a:xfrm>
            <a:off x="6477000" y="26035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存在</a:t>
            </a:r>
            <a:r>
              <a:rPr lang="en-US" altLang="zh-CN" sz="2800">
                <a:latin typeface="宋体" pitchFamily="2" charset="-122"/>
              </a:rPr>
              <a:t>,</a:t>
            </a:r>
            <a:r>
              <a:rPr lang="zh-CN" altLang="en-US" sz="2800">
                <a:latin typeface="宋体" pitchFamily="2" charset="-122"/>
              </a:rPr>
              <a:t>并</a:t>
            </a:r>
          </a:p>
        </p:txBody>
      </p:sp>
      <p:sp>
        <p:nvSpPr>
          <p:cNvPr id="375819" name="Text Box 11"/>
          <p:cNvSpPr txBox="1">
            <a:spLocks noChangeArrowheads="1"/>
          </p:cNvSpPr>
          <p:nvPr/>
        </p:nvSpPr>
        <p:spPr bwMode="auto">
          <a:xfrm>
            <a:off x="1295400" y="793750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单调递减</a:t>
            </a:r>
            <a:r>
              <a:rPr lang="en-US" altLang="zh-CN" sz="2800">
                <a:latin typeface="宋体" pitchFamily="2" charset="-122"/>
              </a:rPr>
              <a:t>,</a:t>
            </a:r>
            <a:r>
              <a:rPr lang="zh-CN" altLang="en-US" sz="2800">
                <a:latin typeface="宋体" pitchFamily="2" charset="-122"/>
              </a:rPr>
              <a:t>证明对一切</a:t>
            </a:r>
          </a:p>
        </p:txBody>
      </p:sp>
      <p:graphicFrame>
        <p:nvGraphicFramePr>
          <p:cNvPr id="375820" name="Object 12"/>
          <p:cNvGraphicFramePr>
            <a:graphicFrameLocks noChangeAspect="1"/>
          </p:cNvGraphicFramePr>
          <p:nvPr/>
        </p:nvGraphicFramePr>
        <p:xfrm>
          <a:off x="4838700" y="911225"/>
          <a:ext cx="1714500" cy="401638"/>
        </p:xfrm>
        <a:graphic>
          <a:graphicData uri="http://schemas.openxmlformats.org/presentationml/2006/ole">
            <p:oleObj spid="_x0000_s421893" name="Equation" r:id="rId6" imgW="1663560" imgH="393480" progId="Equation.3">
              <p:embed/>
            </p:oleObj>
          </a:graphicData>
        </a:graphic>
      </p:graphicFrame>
      <p:sp>
        <p:nvSpPr>
          <p:cNvPr id="375821" name="Text Box 13"/>
          <p:cNvSpPr txBox="1">
            <a:spLocks noChangeArrowheads="1"/>
          </p:cNvSpPr>
          <p:nvPr/>
        </p:nvSpPr>
        <p:spPr bwMode="auto">
          <a:xfrm>
            <a:off x="6477000" y="779463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有</a:t>
            </a:r>
          </a:p>
        </p:txBody>
      </p:sp>
      <p:graphicFrame>
        <p:nvGraphicFramePr>
          <p:cNvPr id="375822" name="Object 14"/>
          <p:cNvGraphicFramePr>
            <a:graphicFrameLocks noChangeAspect="1"/>
          </p:cNvGraphicFramePr>
          <p:nvPr/>
        </p:nvGraphicFramePr>
        <p:xfrm>
          <a:off x="2730500" y="1430338"/>
          <a:ext cx="3594100" cy="415925"/>
        </p:xfrm>
        <a:graphic>
          <a:graphicData uri="http://schemas.openxmlformats.org/presentationml/2006/ole">
            <p:oleObj spid="_x0000_s421894" name="Equation" r:id="rId7" imgW="3365280" imgH="393480" progId="Equation.3">
              <p:embed/>
            </p:oleObj>
          </a:graphicData>
        </a:graphic>
      </p:graphicFrame>
      <p:sp>
        <p:nvSpPr>
          <p:cNvPr id="375823" name="Text Box 15"/>
          <p:cNvSpPr txBox="1">
            <a:spLocks noChangeArrowheads="1"/>
          </p:cNvSpPr>
          <p:nvPr/>
        </p:nvSpPr>
        <p:spPr bwMode="auto">
          <a:xfrm>
            <a:off x="685800" y="1998663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ea typeface="黑体" pitchFamily="49" charset="-122"/>
              </a:rPr>
              <a:t>证</a:t>
            </a:r>
            <a:endParaRPr lang="zh-CN" altLang="en-US" sz="2800" b="0">
              <a:ea typeface="楷体_GB2312" pitchFamily="49" charset="-122"/>
            </a:endParaRPr>
          </a:p>
        </p:txBody>
      </p:sp>
      <p:graphicFrame>
        <p:nvGraphicFramePr>
          <p:cNvPr id="375824" name="Object 16"/>
          <p:cNvGraphicFramePr>
            <a:graphicFrameLocks noChangeAspect="1"/>
          </p:cNvGraphicFramePr>
          <p:nvPr/>
        </p:nvGraphicFramePr>
        <p:xfrm>
          <a:off x="1676400" y="2074863"/>
          <a:ext cx="4876800" cy="411162"/>
        </p:xfrm>
        <a:graphic>
          <a:graphicData uri="http://schemas.openxmlformats.org/presentationml/2006/ole">
            <p:oleObj spid="_x0000_s421895" name="Equation" r:id="rId8" imgW="4609800" imgH="393480" progId="Equation.3">
              <p:embed/>
            </p:oleObj>
          </a:graphicData>
        </a:graphic>
      </p:graphicFrame>
      <p:sp>
        <p:nvSpPr>
          <p:cNvPr id="375825" name="Text Box 17"/>
          <p:cNvSpPr txBox="1">
            <a:spLocks noChangeArrowheads="1"/>
          </p:cNvSpPr>
          <p:nvPr/>
        </p:nvSpPr>
        <p:spPr bwMode="auto">
          <a:xfrm>
            <a:off x="6553200" y="201295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则</a:t>
            </a:r>
          </a:p>
        </p:txBody>
      </p:sp>
      <p:graphicFrame>
        <p:nvGraphicFramePr>
          <p:cNvPr id="375826" name="Object 18"/>
          <p:cNvGraphicFramePr>
            <a:graphicFrameLocks noChangeAspect="1"/>
          </p:cNvGraphicFramePr>
          <p:nvPr/>
        </p:nvGraphicFramePr>
        <p:xfrm>
          <a:off x="7010400" y="2117725"/>
          <a:ext cx="1290638" cy="414338"/>
        </p:xfrm>
        <a:graphic>
          <a:graphicData uri="http://schemas.openxmlformats.org/presentationml/2006/ole">
            <p:oleObj spid="_x0000_s421896" name="Equation" r:id="rId9" imgW="1218960" imgH="393480" progId="Equation.3">
              <p:embed/>
            </p:oleObj>
          </a:graphicData>
        </a:graphic>
      </p:graphicFrame>
      <p:graphicFrame>
        <p:nvGraphicFramePr>
          <p:cNvPr id="375827" name="Object 19"/>
          <p:cNvGraphicFramePr>
            <a:graphicFrameLocks noChangeAspect="1"/>
          </p:cNvGraphicFramePr>
          <p:nvPr/>
        </p:nvGraphicFramePr>
        <p:xfrm>
          <a:off x="1600200" y="2693988"/>
          <a:ext cx="4114800" cy="447675"/>
        </p:xfrm>
        <a:graphic>
          <a:graphicData uri="http://schemas.openxmlformats.org/presentationml/2006/ole">
            <p:oleObj spid="_x0000_s421897" name="Equation" r:id="rId10" imgW="3695400" imgH="406080" progId="Equation.3">
              <p:embed/>
            </p:oleObj>
          </a:graphicData>
        </a:graphic>
      </p:graphicFrame>
      <p:sp>
        <p:nvSpPr>
          <p:cNvPr id="375829" name="Text Box 21"/>
          <p:cNvSpPr txBox="1">
            <a:spLocks noChangeArrowheads="1"/>
          </p:cNvSpPr>
          <p:nvPr/>
        </p:nvSpPr>
        <p:spPr bwMode="auto">
          <a:xfrm>
            <a:off x="1143000" y="31877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所以当</a:t>
            </a:r>
          </a:p>
        </p:txBody>
      </p:sp>
      <p:graphicFrame>
        <p:nvGraphicFramePr>
          <p:cNvPr id="375830" name="Object 22"/>
          <p:cNvGraphicFramePr>
            <a:graphicFrameLocks noChangeAspect="1"/>
          </p:cNvGraphicFramePr>
          <p:nvPr/>
        </p:nvGraphicFramePr>
        <p:xfrm>
          <a:off x="2362200" y="3308350"/>
          <a:ext cx="914400" cy="366713"/>
        </p:xfrm>
        <a:graphic>
          <a:graphicData uri="http://schemas.openxmlformats.org/presentationml/2006/ole">
            <p:oleObj spid="_x0000_s421898" name="Equation" r:id="rId11" imgW="787320" imgH="317160" progId="Equation.3">
              <p:embed/>
            </p:oleObj>
          </a:graphicData>
        </a:graphic>
      </p:graphicFrame>
      <p:sp>
        <p:nvSpPr>
          <p:cNvPr id="375831" name="Text Box 23"/>
          <p:cNvSpPr txBox="1">
            <a:spLocks noChangeArrowheads="1"/>
          </p:cNvSpPr>
          <p:nvPr/>
        </p:nvSpPr>
        <p:spPr bwMode="auto">
          <a:xfrm>
            <a:off x="3276600" y="3217863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时</a:t>
            </a:r>
            <a:r>
              <a:rPr lang="en-US" altLang="zh-CN" sz="2800">
                <a:latin typeface="宋体" pitchFamily="2" charset="-122"/>
              </a:rPr>
              <a:t>,</a:t>
            </a:r>
          </a:p>
        </p:txBody>
      </p:sp>
      <p:graphicFrame>
        <p:nvGraphicFramePr>
          <p:cNvPr id="375832" name="Object 24"/>
          <p:cNvGraphicFramePr>
            <a:graphicFrameLocks noChangeAspect="1"/>
          </p:cNvGraphicFramePr>
          <p:nvPr/>
        </p:nvGraphicFramePr>
        <p:xfrm>
          <a:off x="3962400" y="3348038"/>
          <a:ext cx="762000" cy="403225"/>
        </p:xfrm>
        <a:graphic>
          <a:graphicData uri="http://schemas.openxmlformats.org/presentationml/2006/ole">
            <p:oleObj spid="_x0000_s421899" name="Equation" r:id="rId12" imgW="736560" imgH="393480" progId="Equation.3">
              <p:embed/>
            </p:oleObj>
          </a:graphicData>
        </a:graphic>
      </p:graphicFrame>
      <p:graphicFrame>
        <p:nvGraphicFramePr>
          <p:cNvPr id="375833" name="Object 25"/>
          <p:cNvGraphicFramePr>
            <a:graphicFrameLocks noChangeAspect="1"/>
          </p:cNvGraphicFramePr>
          <p:nvPr/>
        </p:nvGraphicFramePr>
        <p:xfrm>
          <a:off x="4724400" y="3336925"/>
          <a:ext cx="1600200" cy="414338"/>
        </p:xfrm>
        <a:graphic>
          <a:graphicData uri="http://schemas.openxmlformats.org/presentationml/2006/ole">
            <p:oleObj spid="_x0000_s421900" name="Equation" r:id="rId13" imgW="1511280" imgH="393480" progId="Equation.3">
              <p:embed/>
            </p:oleObj>
          </a:graphicData>
        </a:graphic>
      </p:graphicFrame>
      <p:sp>
        <p:nvSpPr>
          <p:cNvPr id="375834" name="Text Box 26"/>
          <p:cNvSpPr txBox="1">
            <a:spLocks noChangeArrowheads="1"/>
          </p:cNvSpPr>
          <p:nvPr/>
        </p:nvSpPr>
        <p:spPr bwMode="auto">
          <a:xfrm>
            <a:off x="1143000" y="3751263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令</a:t>
            </a:r>
          </a:p>
        </p:txBody>
      </p:sp>
      <p:graphicFrame>
        <p:nvGraphicFramePr>
          <p:cNvPr id="375835" name="Object 27"/>
          <p:cNvGraphicFramePr>
            <a:graphicFrameLocks noChangeAspect="1"/>
          </p:cNvGraphicFramePr>
          <p:nvPr/>
        </p:nvGraphicFramePr>
        <p:xfrm>
          <a:off x="1600200" y="3852863"/>
          <a:ext cx="1066800" cy="431800"/>
        </p:xfrm>
        <a:graphic>
          <a:graphicData uri="http://schemas.openxmlformats.org/presentationml/2006/ole">
            <p:oleObj spid="_x0000_s421901" name="Equation" r:id="rId14" imgW="965160" imgH="393480" progId="Equation.3">
              <p:embed/>
            </p:oleObj>
          </a:graphicData>
        </a:graphic>
      </p:graphicFrame>
      <p:sp>
        <p:nvSpPr>
          <p:cNvPr id="375836" name="Text Box 28"/>
          <p:cNvSpPr txBox="1">
            <a:spLocks noChangeArrowheads="1"/>
          </p:cNvSpPr>
          <p:nvPr/>
        </p:nvSpPr>
        <p:spPr bwMode="auto">
          <a:xfrm>
            <a:off x="2667000" y="3751263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得</a:t>
            </a:r>
          </a:p>
        </p:txBody>
      </p:sp>
      <p:sp>
        <p:nvSpPr>
          <p:cNvPr id="375838" name="Text Box 30"/>
          <p:cNvSpPr txBox="1">
            <a:spLocks noChangeArrowheads="1"/>
          </p:cNvSpPr>
          <p:nvPr/>
        </p:nvSpPr>
        <p:spPr bwMode="auto">
          <a:xfrm>
            <a:off x="1143000" y="4832350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即所证不等式成立</a:t>
            </a:r>
            <a:r>
              <a:rPr lang="en-US" altLang="zh-CN" sz="2800">
                <a:latin typeface="宋体" pitchFamily="2" charset="-122"/>
              </a:rPr>
              <a:t>.</a:t>
            </a:r>
          </a:p>
        </p:txBody>
      </p:sp>
      <p:sp>
        <p:nvSpPr>
          <p:cNvPr id="375839" name="Rectangle 31"/>
          <p:cNvSpPr>
            <a:spLocks noChangeArrowheads="1"/>
          </p:cNvSpPr>
          <p:nvPr/>
        </p:nvSpPr>
        <p:spPr bwMode="auto">
          <a:xfrm>
            <a:off x="1287463" y="322263"/>
            <a:ext cx="541337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/>
              <a:t>设</a:t>
            </a:r>
          </a:p>
        </p:txBody>
      </p:sp>
      <p:sp>
        <p:nvSpPr>
          <p:cNvPr id="375840" name="Text Box 32"/>
          <p:cNvSpPr txBox="1">
            <a:spLocks noChangeArrowheads="1"/>
          </p:cNvSpPr>
          <p:nvPr/>
        </p:nvSpPr>
        <p:spPr bwMode="auto">
          <a:xfrm>
            <a:off x="685800" y="322263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375841" name="Text Box 33"/>
          <p:cNvSpPr txBox="1">
            <a:spLocks noChangeArrowheads="1"/>
          </p:cNvSpPr>
          <p:nvPr/>
        </p:nvSpPr>
        <p:spPr bwMode="auto">
          <a:xfrm>
            <a:off x="1143000" y="1998663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设</a:t>
            </a:r>
          </a:p>
        </p:txBody>
      </p:sp>
      <p:grpSp>
        <p:nvGrpSpPr>
          <p:cNvPr id="2" name="Group 40"/>
          <p:cNvGrpSpPr>
            <a:grpSpLocks noChangeAspect="1"/>
          </p:cNvGrpSpPr>
          <p:nvPr/>
        </p:nvGrpSpPr>
        <p:grpSpPr bwMode="auto">
          <a:xfrm>
            <a:off x="1676400" y="4379913"/>
            <a:ext cx="5486400" cy="438150"/>
            <a:chOff x="1056" y="2759"/>
            <a:chExt cx="3456" cy="276"/>
          </a:xfrm>
        </p:grpSpPr>
        <p:sp>
          <p:nvSpPr>
            <p:cNvPr id="375847" name="AutoShape 39"/>
            <p:cNvSpPr>
              <a:spLocks noChangeAspect="1" noChangeArrowheads="1" noTextEdit="1"/>
            </p:cNvSpPr>
            <p:nvPr/>
          </p:nvSpPr>
          <p:spPr bwMode="auto">
            <a:xfrm>
              <a:off x="1056" y="2759"/>
              <a:ext cx="345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49" name="Rectangle 41"/>
            <p:cNvSpPr>
              <a:spLocks noChangeArrowheads="1"/>
            </p:cNvSpPr>
            <p:nvPr/>
          </p:nvSpPr>
          <p:spPr bwMode="auto">
            <a:xfrm>
              <a:off x="4374" y="2733"/>
              <a:ext cx="239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375850" name="Rectangle 42"/>
            <p:cNvSpPr>
              <a:spLocks noChangeArrowheads="1"/>
            </p:cNvSpPr>
            <p:nvPr/>
          </p:nvSpPr>
          <p:spPr bwMode="auto">
            <a:xfrm>
              <a:off x="4040" y="2733"/>
              <a:ext cx="196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75851" name="Rectangle 43"/>
            <p:cNvSpPr>
              <a:spLocks noChangeArrowheads="1"/>
            </p:cNvSpPr>
            <p:nvPr/>
          </p:nvSpPr>
          <p:spPr bwMode="auto">
            <a:xfrm>
              <a:off x="3816" y="2733"/>
              <a:ext cx="196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75852" name="Rectangle 44"/>
            <p:cNvSpPr>
              <a:spLocks noChangeArrowheads="1"/>
            </p:cNvSpPr>
            <p:nvPr/>
          </p:nvSpPr>
          <p:spPr bwMode="auto">
            <a:xfrm>
              <a:off x="3312" y="2733"/>
              <a:ext cx="196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75853" name="Rectangle 45"/>
            <p:cNvSpPr>
              <a:spLocks noChangeArrowheads="1"/>
            </p:cNvSpPr>
            <p:nvPr/>
          </p:nvSpPr>
          <p:spPr bwMode="auto">
            <a:xfrm>
              <a:off x="3080" y="2733"/>
              <a:ext cx="196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75854" name="Rectangle 46"/>
            <p:cNvSpPr>
              <a:spLocks noChangeArrowheads="1"/>
            </p:cNvSpPr>
            <p:nvPr/>
          </p:nvSpPr>
          <p:spPr bwMode="auto">
            <a:xfrm>
              <a:off x="2576" y="2733"/>
              <a:ext cx="196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75855" name="Rectangle 47"/>
            <p:cNvSpPr>
              <a:spLocks noChangeArrowheads="1"/>
            </p:cNvSpPr>
            <p:nvPr/>
          </p:nvSpPr>
          <p:spPr bwMode="auto">
            <a:xfrm>
              <a:off x="1982" y="2733"/>
              <a:ext cx="196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75856" name="Rectangle 48"/>
            <p:cNvSpPr>
              <a:spLocks noChangeArrowheads="1"/>
            </p:cNvSpPr>
            <p:nvPr/>
          </p:nvSpPr>
          <p:spPr bwMode="auto">
            <a:xfrm>
              <a:off x="1452" y="2733"/>
              <a:ext cx="196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75857" name="Rectangle 49"/>
            <p:cNvSpPr>
              <a:spLocks noChangeArrowheads="1"/>
            </p:cNvSpPr>
            <p:nvPr/>
          </p:nvSpPr>
          <p:spPr bwMode="auto">
            <a:xfrm>
              <a:off x="1227" y="2733"/>
              <a:ext cx="196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75858" name="Rectangle 50"/>
            <p:cNvSpPr>
              <a:spLocks noChangeArrowheads="1"/>
            </p:cNvSpPr>
            <p:nvPr/>
          </p:nvSpPr>
          <p:spPr bwMode="auto">
            <a:xfrm>
              <a:off x="4174" y="2704"/>
              <a:ext cx="297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&lt;</a:t>
              </a:r>
              <a:endParaRPr lang="en-US" altLang="zh-CN"/>
            </a:p>
          </p:txBody>
        </p:sp>
        <p:sp>
          <p:nvSpPr>
            <p:cNvPr id="375859" name="Rectangle 51"/>
            <p:cNvSpPr>
              <a:spLocks noChangeArrowheads="1"/>
            </p:cNvSpPr>
            <p:nvPr/>
          </p:nvSpPr>
          <p:spPr bwMode="auto">
            <a:xfrm>
              <a:off x="3436" y="2704"/>
              <a:ext cx="297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375860" name="Rectangle 52"/>
            <p:cNvSpPr>
              <a:spLocks noChangeArrowheads="1"/>
            </p:cNvSpPr>
            <p:nvPr/>
          </p:nvSpPr>
          <p:spPr bwMode="auto">
            <a:xfrm>
              <a:off x="2700" y="2704"/>
              <a:ext cx="297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375861" name="Rectangle 53"/>
            <p:cNvSpPr>
              <a:spLocks noChangeArrowheads="1"/>
            </p:cNvSpPr>
            <p:nvPr/>
          </p:nvSpPr>
          <p:spPr bwMode="auto">
            <a:xfrm>
              <a:off x="2252" y="2704"/>
              <a:ext cx="297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375862" name="Rectangle 54"/>
            <p:cNvSpPr>
              <a:spLocks noChangeArrowheads="1"/>
            </p:cNvSpPr>
            <p:nvPr/>
          </p:nvSpPr>
          <p:spPr bwMode="auto">
            <a:xfrm>
              <a:off x="1589" y="2704"/>
              <a:ext cx="297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375863" name="Rectangle 55"/>
            <p:cNvSpPr>
              <a:spLocks noChangeArrowheads="1"/>
            </p:cNvSpPr>
            <p:nvPr/>
          </p:nvSpPr>
          <p:spPr bwMode="auto">
            <a:xfrm>
              <a:off x="3906" y="2733"/>
              <a:ext cx="235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b</a:t>
              </a:r>
              <a:endParaRPr lang="en-US" altLang="zh-CN"/>
            </a:p>
          </p:txBody>
        </p:sp>
        <p:sp>
          <p:nvSpPr>
            <p:cNvPr id="375864" name="Rectangle 56"/>
            <p:cNvSpPr>
              <a:spLocks noChangeArrowheads="1"/>
            </p:cNvSpPr>
            <p:nvPr/>
          </p:nvSpPr>
          <p:spPr bwMode="auto">
            <a:xfrm>
              <a:off x="3678" y="2733"/>
              <a:ext cx="192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375865" name="Rectangle 57"/>
            <p:cNvSpPr>
              <a:spLocks noChangeArrowheads="1"/>
            </p:cNvSpPr>
            <p:nvPr/>
          </p:nvSpPr>
          <p:spPr bwMode="auto">
            <a:xfrm>
              <a:off x="3171" y="2733"/>
              <a:ext cx="235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375866" name="Rectangle 58"/>
            <p:cNvSpPr>
              <a:spLocks noChangeArrowheads="1"/>
            </p:cNvSpPr>
            <p:nvPr/>
          </p:nvSpPr>
          <p:spPr bwMode="auto">
            <a:xfrm>
              <a:off x="2942" y="2733"/>
              <a:ext cx="192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375867" name="Rectangle 59"/>
            <p:cNvSpPr>
              <a:spLocks noChangeArrowheads="1"/>
            </p:cNvSpPr>
            <p:nvPr/>
          </p:nvSpPr>
          <p:spPr bwMode="auto">
            <a:xfrm>
              <a:off x="2443" y="2733"/>
              <a:ext cx="235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b</a:t>
              </a:r>
              <a:endParaRPr lang="en-US" altLang="zh-CN"/>
            </a:p>
          </p:txBody>
        </p:sp>
        <p:sp>
          <p:nvSpPr>
            <p:cNvPr id="375868" name="Rectangle 60"/>
            <p:cNvSpPr>
              <a:spLocks noChangeArrowheads="1"/>
            </p:cNvSpPr>
            <p:nvPr/>
          </p:nvSpPr>
          <p:spPr bwMode="auto">
            <a:xfrm>
              <a:off x="2073" y="2733"/>
              <a:ext cx="235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375869" name="Rectangle 61"/>
            <p:cNvSpPr>
              <a:spLocks noChangeArrowheads="1"/>
            </p:cNvSpPr>
            <p:nvPr/>
          </p:nvSpPr>
          <p:spPr bwMode="auto">
            <a:xfrm>
              <a:off x="1845" y="2733"/>
              <a:ext cx="192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375870" name="Rectangle 62"/>
            <p:cNvSpPr>
              <a:spLocks noChangeArrowheads="1"/>
            </p:cNvSpPr>
            <p:nvPr/>
          </p:nvSpPr>
          <p:spPr bwMode="auto">
            <a:xfrm>
              <a:off x="1318" y="2733"/>
              <a:ext cx="235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b</a:t>
              </a:r>
              <a:endParaRPr lang="en-US" altLang="zh-CN"/>
            </a:p>
          </p:txBody>
        </p:sp>
        <p:sp>
          <p:nvSpPr>
            <p:cNvPr id="375871" name="Rectangle 63"/>
            <p:cNvSpPr>
              <a:spLocks noChangeArrowheads="1"/>
            </p:cNvSpPr>
            <p:nvPr/>
          </p:nvSpPr>
          <p:spPr bwMode="auto">
            <a:xfrm>
              <a:off x="1050" y="2704"/>
              <a:ext cx="311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  <a:latin typeface="Symbol" pitchFamily="18" charset="2"/>
                </a:rPr>
                <a:t>j</a:t>
              </a:r>
              <a:endParaRPr lang="en-US" altLang="zh-CN"/>
            </a:p>
          </p:txBody>
        </p:sp>
      </p:grpSp>
      <p:grpSp>
        <p:nvGrpSpPr>
          <p:cNvPr id="3" name="Group 65"/>
          <p:cNvGrpSpPr>
            <a:grpSpLocks noChangeAspect="1"/>
          </p:cNvGrpSpPr>
          <p:nvPr/>
        </p:nvGrpSpPr>
        <p:grpSpPr bwMode="auto">
          <a:xfrm>
            <a:off x="5775325" y="2651125"/>
            <a:ext cx="1985963" cy="490538"/>
            <a:chOff x="3638" y="1670"/>
            <a:chExt cx="1251" cy="309"/>
          </a:xfrm>
        </p:grpSpPr>
        <p:sp>
          <p:nvSpPr>
            <p:cNvPr id="375872" name="AutoShape 64"/>
            <p:cNvSpPr>
              <a:spLocks noChangeAspect="1" noChangeArrowheads="1" noTextEdit="1"/>
            </p:cNvSpPr>
            <p:nvPr/>
          </p:nvSpPr>
          <p:spPr bwMode="auto">
            <a:xfrm>
              <a:off x="3638" y="1721"/>
              <a:ext cx="1210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74" name="Rectangle 66"/>
            <p:cNvSpPr>
              <a:spLocks noChangeArrowheads="1"/>
            </p:cNvSpPr>
            <p:nvPr/>
          </p:nvSpPr>
          <p:spPr bwMode="auto">
            <a:xfrm>
              <a:off x="4812" y="1696"/>
              <a:ext cx="7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FF"/>
                  </a:solidFill>
                </a:rPr>
                <a:t>)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375875" name="Rectangle 67"/>
            <p:cNvSpPr>
              <a:spLocks noChangeArrowheads="1"/>
            </p:cNvSpPr>
            <p:nvPr/>
          </p:nvSpPr>
          <p:spPr bwMode="auto">
            <a:xfrm>
              <a:off x="4692" y="1696"/>
              <a:ext cx="116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FF"/>
                  </a:solidFill>
                </a:rPr>
                <a:t>0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375876" name="Rectangle 68"/>
            <p:cNvSpPr>
              <a:spLocks noChangeArrowheads="1"/>
            </p:cNvSpPr>
            <p:nvPr/>
          </p:nvSpPr>
          <p:spPr bwMode="auto">
            <a:xfrm>
              <a:off x="4220" y="1696"/>
              <a:ext cx="7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FF"/>
                  </a:solidFill>
                </a:rPr>
                <a:t>(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375877" name="Rectangle 69"/>
            <p:cNvSpPr>
              <a:spLocks noChangeArrowheads="1"/>
            </p:cNvSpPr>
            <p:nvPr/>
          </p:nvSpPr>
          <p:spPr bwMode="auto">
            <a:xfrm>
              <a:off x="3889" y="1696"/>
              <a:ext cx="116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FF"/>
                  </a:solidFill>
                </a:rPr>
                <a:t>0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375878" name="Rectangle 70"/>
            <p:cNvSpPr>
              <a:spLocks noChangeArrowheads="1"/>
            </p:cNvSpPr>
            <p:nvPr/>
          </p:nvSpPr>
          <p:spPr bwMode="auto">
            <a:xfrm>
              <a:off x="4526" y="1670"/>
              <a:ext cx="12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FF"/>
                  </a:solidFill>
                  <a:latin typeface="Symbol" pitchFamily="18" charset="2"/>
                </a:rPr>
                <a:t>&gt;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375879" name="Rectangle 71"/>
            <p:cNvSpPr>
              <a:spLocks noChangeArrowheads="1"/>
            </p:cNvSpPr>
            <p:nvPr/>
          </p:nvSpPr>
          <p:spPr bwMode="auto">
            <a:xfrm>
              <a:off x="3723" y="1670"/>
              <a:ext cx="12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FF"/>
                  </a:solidFill>
                  <a:latin typeface="Symbol" pitchFamily="18" charset="2"/>
                </a:rPr>
                <a:t>&lt;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375880" name="Rectangle 72"/>
            <p:cNvSpPr>
              <a:spLocks noChangeArrowheads="1"/>
            </p:cNvSpPr>
            <p:nvPr/>
          </p:nvSpPr>
          <p:spPr bwMode="auto">
            <a:xfrm>
              <a:off x="4326" y="1696"/>
              <a:ext cx="116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FF"/>
                  </a:solidFill>
                </a:rPr>
                <a:t>x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5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5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5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5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5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5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7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7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7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7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7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7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0" grpId="0" animBg="1"/>
      <p:bldP spid="375811" grpId="0" animBg="1"/>
      <p:bldP spid="375812" grpId="0" animBg="1"/>
      <p:bldP spid="375823" grpId="0" autoUpdateAnimBg="0"/>
      <p:bldP spid="375825" grpId="0" autoUpdateAnimBg="0"/>
      <p:bldP spid="375829" grpId="0" autoUpdateAnimBg="0"/>
      <p:bldP spid="375831" grpId="0" autoUpdateAnimBg="0"/>
      <p:bldP spid="375834" grpId="0" autoUpdateAnimBg="0"/>
      <p:bldP spid="375836" grpId="0" autoUpdateAnimBg="0"/>
      <p:bldP spid="375838" grpId="0" autoUpdateAnimBg="0"/>
      <p:bldP spid="37584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A7860-365D-4CF5-A4DF-CF895F866007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90146" name="AutoShape 2"/>
          <p:cNvSpPr>
            <a:spLocks noChangeArrowheads="1"/>
          </p:cNvSpPr>
          <p:nvPr/>
        </p:nvSpPr>
        <p:spPr bwMode="auto">
          <a:xfrm>
            <a:off x="3886200" y="3224234"/>
            <a:ext cx="609600" cy="381000"/>
          </a:xfrm>
          <a:prstGeom prst="parallelogram">
            <a:avLst>
              <a:gd name="adj" fmla="val 40000"/>
            </a:avLst>
          </a:prstGeom>
          <a:gradFill rotWithShape="0">
            <a:gsLst>
              <a:gs pos="0">
                <a:srgbClr val="FF99FF">
                  <a:gamma/>
                  <a:shade val="46275"/>
                  <a:invGamma/>
                </a:srgbClr>
              </a:gs>
              <a:gs pos="50000">
                <a:srgbClr val="FF99FF"/>
              </a:gs>
              <a:gs pos="100000">
                <a:srgbClr val="FF99FF">
                  <a:gamma/>
                  <a:shade val="46275"/>
                  <a:invGamma/>
                </a:srgbClr>
              </a:gs>
            </a:gsLst>
            <a:lin ang="5400000" scaled="1"/>
          </a:gra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147" name="Oval 3"/>
          <p:cNvSpPr>
            <a:spLocks noChangeArrowheads="1"/>
          </p:cNvSpPr>
          <p:nvPr/>
        </p:nvSpPr>
        <p:spPr bwMode="auto">
          <a:xfrm>
            <a:off x="4419600" y="1319234"/>
            <a:ext cx="228600" cy="228600"/>
          </a:xfrm>
          <a:prstGeom prst="ellipse">
            <a:avLst/>
          </a:prstGeom>
          <a:gradFill rotWithShape="0">
            <a:gsLst>
              <a:gs pos="0">
                <a:srgbClr val="66FF33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571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762000" y="1485922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graphicFrame>
        <p:nvGraphicFramePr>
          <p:cNvPr id="390149" name="Object 5"/>
          <p:cNvGraphicFramePr>
            <a:graphicFrameLocks noChangeAspect="1"/>
          </p:cNvGraphicFramePr>
          <p:nvPr/>
        </p:nvGraphicFramePr>
        <p:xfrm>
          <a:off x="1295400" y="1277959"/>
          <a:ext cx="4495800" cy="1031875"/>
        </p:xfrm>
        <a:graphic>
          <a:graphicData uri="http://schemas.openxmlformats.org/presentationml/2006/ole">
            <p:oleObj spid="_x0000_s390149" name="Equation" r:id="rId3" imgW="1993680" imgH="457200" progId="Equation.3">
              <p:embed/>
            </p:oleObj>
          </a:graphicData>
        </a:graphic>
      </p:graphicFrame>
      <p:sp>
        <p:nvSpPr>
          <p:cNvPr id="390150" name="Text Box 6"/>
          <p:cNvSpPr txBox="1">
            <a:spLocks noChangeArrowheads="1"/>
          </p:cNvSpPr>
          <p:nvPr/>
        </p:nvSpPr>
        <p:spPr bwMode="auto">
          <a:xfrm>
            <a:off x="762000" y="2400322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</a:p>
        </p:txBody>
      </p:sp>
      <p:graphicFrame>
        <p:nvGraphicFramePr>
          <p:cNvPr id="390151" name="Object 7"/>
          <p:cNvGraphicFramePr>
            <a:graphicFrameLocks noChangeAspect="1"/>
          </p:cNvGraphicFramePr>
          <p:nvPr/>
        </p:nvGraphicFramePr>
        <p:xfrm>
          <a:off x="1524000" y="2489222"/>
          <a:ext cx="3873500" cy="430212"/>
        </p:xfrm>
        <a:graphic>
          <a:graphicData uri="http://schemas.openxmlformats.org/presentationml/2006/ole">
            <p:oleObj spid="_x0000_s390151" name="公式" r:id="rId4" imgW="3873240" imgH="431640" progId="Equation.3">
              <p:embed/>
            </p:oleObj>
          </a:graphicData>
        </a:graphic>
      </p:graphicFrame>
      <p:graphicFrame>
        <p:nvGraphicFramePr>
          <p:cNvPr id="390152" name="Object 8"/>
          <p:cNvGraphicFramePr>
            <a:graphicFrameLocks noChangeAspect="1"/>
          </p:cNvGraphicFramePr>
          <p:nvPr/>
        </p:nvGraphicFramePr>
        <p:xfrm>
          <a:off x="1524000" y="3071834"/>
          <a:ext cx="1828800" cy="560388"/>
        </p:xfrm>
        <a:graphic>
          <a:graphicData uri="http://schemas.openxmlformats.org/presentationml/2006/ole">
            <p:oleObj spid="_x0000_s390152" name="Equation" r:id="rId5" imgW="787320" imgH="241200" progId="Equation.3">
              <p:embed/>
            </p:oleObj>
          </a:graphicData>
        </a:graphic>
      </p:graphicFrame>
      <p:graphicFrame>
        <p:nvGraphicFramePr>
          <p:cNvPr id="390153" name="Object 9"/>
          <p:cNvGraphicFramePr>
            <a:graphicFrameLocks noChangeAspect="1"/>
          </p:cNvGraphicFramePr>
          <p:nvPr/>
        </p:nvGraphicFramePr>
        <p:xfrm>
          <a:off x="1801813" y="3833834"/>
          <a:ext cx="5818187" cy="838200"/>
        </p:xfrm>
        <a:graphic>
          <a:graphicData uri="http://schemas.openxmlformats.org/presentationml/2006/ole">
            <p:oleObj spid="_x0000_s390153" name="公式" r:id="rId6" imgW="5816520" imgH="838080" progId="Equation.3">
              <p:embed/>
            </p:oleObj>
          </a:graphicData>
        </a:graphic>
      </p:graphicFrame>
      <p:graphicFrame>
        <p:nvGraphicFramePr>
          <p:cNvPr id="390154" name="Object 10"/>
          <p:cNvGraphicFramePr>
            <a:graphicFrameLocks noChangeAspect="1"/>
          </p:cNvGraphicFramePr>
          <p:nvPr/>
        </p:nvGraphicFramePr>
        <p:xfrm>
          <a:off x="1803400" y="4900634"/>
          <a:ext cx="3073400" cy="469900"/>
        </p:xfrm>
        <a:graphic>
          <a:graphicData uri="http://schemas.openxmlformats.org/presentationml/2006/ole">
            <p:oleObj spid="_x0000_s390154" name="公式" r:id="rId7" imgW="3073320" imgH="469800" progId="Equation.3">
              <p:embed/>
            </p:oleObj>
          </a:graphicData>
        </a:graphic>
      </p:graphicFrame>
      <p:graphicFrame>
        <p:nvGraphicFramePr>
          <p:cNvPr id="390155" name="Object 11"/>
          <p:cNvGraphicFramePr>
            <a:graphicFrameLocks noChangeAspect="1"/>
          </p:cNvGraphicFramePr>
          <p:nvPr/>
        </p:nvGraphicFramePr>
        <p:xfrm>
          <a:off x="1422400" y="5722959"/>
          <a:ext cx="1092200" cy="473075"/>
        </p:xfrm>
        <a:graphic>
          <a:graphicData uri="http://schemas.openxmlformats.org/presentationml/2006/ole">
            <p:oleObj spid="_x0000_s390155" name="Equation" r:id="rId8" imgW="469800" imgH="203040" progId="Equation.3">
              <p:embed/>
            </p:oleObj>
          </a:graphicData>
        </a:graphic>
      </p:graphicFrame>
      <p:graphicFrame>
        <p:nvGraphicFramePr>
          <p:cNvPr id="390156" name="Object 12"/>
          <p:cNvGraphicFramePr>
            <a:graphicFrameLocks noChangeAspect="1"/>
          </p:cNvGraphicFramePr>
          <p:nvPr/>
        </p:nvGraphicFramePr>
        <p:xfrm>
          <a:off x="7162800" y="5586434"/>
          <a:ext cx="889000" cy="825500"/>
        </p:xfrm>
        <a:graphic>
          <a:graphicData uri="http://schemas.openxmlformats.org/presentationml/2006/ole">
            <p:oleObj spid="_x0000_s390156" name="公式" r:id="rId9" imgW="888840" imgH="825480" progId="Equation.3">
              <p:embed/>
            </p:oleObj>
          </a:graphicData>
        </a:graphic>
      </p:graphicFrame>
      <p:graphicFrame>
        <p:nvGraphicFramePr>
          <p:cNvPr id="390157" name="Object 13"/>
          <p:cNvGraphicFramePr>
            <a:graphicFrameLocks noChangeAspect="1"/>
          </p:cNvGraphicFramePr>
          <p:nvPr/>
        </p:nvGraphicFramePr>
        <p:xfrm>
          <a:off x="3352800" y="2843234"/>
          <a:ext cx="1371600" cy="788988"/>
        </p:xfrm>
        <a:graphic>
          <a:graphicData uri="http://schemas.openxmlformats.org/presentationml/2006/ole">
            <p:oleObj spid="_x0000_s390157" name="Equation" r:id="rId10" imgW="596880" imgH="342720" progId="Equation.3">
              <p:embed/>
            </p:oleObj>
          </a:graphicData>
        </a:graphic>
      </p:graphicFrame>
      <p:graphicFrame>
        <p:nvGraphicFramePr>
          <p:cNvPr id="390158" name="Object 14"/>
          <p:cNvGraphicFramePr>
            <a:graphicFrameLocks noChangeAspect="1"/>
          </p:cNvGraphicFramePr>
          <p:nvPr/>
        </p:nvGraphicFramePr>
        <p:xfrm>
          <a:off x="2514600" y="5499122"/>
          <a:ext cx="4724400" cy="1001712"/>
        </p:xfrm>
        <a:graphic>
          <a:graphicData uri="http://schemas.openxmlformats.org/presentationml/2006/ole">
            <p:oleObj spid="_x0000_s390158" name="Equation" r:id="rId11" imgW="2095200" imgH="444240" progId="Equation.3">
              <p:embed/>
            </p:oleObj>
          </a:graphicData>
        </a:graphic>
      </p:graphicFrame>
      <p:graphicFrame>
        <p:nvGraphicFramePr>
          <p:cNvPr id="390159" name="Object 15"/>
          <p:cNvGraphicFramePr>
            <a:graphicFrameLocks noChangeAspect="1"/>
          </p:cNvGraphicFramePr>
          <p:nvPr/>
        </p:nvGraphicFramePr>
        <p:xfrm>
          <a:off x="4071934" y="21152"/>
          <a:ext cx="5000659" cy="1327336"/>
        </p:xfrm>
        <a:graphic>
          <a:graphicData uri="http://schemas.openxmlformats.org/presentationml/2006/ole">
            <p:oleObj spid="_x0000_s390159" r:id="rId12" imgW="7175500" imgH="19050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390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9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6" grpId="0" animBg="1"/>
      <p:bldP spid="390147" grpId="0" animBg="1"/>
      <p:bldP spid="39015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97FB6-F6E6-4029-BD85-252CF28C6779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91170" name="Text Box 2"/>
          <p:cNvSpPr txBox="1">
            <a:spLocks noChangeArrowheads="1"/>
          </p:cNvSpPr>
          <p:nvPr/>
        </p:nvSpPr>
        <p:spPr bwMode="auto">
          <a:xfrm>
            <a:off x="990600" y="511175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391171" name="Text Box 3"/>
          <p:cNvSpPr txBox="1">
            <a:spLocks noChangeArrowheads="1"/>
          </p:cNvSpPr>
          <p:nvPr/>
        </p:nvSpPr>
        <p:spPr bwMode="auto">
          <a:xfrm>
            <a:off x="1524000" y="511175"/>
            <a:ext cx="2438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判断方程</a:t>
            </a:r>
          </a:p>
        </p:txBody>
      </p:sp>
      <p:graphicFrame>
        <p:nvGraphicFramePr>
          <p:cNvPr id="391172" name="Object 4"/>
          <p:cNvGraphicFramePr>
            <a:graphicFrameLocks noChangeAspect="1"/>
          </p:cNvGraphicFramePr>
          <p:nvPr/>
        </p:nvGraphicFramePr>
        <p:xfrm>
          <a:off x="3124200" y="476250"/>
          <a:ext cx="2362200" cy="574675"/>
        </p:xfrm>
        <a:graphic>
          <a:graphicData uri="http://schemas.openxmlformats.org/presentationml/2006/ole">
            <p:oleObj spid="_x0000_s391172" name="Equation" r:id="rId3" imgW="939600" imgH="228600" progId="Equation.3">
              <p:embed/>
            </p:oleObj>
          </a:graphicData>
        </a:graphic>
      </p:graphicFrame>
      <p:sp>
        <p:nvSpPr>
          <p:cNvPr id="391173" name="Text Box 5"/>
          <p:cNvSpPr txBox="1">
            <a:spLocks noChangeArrowheads="1"/>
          </p:cNvSpPr>
          <p:nvPr/>
        </p:nvSpPr>
        <p:spPr bwMode="auto">
          <a:xfrm>
            <a:off x="1524000" y="1106488"/>
            <a:ext cx="2286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有几个实根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391174" name="Rectangle 6"/>
          <p:cNvSpPr>
            <a:spLocks noChangeArrowheads="1"/>
          </p:cNvSpPr>
          <p:nvPr/>
        </p:nvSpPr>
        <p:spPr bwMode="auto">
          <a:xfrm>
            <a:off x="3505200" y="1106488"/>
            <a:ext cx="4202113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并指出各个根所在的区间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391175" name="Text Box 7"/>
          <p:cNvSpPr txBox="1">
            <a:spLocks noChangeArrowheads="1"/>
          </p:cNvSpPr>
          <p:nvPr/>
        </p:nvSpPr>
        <p:spPr bwMode="auto">
          <a:xfrm>
            <a:off x="990600" y="1730375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解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391176" name="Text Box 8"/>
          <p:cNvSpPr txBox="1">
            <a:spLocks noChangeArrowheads="1"/>
          </p:cNvSpPr>
          <p:nvPr/>
        </p:nvSpPr>
        <p:spPr bwMode="auto">
          <a:xfrm>
            <a:off x="1524000" y="1730375"/>
            <a:ext cx="914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(1)</a:t>
            </a:r>
          </a:p>
        </p:txBody>
      </p:sp>
      <p:sp>
        <p:nvSpPr>
          <p:cNvPr id="391177" name="Text Box 9"/>
          <p:cNvSpPr txBox="1">
            <a:spLocks noChangeArrowheads="1"/>
          </p:cNvSpPr>
          <p:nvPr/>
        </p:nvSpPr>
        <p:spPr bwMode="auto">
          <a:xfrm>
            <a:off x="4114800" y="1730375"/>
            <a:ext cx="1143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即</a:t>
            </a:r>
          </a:p>
        </p:txBody>
      </p:sp>
      <p:graphicFrame>
        <p:nvGraphicFramePr>
          <p:cNvPr id="391178" name="Object 10"/>
          <p:cNvGraphicFramePr>
            <a:graphicFrameLocks noChangeAspect="1"/>
          </p:cNvGraphicFramePr>
          <p:nvPr/>
        </p:nvGraphicFramePr>
        <p:xfrm>
          <a:off x="2193925" y="1774825"/>
          <a:ext cx="2073275" cy="495300"/>
        </p:xfrm>
        <a:graphic>
          <a:graphicData uri="http://schemas.openxmlformats.org/presentationml/2006/ole">
            <p:oleObj spid="_x0000_s391178" name="Equation" r:id="rId4" imgW="901440" imgH="215640" progId="Equation.3">
              <p:embed/>
            </p:oleObj>
          </a:graphicData>
        </a:graphic>
      </p:graphicFrame>
      <p:graphicFrame>
        <p:nvGraphicFramePr>
          <p:cNvPr id="391179" name="Object 11"/>
          <p:cNvGraphicFramePr>
            <a:graphicFrameLocks noChangeAspect="1"/>
          </p:cNvGraphicFramePr>
          <p:nvPr/>
        </p:nvGraphicFramePr>
        <p:xfrm>
          <a:off x="4572000" y="1792288"/>
          <a:ext cx="1096963" cy="449262"/>
        </p:xfrm>
        <a:graphic>
          <a:graphicData uri="http://schemas.openxmlformats.org/presentationml/2006/ole">
            <p:oleObj spid="_x0000_s391179" name="Equation" r:id="rId5" imgW="495000" imgH="203040" progId="Equation.3">
              <p:embed/>
            </p:oleObj>
          </a:graphicData>
        </a:graphic>
      </p:graphicFrame>
      <p:graphicFrame>
        <p:nvGraphicFramePr>
          <p:cNvPr id="391180" name="Object 12"/>
          <p:cNvGraphicFramePr>
            <a:graphicFrameLocks noChangeAspect="1"/>
          </p:cNvGraphicFramePr>
          <p:nvPr/>
        </p:nvGraphicFramePr>
        <p:xfrm>
          <a:off x="5791200" y="1716088"/>
          <a:ext cx="2130425" cy="495300"/>
        </p:xfrm>
        <a:graphic>
          <a:graphicData uri="http://schemas.openxmlformats.org/presentationml/2006/ole">
            <p:oleObj spid="_x0000_s391180" name="Equation" r:id="rId6" imgW="876240" imgH="203040" progId="Equation.3">
              <p:embed/>
            </p:oleObj>
          </a:graphicData>
        </a:graphic>
      </p:graphicFrame>
      <p:sp>
        <p:nvSpPr>
          <p:cNvPr id="391181" name="Text Box 13"/>
          <p:cNvSpPr txBox="1">
            <a:spLocks noChangeArrowheads="1"/>
          </p:cNvSpPr>
          <p:nvPr/>
        </p:nvSpPr>
        <p:spPr bwMode="auto">
          <a:xfrm>
            <a:off x="1524000" y="2325688"/>
            <a:ext cx="1143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设</a:t>
            </a:r>
          </a:p>
        </p:txBody>
      </p:sp>
      <p:graphicFrame>
        <p:nvGraphicFramePr>
          <p:cNvPr id="391182" name="Object 14"/>
          <p:cNvGraphicFramePr>
            <a:graphicFrameLocks noChangeAspect="1"/>
          </p:cNvGraphicFramePr>
          <p:nvPr/>
        </p:nvGraphicFramePr>
        <p:xfrm>
          <a:off x="1935163" y="2325688"/>
          <a:ext cx="2835275" cy="561975"/>
        </p:xfrm>
        <a:graphic>
          <a:graphicData uri="http://schemas.openxmlformats.org/presentationml/2006/ole">
            <p:oleObj spid="_x0000_s391182" name="Equation" r:id="rId7" imgW="1155600" imgH="228600" progId="Equation.3">
              <p:embed/>
            </p:oleObj>
          </a:graphicData>
        </a:graphic>
      </p:graphicFrame>
      <p:graphicFrame>
        <p:nvGraphicFramePr>
          <p:cNvPr id="391183" name="Object 15"/>
          <p:cNvGraphicFramePr>
            <a:graphicFrameLocks noChangeAspect="1"/>
          </p:cNvGraphicFramePr>
          <p:nvPr/>
        </p:nvGraphicFramePr>
        <p:xfrm>
          <a:off x="4978400" y="2325688"/>
          <a:ext cx="2336800" cy="561975"/>
        </p:xfrm>
        <a:graphic>
          <a:graphicData uri="http://schemas.openxmlformats.org/presentationml/2006/ole">
            <p:oleObj spid="_x0000_s391183" name="Equation" r:id="rId8" imgW="952200" imgH="228600" progId="Equation.3">
              <p:embed/>
            </p:oleObj>
          </a:graphicData>
        </a:graphic>
      </p:graphicFrame>
      <p:sp>
        <p:nvSpPr>
          <p:cNvPr id="391184" name="Text Box 16"/>
          <p:cNvSpPr txBox="1">
            <a:spLocks noChangeArrowheads="1"/>
          </p:cNvSpPr>
          <p:nvPr/>
        </p:nvSpPr>
        <p:spPr bwMode="auto">
          <a:xfrm>
            <a:off x="1524000" y="2949575"/>
            <a:ext cx="1143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令</a:t>
            </a:r>
          </a:p>
        </p:txBody>
      </p:sp>
      <p:graphicFrame>
        <p:nvGraphicFramePr>
          <p:cNvPr id="391185" name="Object 17"/>
          <p:cNvGraphicFramePr>
            <a:graphicFrameLocks noChangeAspect="1"/>
          </p:cNvGraphicFramePr>
          <p:nvPr/>
        </p:nvGraphicFramePr>
        <p:xfrm>
          <a:off x="1981200" y="3011488"/>
          <a:ext cx="1651000" cy="498475"/>
        </p:xfrm>
        <a:graphic>
          <a:graphicData uri="http://schemas.openxmlformats.org/presentationml/2006/ole">
            <p:oleObj spid="_x0000_s391185" name="Equation" r:id="rId9" imgW="672840" imgH="203040" progId="Equation.3">
              <p:embed/>
            </p:oleObj>
          </a:graphicData>
        </a:graphic>
      </p:graphicFrame>
      <p:sp>
        <p:nvSpPr>
          <p:cNvPr id="391186" name="Text Box 18"/>
          <p:cNvSpPr txBox="1">
            <a:spLocks noChangeArrowheads="1"/>
          </p:cNvSpPr>
          <p:nvPr/>
        </p:nvSpPr>
        <p:spPr bwMode="auto">
          <a:xfrm>
            <a:off x="3581400" y="2949575"/>
            <a:ext cx="1752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得驻点</a:t>
            </a:r>
          </a:p>
        </p:txBody>
      </p:sp>
      <p:graphicFrame>
        <p:nvGraphicFramePr>
          <p:cNvPr id="391187" name="Object 19"/>
          <p:cNvGraphicFramePr>
            <a:graphicFrameLocks noChangeAspect="1"/>
          </p:cNvGraphicFramePr>
          <p:nvPr/>
        </p:nvGraphicFramePr>
        <p:xfrm>
          <a:off x="4724400" y="3065463"/>
          <a:ext cx="762000" cy="368300"/>
        </p:xfrm>
        <a:graphic>
          <a:graphicData uri="http://schemas.openxmlformats.org/presentationml/2006/ole">
            <p:oleObj spid="_x0000_s391187" name="Equation" r:id="rId10" imgW="368280" imgH="177480" progId="Equation.3">
              <p:embed/>
            </p:oleObj>
          </a:graphicData>
        </a:graphic>
      </p:graphicFrame>
      <p:graphicFrame>
        <p:nvGraphicFramePr>
          <p:cNvPr id="391189" name="Object 21"/>
          <p:cNvGraphicFramePr>
            <a:graphicFrameLocks noChangeAspect="1"/>
          </p:cNvGraphicFramePr>
          <p:nvPr/>
        </p:nvGraphicFramePr>
        <p:xfrm>
          <a:off x="2089150" y="3544888"/>
          <a:ext cx="1682750" cy="561975"/>
        </p:xfrm>
        <a:graphic>
          <a:graphicData uri="http://schemas.openxmlformats.org/presentationml/2006/ole">
            <p:oleObj spid="_x0000_s391189" name="Equation" r:id="rId11" imgW="685800" imgH="228600" progId="Equation.DSMT4">
              <p:embed/>
            </p:oleObj>
          </a:graphicData>
        </a:graphic>
      </p:graphicFrame>
      <p:sp>
        <p:nvSpPr>
          <p:cNvPr id="391190" name="Text Box 22"/>
          <p:cNvSpPr txBox="1">
            <a:spLocks noChangeArrowheads="1"/>
          </p:cNvSpPr>
          <p:nvPr/>
        </p:nvSpPr>
        <p:spPr bwMode="auto">
          <a:xfrm>
            <a:off x="1524000" y="3559175"/>
            <a:ext cx="762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又</a:t>
            </a:r>
          </a:p>
        </p:txBody>
      </p:sp>
      <p:graphicFrame>
        <p:nvGraphicFramePr>
          <p:cNvPr id="391191" name="Object 23"/>
          <p:cNvGraphicFramePr>
            <a:graphicFrameLocks noChangeAspect="1"/>
          </p:cNvGraphicFramePr>
          <p:nvPr/>
        </p:nvGraphicFramePr>
        <p:xfrm>
          <a:off x="3765550" y="3632200"/>
          <a:ext cx="501650" cy="369888"/>
        </p:xfrm>
        <a:graphic>
          <a:graphicData uri="http://schemas.openxmlformats.org/presentationml/2006/ole">
            <p:oleObj spid="_x0000_s391191" name="Equation" r:id="rId12" imgW="241200" imgH="177480" progId="Equation.3">
              <p:embed/>
            </p:oleObj>
          </a:graphicData>
        </a:graphic>
      </p:graphicFrame>
      <p:sp>
        <p:nvSpPr>
          <p:cNvPr id="391192" name="Text Box 24"/>
          <p:cNvSpPr txBox="1">
            <a:spLocks noChangeArrowheads="1"/>
          </p:cNvSpPr>
          <p:nvPr/>
        </p:nvSpPr>
        <p:spPr bwMode="auto">
          <a:xfrm>
            <a:off x="4419600" y="3544888"/>
            <a:ext cx="1143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所以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graphicFrame>
        <p:nvGraphicFramePr>
          <p:cNvPr id="391193" name="Object 25"/>
          <p:cNvGraphicFramePr>
            <a:graphicFrameLocks noChangeAspect="1"/>
          </p:cNvGraphicFramePr>
          <p:nvPr/>
        </p:nvGraphicFramePr>
        <p:xfrm>
          <a:off x="5334000" y="3633788"/>
          <a:ext cx="762000" cy="368300"/>
        </p:xfrm>
        <a:graphic>
          <a:graphicData uri="http://schemas.openxmlformats.org/presentationml/2006/ole">
            <p:oleObj spid="_x0000_s391193" name="Equation" r:id="rId13" imgW="368280" imgH="177480" progId="Equation.3">
              <p:embed/>
            </p:oleObj>
          </a:graphicData>
        </a:graphic>
      </p:graphicFrame>
      <p:sp>
        <p:nvSpPr>
          <p:cNvPr id="391194" name="Text Box 26"/>
          <p:cNvSpPr txBox="1">
            <a:spLocks noChangeArrowheads="1"/>
          </p:cNvSpPr>
          <p:nvPr/>
        </p:nvSpPr>
        <p:spPr bwMode="auto">
          <a:xfrm>
            <a:off x="6019800" y="3544888"/>
            <a:ext cx="2362200" cy="52322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2"/>
                </a:solidFill>
              </a:rPr>
              <a:t>是极小值</a:t>
            </a:r>
            <a:r>
              <a:rPr lang="zh-CN" altLang="en-US" sz="2800" dirty="0">
                <a:solidFill>
                  <a:schemeClr val="tx2"/>
                </a:solidFill>
              </a:rPr>
              <a:t>点</a:t>
            </a:r>
            <a:r>
              <a:rPr lang="en-US" altLang="zh-CN" sz="2800" dirty="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391195" name="Rectangle 27"/>
          <p:cNvSpPr>
            <a:spLocks noChangeArrowheads="1"/>
          </p:cNvSpPr>
          <p:nvPr/>
        </p:nvSpPr>
        <p:spPr bwMode="auto">
          <a:xfrm>
            <a:off x="1524000" y="4168775"/>
            <a:ext cx="1905000" cy="52322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dirty="0" smtClean="0">
                <a:solidFill>
                  <a:schemeClr val="tx2"/>
                </a:solidFill>
              </a:rPr>
              <a:t>极小值</a:t>
            </a:r>
            <a:r>
              <a:rPr lang="zh-CN" altLang="en-US" sz="2800" dirty="0">
                <a:solidFill>
                  <a:schemeClr val="tx2"/>
                </a:solidFill>
              </a:rPr>
              <a:t>为</a:t>
            </a:r>
          </a:p>
        </p:txBody>
      </p:sp>
      <p:graphicFrame>
        <p:nvGraphicFramePr>
          <p:cNvPr id="391196" name="Object 28"/>
          <p:cNvGraphicFramePr>
            <a:graphicFrameLocks noChangeAspect="1"/>
          </p:cNvGraphicFramePr>
          <p:nvPr/>
        </p:nvGraphicFramePr>
        <p:xfrm>
          <a:off x="3048000" y="4221163"/>
          <a:ext cx="1600200" cy="466725"/>
        </p:xfrm>
        <a:graphic>
          <a:graphicData uri="http://schemas.openxmlformats.org/presentationml/2006/ole">
            <p:oleObj spid="_x0000_s391196" name="Equation" r:id="rId14" imgW="698400" imgH="203040" progId="Equation.3">
              <p:embed/>
            </p:oleObj>
          </a:graphicData>
        </a:graphic>
      </p:graphicFrame>
      <p:graphicFrame>
        <p:nvGraphicFramePr>
          <p:cNvPr id="391197" name="Object 29"/>
          <p:cNvGraphicFramePr>
            <a:graphicFrameLocks noChangeAspect="1"/>
          </p:cNvGraphicFramePr>
          <p:nvPr/>
        </p:nvGraphicFramePr>
        <p:xfrm>
          <a:off x="1600200" y="4813300"/>
          <a:ext cx="1676400" cy="484188"/>
        </p:xfrm>
        <a:graphic>
          <a:graphicData uri="http://schemas.openxmlformats.org/presentationml/2006/ole">
            <p:oleObj spid="_x0000_s391197" name="Equation" r:id="rId15" imgW="749160" imgH="215640" progId="Equation.3">
              <p:embed/>
            </p:oleObj>
          </a:graphicData>
        </a:graphic>
      </p:graphicFrame>
      <p:graphicFrame>
        <p:nvGraphicFramePr>
          <p:cNvPr id="391198" name="Object 30"/>
          <p:cNvGraphicFramePr>
            <a:graphicFrameLocks noChangeAspect="1"/>
          </p:cNvGraphicFramePr>
          <p:nvPr/>
        </p:nvGraphicFramePr>
        <p:xfrm>
          <a:off x="3200400" y="4840288"/>
          <a:ext cx="2124075" cy="466725"/>
        </p:xfrm>
        <a:graphic>
          <a:graphicData uri="http://schemas.openxmlformats.org/presentationml/2006/ole">
            <p:oleObj spid="_x0000_s391198" name="Equation" r:id="rId16" imgW="927000" imgH="203040" progId="Equation.3">
              <p:embed/>
            </p:oleObj>
          </a:graphicData>
        </a:graphic>
      </p:graphicFrame>
      <p:graphicFrame>
        <p:nvGraphicFramePr>
          <p:cNvPr id="391199" name="Object 31"/>
          <p:cNvGraphicFramePr>
            <a:graphicFrameLocks noChangeAspect="1"/>
          </p:cNvGraphicFramePr>
          <p:nvPr/>
        </p:nvGraphicFramePr>
        <p:xfrm>
          <a:off x="5310188" y="4772025"/>
          <a:ext cx="2386012" cy="525463"/>
        </p:xfrm>
        <a:graphic>
          <a:graphicData uri="http://schemas.openxmlformats.org/presentationml/2006/ole">
            <p:oleObj spid="_x0000_s391199" name="Equation" r:id="rId17" imgW="1041120" imgH="2286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9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1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1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9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9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9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9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9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9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9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9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5" grpId="0" autoUpdateAnimBg="0"/>
      <p:bldP spid="391176" grpId="0" autoUpdateAnimBg="0"/>
      <p:bldP spid="391177" grpId="0" autoUpdateAnimBg="0"/>
      <p:bldP spid="391181" grpId="0" autoUpdateAnimBg="0"/>
      <p:bldP spid="391184" grpId="0" autoUpdateAnimBg="0"/>
      <p:bldP spid="391186" grpId="0" autoUpdateAnimBg="0"/>
      <p:bldP spid="391190" grpId="0" autoUpdateAnimBg="0"/>
      <p:bldP spid="391192" grpId="0" autoUpdateAnimBg="0"/>
      <p:bldP spid="391194" grpId="0" autoUpdateAnimBg="0"/>
      <p:bldP spid="39119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BFA4-3676-41BC-BD0B-8E1DBD549DE2}" type="slidenum">
              <a:rPr lang="en-US" altLang="zh-CN"/>
              <a:pPr/>
              <a:t>14</a:t>
            </a:fld>
            <a:endParaRPr lang="en-US" altLang="zh-CN"/>
          </a:p>
        </p:txBody>
      </p:sp>
      <p:graphicFrame>
        <p:nvGraphicFramePr>
          <p:cNvPr id="392194" name="Object 2"/>
          <p:cNvGraphicFramePr>
            <a:graphicFrameLocks noChangeAspect="1"/>
          </p:cNvGraphicFramePr>
          <p:nvPr/>
        </p:nvGraphicFramePr>
        <p:xfrm>
          <a:off x="914400" y="990600"/>
          <a:ext cx="2114550" cy="515938"/>
        </p:xfrm>
        <a:graphic>
          <a:graphicData uri="http://schemas.openxmlformats.org/presentationml/2006/ole">
            <p:oleObj spid="_x0000_s392194" name="Equation" r:id="rId3" imgW="888840" imgH="215640" progId="Equation.3">
              <p:embed/>
            </p:oleObj>
          </a:graphicData>
        </a:graphic>
      </p:graphicFrame>
      <p:graphicFrame>
        <p:nvGraphicFramePr>
          <p:cNvPr id="392195" name="Object 3"/>
          <p:cNvGraphicFramePr>
            <a:graphicFrameLocks noChangeAspect="1"/>
          </p:cNvGraphicFramePr>
          <p:nvPr/>
        </p:nvGraphicFramePr>
        <p:xfrm>
          <a:off x="2952750" y="1033463"/>
          <a:ext cx="1619250" cy="490537"/>
        </p:xfrm>
        <a:graphic>
          <a:graphicData uri="http://schemas.openxmlformats.org/presentationml/2006/ole">
            <p:oleObj spid="_x0000_s392195" name="Equation" r:id="rId4" imgW="672840" imgH="203040" progId="Equation.3">
              <p:embed/>
            </p:oleObj>
          </a:graphicData>
        </a:graphic>
      </p:graphicFrame>
      <p:sp>
        <p:nvSpPr>
          <p:cNvPr id="392196" name="Text Box 4"/>
          <p:cNvSpPr txBox="1">
            <a:spLocks noChangeArrowheads="1"/>
          </p:cNvSpPr>
          <p:nvPr/>
        </p:nvSpPr>
        <p:spPr bwMode="auto">
          <a:xfrm>
            <a:off x="4400550" y="990600"/>
            <a:ext cx="1143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所以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graphicFrame>
        <p:nvGraphicFramePr>
          <p:cNvPr id="392197" name="Object 5"/>
          <p:cNvGraphicFramePr>
            <a:graphicFrameLocks noChangeAspect="1"/>
          </p:cNvGraphicFramePr>
          <p:nvPr/>
        </p:nvGraphicFramePr>
        <p:xfrm>
          <a:off x="963613" y="1600200"/>
          <a:ext cx="4751387" cy="527050"/>
        </p:xfrm>
        <a:graphic>
          <a:graphicData uri="http://schemas.openxmlformats.org/presentationml/2006/ole">
            <p:oleObj spid="_x0000_s392197" name="Equation" r:id="rId5" imgW="1955520" imgH="215640" progId="Equation.3">
              <p:embed/>
            </p:oleObj>
          </a:graphicData>
        </a:graphic>
      </p:graphicFrame>
      <p:graphicFrame>
        <p:nvGraphicFramePr>
          <p:cNvPr id="392198" name="Object 6"/>
          <p:cNvGraphicFramePr>
            <a:graphicFrameLocks noChangeAspect="1"/>
          </p:cNvGraphicFramePr>
          <p:nvPr/>
        </p:nvGraphicFramePr>
        <p:xfrm>
          <a:off x="1524000" y="2133600"/>
          <a:ext cx="4375150" cy="719138"/>
        </p:xfrm>
        <a:graphic>
          <a:graphicData uri="http://schemas.openxmlformats.org/presentationml/2006/ole">
            <p:oleObj spid="_x0000_s392198" name="Equation" r:id="rId6" imgW="1777680" imgH="291960" progId="Equation.3">
              <p:embed/>
            </p:oleObj>
          </a:graphicData>
        </a:graphic>
      </p:graphicFrame>
      <p:graphicFrame>
        <p:nvGraphicFramePr>
          <p:cNvPr id="392199" name="Object 7"/>
          <p:cNvGraphicFramePr>
            <a:graphicFrameLocks noChangeAspect="1"/>
          </p:cNvGraphicFramePr>
          <p:nvPr/>
        </p:nvGraphicFramePr>
        <p:xfrm>
          <a:off x="3124200" y="2743200"/>
          <a:ext cx="3590925" cy="965200"/>
        </p:xfrm>
        <a:graphic>
          <a:graphicData uri="http://schemas.openxmlformats.org/presentationml/2006/ole">
            <p:oleObj spid="_x0000_s392199" name="Equation" r:id="rId7" imgW="1511280" imgH="406080" progId="Equation.3">
              <p:embed/>
            </p:oleObj>
          </a:graphicData>
        </a:graphic>
      </p:graphicFrame>
      <p:graphicFrame>
        <p:nvGraphicFramePr>
          <p:cNvPr id="392200" name="Object 8"/>
          <p:cNvGraphicFramePr>
            <a:graphicFrameLocks noChangeAspect="1"/>
          </p:cNvGraphicFramePr>
          <p:nvPr/>
        </p:nvGraphicFramePr>
        <p:xfrm>
          <a:off x="6727825" y="3097213"/>
          <a:ext cx="663575" cy="331787"/>
        </p:xfrm>
        <a:graphic>
          <a:graphicData uri="http://schemas.openxmlformats.org/presentationml/2006/ole">
            <p:oleObj spid="_x0000_s392200" name="Equation" r:id="rId8" imgW="279360" imgH="139680" progId="Equation.3">
              <p:embed/>
            </p:oleObj>
          </a:graphicData>
        </a:graphic>
      </p:graphicFrame>
      <p:graphicFrame>
        <p:nvGraphicFramePr>
          <p:cNvPr id="392201" name="Object 9"/>
          <p:cNvGraphicFramePr>
            <a:graphicFrameLocks noChangeAspect="1"/>
          </p:cNvGraphicFramePr>
          <p:nvPr/>
        </p:nvGraphicFramePr>
        <p:xfrm>
          <a:off x="990600" y="3733800"/>
          <a:ext cx="3962400" cy="508000"/>
        </p:xfrm>
        <a:graphic>
          <a:graphicData uri="http://schemas.openxmlformats.org/presentationml/2006/ole">
            <p:oleObj spid="_x0000_s392201" name="Equation" r:id="rId9" imgW="1688760" imgH="215640" progId="Equation.3">
              <p:embed/>
            </p:oleObj>
          </a:graphicData>
        </a:graphic>
      </p:graphicFrame>
      <p:graphicFrame>
        <p:nvGraphicFramePr>
          <p:cNvPr id="392202" name="Object 10"/>
          <p:cNvGraphicFramePr>
            <a:graphicFrameLocks noChangeAspect="1"/>
          </p:cNvGraphicFramePr>
          <p:nvPr/>
        </p:nvGraphicFramePr>
        <p:xfrm>
          <a:off x="4876800" y="3733800"/>
          <a:ext cx="2206625" cy="515938"/>
        </p:xfrm>
        <a:graphic>
          <a:graphicData uri="http://schemas.openxmlformats.org/presentationml/2006/ole">
            <p:oleObj spid="_x0000_s392202" name="Equation" r:id="rId10" imgW="927000" imgH="215640" progId="Equation.3">
              <p:embed/>
            </p:oleObj>
          </a:graphicData>
        </a:graphic>
      </p:graphicFrame>
      <p:graphicFrame>
        <p:nvGraphicFramePr>
          <p:cNvPr id="392203" name="Object 11"/>
          <p:cNvGraphicFramePr>
            <a:graphicFrameLocks noChangeAspect="1"/>
          </p:cNvGraphicFramePr>
          <p:nvPr/>
        </p:nvGraphicFramePr>
        <p:xfrm>
          <a:off x="7010400" y="3805238"/>
          <a:ext cx="1524000" cy="461962"/>
        </p:xfrm>
        <a:graphic>
          <a:graphicData uri="http://schemas.openxmlformats.org/presentationml/2006/ole">
            <p:oleObj spid="_x0000_s392203" name="Equation" r:id="rId11" imgW="672840" imgH="203040" progId="Equation.3">
              <p:embed/>
            </p:oleObj>
          </a:graphicData>
        </a:graphic>
      </p:graphicFrame>
      <p:graphicFrame>
        <p:nvGraphicFramePr>
          <p:cNvPr id="392204" name="Object 12"/>
          <p:cNvGraphicFramePr>
            <a:graphicFrameLocks noChangeAspect="1"/>
          </p:cNvGraphicFramePr>
          <p:nvPr/>
        </p:nvGraphicFramePr>
        <p:xfrm>
          <a:off x="5305425" y="973138"/>
          <a:ext cx="2847975" cy="501650"/>
        </p:xfrm>
        <a:graphic>
          <a:graphicData uri="http://schemas.openxmlformats.org/presentationml/2006/ole">
            <p:oleObj spid="_x0000_s392204" name="Equation" r:id="rId12" imgW="1231560" imgH="215640" progId="Equation.3">
              <p:embed/>
            </p:oleObj>
          </a:graphicData>
        </a:graphic>
      </p:graphicFrame>
      <p:sp>
        <p:nvSpPr>
          <p:cNvPr id="392205" name="Text Box 13"/>
          <p:cNvSpPr txBox="1">
            <a:spLocks noChangeArrowheads="1"/>
          </p:cNvSpPr>
          <p:nvPr/>
        </p:nvSpPr>
        <p:spPr bwMode="auto">
          <a:xfrm>
            <a:off x="914400" y="4298950"/>
            <a:ext cx="1143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所以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graphicFrame>
        <p:nvGraphicFramePr>
          <p:cNvPr id="392206" name="Object 14"/>
          <p:cNvGraphicFramePr>
            <a:graphicFrameLocks noChangeAspect="1"/>
          </p:cNvGraphicFramePr>
          <p:nvPr/>
        </p:nvGraphicFramePr>
        <p:xfrm>
          <a:off x="1776413" y="4267200"/>
          <a:ext cx="3024187" cy="515938"/>
        </p:xfrm>
        <a:graphic>
          <a:graphicData uri="http://schemas.openxmlformats.org/presentationml/2006/ole">
            <p:oleObj spid="_x0000_s392206" name="Equation" r:id="rId13" imgW="1269720" imgH="215640" progId="Equation.3">
              <p:embed/>
            </p:oleObj>
          </a:graphicData>
        </a:graphic>
      </p:graphicFrame>
      <p:graphicFrame>
        <p:nvGraphicFramePr>
          <p:cNvPr id="392207" name="Object 15"/>
          <p:cNvGraphicFramePr>
            <a:graphicFrameLocks noChangeAspect="1"/>
          </p:cNvGraphicFramePr>
          <p:nvPr/>
        </p:nvGraphicFramePr>
        <p:xfrm>
          <a:off x="990600" y="4876800"/>
          <a:ext cx="4800600" cy="522288"/>
        </p:xfrm>
        <a:graphic>
          <a:graphicData uri="http://schemas.openxmlformats.org/presentationml/2006/ole">
            <p:oleObj spid="_x0000_s392207" name="Equation" r:id="rId14" imgW="1993680" imgH="215640" progId="Equation.3">
              <p:embed/>
            </p:oleObj>
          </a:graphicData>
        </a:graphic>
      </p:graphicFrame>
      <p:sp>
        <p:nvSpPr>
          <p:cNvPr id="392208" name="Text Box 16"/>
          <p:cNvSpPr txBox="1">
            <a:spLocks noChangeArrowheads="1"/>
          </p:cNvSpPr>
          <p:nvPr/>
        </p:nvSpPr>
        <p:spPr bwMode="auto">
          <a:xfrm>
            <a:off x="914400" y="5410200"/>
            <a:ext cx="914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(2)</a:t>
            </a:r>
          </a:p>
        </p:txBody>
      </p:sp>
      <p:sp>
        <p:nvSpPr>
          <p:cNvPr id="392209" name="Text Box 17"/>
          <p:cNvSpPr txBox="1">
            <a:spLocks noChangeArrowheads="1"/>
          </p:cNvSpPr>
          <p:nvPr/>
        </p:nvSpPr>
        <p:spPr bwMode="auto">
          <a:xfrm>
            <a:off x="3505200" y="5424488"/>
            <a:ext cx="2057400" cy="52322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2"/>
                </a:solidFill>
              </a:rPr>
              <a:t>课下练习</a:t>
            </a:r>
            <a:r>
              <a:rPr lang="en-US" altLang="zh-CN" sz="2800" smtClean="0">
                <a:solidFill>
                  <a:schemeClr val="tx2"/>
                </a:solidFill>
              </a:rPr>
              <a:t>.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  <p:graphicFrame>
        <p:nvGraphicFramePr>
          <p:cNvPr id="392210" name="Object 18"/>
          <p:cNvGraphicFramePr>
            <a:graphicFrameLocks noChangeAspect="1"/>
          </p:cNvGraphicFramePr>
          <p:nvPr/>
        </p:nvGraphicFramePr>
        <p:xfrm>
          <a:off x="6156325" y="76200"/>
          <a:ext cx="2835275" cy="561975"/>
        </p:xfrm>
        <a:graphic>
          <a:graphicData uri="http://schemas.openxmlformats.org/presentationml/2006/ole">
            <p:oleObj spid="_x0000_s392210" name="Equation" r:id="rId15" imgW="1155600" imgH="228600" progId="Equation.3">
              <p:embed/>
            </p:oleObj>
          </a:graphicData>
        </a:graphic>
      </p:graphicFrame>
      <p:graphicFrame>
        <p:nvGraphicFramePr>
          <p:cNvPr id="392211" name="Object 19"/>
          <p:cNvGraphicFramePr>
            <a:graphicFrameLocks noChangeAspect="1"/>
          </p:cNvGraphicFramePr>
          <p:nvPr/>
        </p:nvGraphicFramePr>
        <p:xfrm>
          <a:off x="3700463" y="381000"/>
          <a:ext cx="2243137" cy="561975"/>
        </p:xfrm>
        <a:graphic>
          <a:graphicData uri="http://schemas.openxmlformats.org/presentationml/2006/ole">
            <p:oleObj spid="_x0000_s392211" name="Equation" r:id="rId16" imgW="914400" imgH="228600" progId="Equation.3">
              <p:embed/>
            </p:oleObj>
          </a:graphicData>
        </a:graphic>
      </p:graphicFrame>
      <p:graphicFrame>
        <p:nvGraphicFramePr>
          <p:cNvPr id="392212" name="Object 20"/>
          <p:cNvGraphicFramePr>
            <a:graphicFrameLocks noChangeAspect="1"/>
          </p:cNvGraphicFramePr>
          <p:nvPr/>
        </p:nvGraphicFramePr>
        <p:xfrm>
          <a:off x="1504950" y="5486400"/>
          <a:ext cx="2000250" cy="398463"/>
        </p:xfrm>
        <a:graphic>
          <a:graphicData uri="http://schemas.openxmlformats.org/presentationml/2006/ole">
            <p:oleObj spid="_x0000_s392212" name="Equation" r:id="rId17" imgW="2031840" imgH="40608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2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2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2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92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9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9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9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9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2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6" grpId="0" autoUpdateAnimBg="0"/>
      <p:bldP spid="392205" grpId="0" autoUpdateAnimBg="0"/>
      <p:bldP spid="392208" grpId="0" autoUpdateAnimBg="0"/>
      <p:bldP spid="39220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010400" y="5862614"/>
            <a:ext cx="1905000" cy="457200"/>
          </a:xfrm>
        </p:spPr>
        <p:txBody>
          <a:bodyPr/>
          <a:lstStyle/>
          <a:p>
            <a:fld id="{98BC75CC-20AE-41F6-A519-F5FA3E712889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64546" name="AutoShape 2"/>
          <p:cNvSpPr>
            <a:spLocks noChangeArrowheads="1"/>
          </p:cNvSpPr>
          <p:nvPr/>
        </p:nvSpPr>
        <p:spPr bwMode="auto">
          <a:xfrm>
            <a:off x="5257800" y="1900214"/>
            <a:ext cx="1981200" cy="457200"/>
          </a:xfrm>
          <a:prstGeom prst="parallelogram">
            <a:avLst>
              <a:gd name="adj" fmla="val 42952"/>
            </a:avLst>
          </a:prstGeom>
          <a:solidFill>
            <a:srgbClr val="66FF33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4547" name="AutoShape 3"/>
          <p:cNvSpPr>
            <a:spLocks noChangeArrowheads="1"/>
          </p:cNvSpPr>
          <p:nvPr/>
        </p:nvSpPr>
        <p:spPr bwMode="auto">
          <a:xfrm>
            <a:off x="1371600" y="147614"/>
            <a:ext cx="5943600" cy="457200"/>
          </a:xfrm>
          <a:prstGeom prst="parallelogram">
            <a:avLst>
              <a:gd name="adj" fmla="val 17153"/>
            </a:avLst>
          </a:prstGeom>
          <a:gradFill rotWithShape="0">
            <a:gsLst>
              <a:gs pos="0">
                <a:srgbClr val="FFCCFF"/>
              </a:gs>
              <a:gs pos="50000">
                <a:srgbClr val="66FFFF"/>
              </a:gs>
              <a:gs pos="100000">
                <a:srgbClr val="FFCCFF"/>
              </a:gs>
            </a:gsLst>
            <a:lin ang="5400000" scaled="1"/>
          </a:gra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64548" name="Text Box 4"/>
          <p:cNvSpPr txBox="1">
            <a:spLocks noChangeArrowheads="1"/>
          </p:cNvSpPr>
          <p:nvPr/>
        </p:nvSpPr>
        <p:spPr bwMode="auto">
          <a:xfrm>
            <a:off x="2133600" y="71414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在</a:t>
            </a:r>
          </a:p>
        </p:txBody>
      </p:sp>
      <p:graphicFrame>
        <p:nvGraphicFramePr>
          <p:cNvPr id="398336" name="Object 1024"/>
          <p:cNvGraphicFramePr>
            <a:graphicFrameLocks noChangeAspect="1"/>
          </p:cNvGraphicFramePr>
          <p:nvPr/>
        </p:nvGraphicFramePr>
        <p:xfrm>
          <a:off x="1371600" y="179364"/>
          <a:ext cx="838200" cy="425450"/>
        </p:xfrm>
        <a:graphic>
          <a:graphicData uri="http://schemas.openxmlformats.org/presentationml/2006/ole">
            <p:oleObj spid="_x0000_s420866" name="Equation" r:id="rId3" imgW="774360" imgH="393480" progId="Equation.3">
              <p:embed/>
            </p:oleObj>
          </a:graphicData>
        </a:graphic>
      </p:graphicFrame>
      <p:graphicFrame>
        <p:nvGraphicFramePr>
          <p:cNvPr id="398337" name="Object 1025"/>
          <p:cNvGraphicFramePr>
            <a:graphicFrameLocks noChangeAspect="1"/>
          </p:cNvGraphicFramePr>
          <p:nvPr/>
        </p:nvGraphicFramePr>
        <p:xfrm>
          <a:off x="2667000" y="147614"/>
          <a:ext cx="817563" cy="427038"/>
        </p:xfrm>
        <a:graphic>
          <a:graphicData uri="http://schemas.openxmlformats.org/presentationml/2006/ole">
            <p:oleObj spid="_x0000_s420867" name="Equation" r:id="rId4" imgW="749160" imgH="393480" progId="Equation.3">
              <p:embed/>
            </p:oleObj>
          </a:graphicData>
        </a:graphic>
      </p:graphicFrame>
      <p:sp>
        <p:nvSpPr>
          <p:cNvPr id="364551" name="Text Box 7"/>
          <p:cNvSpPr txBox="1">
            <a:spLocks noChangeArrowheads="1"/>
          </p:cNvSpPr>
          <p:nvPr/>
        </p:nvSpPr>
        <p:spPr bwMode="auto">
          <a:xfrm>
            <a:off x="5943600" y="85702"/>
            <a:ext cx="190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内可导</a:t>
            </a:r>
            <a:r>
              <a:rPr lang="en-US" altLang="zh-CN" sz="2800">
                <a:latin typeface="宋体" charset="-122"/>
              </a:rPr>
              <a:t>,</a:t>
            </a:r>
            <a:r>
              <a:rPr lang="zh-CN" altLang="en-US" sz="2800">
                <a:latin typeface="宋体" charset="-122"/>
              </a:rPr>
              <a:t>且</a:t>
            </a:r>
          </a:p>
        </p:txBody>
      </p:sp>
      <p:graphicFrame>
        <p:nvGraphicFramePr>
          <p:cNvPr id="398338" name="Object 1026"/>
          <p:cNvGraphicFramePr>
            <a:graphicFrameLocks noChangeAspect="1"/>
          </p:cNvGraphicFramePr>
          <p:nvPr/>
        </p:nvGraphicFramePr>
        <p:xfrm>
          <a:off x="1400175" y="698477"/>
          <a:ext cx="1495425" cy="395287"/>
        </p:xfrm>
        <a:graphic>
          <a:graphicData uri="http://schemas.openxmlformats.org/presentationml/2006/ole">
            <p:oleObj spid="_x0000_s420868" name="Equation" r:id="rId5" imgW="1384200" imgH="368280" progId="Equation.3">
              <p:embed/>
            </p:oleObj>
          </a:graphicData>
        </a:graphic>
      </p:graphicFrame>
      <p:sp>
        <p:nvSpPr>
          <p:cNvPr id="364553" name="Text Box 9"/>
          <p:cNvSpPr txBox="1">
            <a:spLocks noChangeArrowheads="1"/>
          </p:cNvSpPr>
          <p:nvPr/>
        </p:nvSpPr>
        <p:spPr bwMode="auto">
          <a:xfrm>
            <a:off x="2819400" y="588939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试证存在</a:t>
            </a:r>
          </a:p>
        </p:txBody>
      </p:sp>
      <p:graphicFrame>
        <p:nvGraphicFramePr>
          <p:cNvPr id="398339" name="Object 1027"/>
          <p:cNvGraphicFramePr>
            <a:graphicFrameLocks noChangeAspect="1"/>
          </p:cNvGraphicFramePr>
          <p:nvPr/>
        </p:nvGraphicFramePr>
        <p:xfrm>
          <a:off x="2895600" y="1108052"/>
          <a:ext cx="2743200" cy="868362"/>
        </p:xfrm>
        <a:graphic>
          <a:graphicData uri="http://schemas.openxmlformats.org/presentationml/2006/ole">
            <p:oleObj spid="_x0000_s420869" name="Equation" r:id="rId6" imgW="2869920" imgH="914400" progId="Equation.3">
              <p:embed/>
            </p:oleObj>
          </a:graphicData>
        </a:graphic>
      </p:graphicFrame>
      <p:graphicFrame>
        <p:nvGraphicFramePr>
          <p:cNvPr id="398340" name="Object 1028"/>
          <p:cNvGraphicFramePr>
            <a:graphicFrameLocks noChangeAspect="1"/>
          </p:cNvGraphicFramePr>
          <p:nvPr/>
        </p:nvGraphicFramePr>
        <p:xfrm>
          <a:off x="4402138" y="684189"/>
          <a:ext cx="1998662" cy="423863"/>
        </p:xfrm>
        <a:graphic>
          <a:graphicData uri="http://schemas.openxmlformats.org/presentationml/2006/ole">
            <p:oleObj spid="_x0000_s420870" name="Equation" r:id="rId7" imgW="1841400" imgH="393480" progId="Equation.3">
              <p:embed/>
            </p:oleObj>
          </a:graphicData>
        </a:graphic>
      </p:graphicFrame>
      <p:sp>
        <p:nvSpPr>
          <p:cNvPr id="364556" name="Text Box 12"/>
          <p:cNvSpPr txBox="1">
            <a:spLocks noChangeArrowheads="1"/>
          </p:cNvSpPr>
          <p:nvPr/>
        </p:nvSpPr>
        <p:spPr bwMode="auto">
          <a:xfrm>
            <a:off x="6400800" y="598464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使</a:t>
            </a:r>
            <a:endParaRPr lang="zh-CN" altLang="en-US" sz="2800">
              <a:solidFill>
                <a:schemeClr val="accent2"/>
              </a:solidFill>
              <a:latin typeface="宋体" charset="-122"/>
            </a:endParaRPr>
          </a:p>
        </p:txBody>
      </p:sp>
      <p:sp>
        <p:nvSpPr>
          <p:cNvPr id="364557" name="Text Box 13"/>
          <p:cNvSpPr txBox="1">
            <a:spLocks noChangeArrowheads="1"/>
          </p:cNvSpPr>
          <p:nvPr/>
        </p:nvSpPr>
        <p:spPr bwMode="auto">
          <a:xfrm>
            <a:off x="3429000" y="85702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上连续</a:t>
            </a:r>
            <a:r>
              <a:rPr lang="en-US" altLang="zh-CN" sz="2800">
                <a:latin typeface="宋体" charset="-122"/>
              </a:rPr>
              <a:t>,</a:t>
            </a:r>
            <a:r>
              <a:rPr lang="zh-CN" altLang="en-US" sz="2800">
                <a:latin typeface="宋体" charset="-122"/>
              </a:rPr>
              <a:t>在</a:t>
            </a:r>
          </a:p>
        </p:txBody>
      </p:sp>
      <p:graphicFrame>
        <p:nvGraphicFramePr>
          <p:cNvPr id="398341" name="Object 1029"/>
          <p:cNvGraphicFramePr>
            <a:graphicFrameLocks noChangeAspect="1"/>
          </p:cNvGraphicFramePr>
          <p:nvPr/>
        </p:nvGraphicFramePr>
        <p:xfrm>
          <a:off x="5167313" y="190477"/>
          <a:ext cx="852487" cy="414337"/>
        </p:xfrm>
        <a:graphic>
          <a:graphicData uri="http://schemas.openxmlformats.org/presentationml/2006/ole">
            <p:oleObj spid="_x0000_s420871" name="Equation" r:id="rId8" imgW="799920" imgH="393480" progId="Equation.3">
              <p:embed/>
            </p:oleObj>
          </a:graphicData>
        </a:graphic>
      </p:graphicFrame>
      <p:sp>
        <p:nvSpPr>
          <p:cNvPr id="364563" name="Text Box 19"/>
          <p:cNvSpPr txBox="1">
            <a:spLocks noChangeArrowheads="1"/>
          </p:cNvSpPr>
          <p:nvPr/>
        </p:nvSpPr>
        <p:spPr bwMode="auto">
          <a:xfrm>
            <a:off x="609600" y="85702"/>
            <a:ext cx="685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ea typeface="黑体" pitchFamily="2" charset="-122"/>
              </a:rPr>
              <a:t>例</a:t>
            </a:r>
          </a:p>
        </p:txBody>
      </p:sp>
      <p:sp>
        <p:nvSpPr>
          <p:cNvPr id="364564" name="Text Box 20"/>
          <p:cNvSpPr txBox="1">
            <a:spLocks noChangeArrowheads="1"/>
          </p:cNvSpPr>
          <p:nvPr/>
        </p:nvSpPr>
        <p:spPr bwMode="auto">
          <a:xfrm>
            <a:off x="1081088" y="1990702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欲证</a:t>
            </a:r>
          </a:p>
        </p:txBody>
      </p:sp>
      <p:graphicFrame>
        <p:nvGraphicFramePr>
          <p:cNvPr id="398342" name="Object 1030"/>
          <p:cNvGraphicFramePr>
            <a:graphicFrameLocks noChangeAspect="1"/>
          </p:cNvGraphicFramePr>
          <p:nvPr/>
        </p:nvGraphicFramePr>
        <p:xfrm>
          <a:off x="1976438" y="1900214"/>
          <a:ext cx="2152650" cy="893763"/>
        </p:xfrm>
        <a:graphic>
          <a:graphicData uri="http://schemas.openxmlformats.org/presentationml/2006/ole">
            <p:oleObj spid="_x0000_s420872" name="Equation" r:id="rId9" imgW="2197080" imgH="914400" progId="Equation.3">
              <p:embed/>
            </p:oleObj>
          </a:graphicData>
        </a:graphic>
      </p:graphicFrame>
      <p:sp>
        <p:nvSpPr>
          <p:cNvPr id="364566" name="Text Box 22"/>
          <p:cNvSpPr txBox="1">
            <a:spLocks noChangeArrowheads="1"/>
          </p:cNvSpPr>
          <p:nvPr/>
        </p:nvSpPr>
        <p:spPr bwMode="auto">
          <a:xfrm>
            <a:off x="1066800" y="2724127"/>
            <a:ext cx="327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/>
              <a:t>f</a:t>
            </a:r>
            <a:r>
              <a:rPr lang="en-US" altLang="zh-CN" sz="2800"/>
              <a:t> (</a:t>
            </a:r>
            <a:r>
              <a:rPr lang="en-US" altLang="zh-CN" sz="2800" i="1"/>
              <a:t>x</a:t>
            </a:r>
            <a:r>
              <a:rPr lang="en-US" altLang="zh-CN" sz="2800"/>
              <a:t>)</a:t>
            </a:r>
            <a:r>
              <a:rPr lang="zh-CN" altLang="en-US" sz="2800">
                <a:latin typeface="宋体" charset="-122"/>
              </a:rPr>
              <a:t>在</a:t>
            </a:r>
            <a:r>
              <a:rPr lang="en-US" altLang="zh-CN" sz="2800"/>
              <a:t>[ </a:t>
            </a:r>
            <a:r>
              <a:rPr lang="en-US" altLang="zh-CN" sz="2800" i="1"/>
              <a:t>a</a:t>
            </a:r>
            <a:r>
              <a:rPr lang="en-US" altLang="zh-CN" sz="2800"/>
              <a:t> ,</a:t>
            </a:r>
            <a:r>
              <a:rPr lang="en-US" altLang="zh-CN" sz="2800" i="1"/>
              <a:t> b</a:t>
            </a:r>
            <a:r>
              <a:rPr lang="en-US" altLang="zh-CN" sz="2800"/>
              <a:t> ]</a:t>
            </a:r>
            <a:r>
              <a:rPr lang="zh-CN" altLang="en-US" sz="2800">
                <a:latin typeface="宋体" charset="-122"/>
              </a:rPr>
              <a:t>上用</a:t>
            </a:r>
          </a:p>
        </p:txBody>
      </p:sp>
      <p:sp>
        <p:nvSpPr>
          <p:cNvPr id="364567" name="Text Box 23"/>
          <p:cNvSpPr txBox="1">
            <a:spLocks noChangeArrowheads="1"/>
          </p:cNvSpPr>
          <p:nvPr/>
        </p:nvSpPr>
        <p:spPr bwMode="auto">
          <a:xfrm>
            <a:off x="5634054" y="2676502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latin typeface="宋体" charset="-122"/>
              </a:rPr>
              <a:t>有</a:t>
            </a:r>
            <a:endParaRPr lang="zh-CN" altLang="en-US" sz="2800" dirty="0">
              <a:latin typeface="宋体" charset="-122"/>
            </a:endParaRPr>
          </a:p>
        </p:txBody>
      </p:sp>
      <p:graphicFrame>
        <p:nvGraphicFramePr>
          <p:cNvPr id="398343" name="Object 1031"/>
          <p:cNvGraphicFramePr>
            <a:graphicFrameLocks noChangeAspect="1"/>
          </p:cNvGraphicFramePr>
          <p:nvPr/>
        </p:nvGraphicFramePr>
        <p:xfrm>
          <a:off x="1066800" y="3363889"/>
          <a:ext cx="4191000" cy="419100"/>
        </p:xfrm>
        <a:graphic>
          <a:graphicData uri="http://schemas.openxmlformats.org/presentationml/2006/ole">
            <p:oleObj spid="_x0000_s420873" name="Equation" r:id="rId10" imgW="4025880" imgH="406080" progId="Equation.3">
              <p:embed/>
            </p:oleObj>
          </a:graphicData>
        </a:graphic>
      </p:graphicFrame>
      <p:sp>
        <p:nvSpPr>
          <p:cNvPr id="364569" name="Text Box 25"/>
          <p:cNvSpPr txBox="1">
            <a:spLocks noChangeArrowheads="1"/>
          </p:cNvSpPr>
          <p:nvPr/>
        </p:nvSpPr>
        <p:spPr bwMode="auto">
          <a:xfrm>
            <a:off x="4052888" y="2066902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即要证</a:t>
            </a:r>
          </a:p>
        </p:txBody>
      </p:sp>
      <p:graphicFrame>
        <p:nvGraphicFramePr>
          <p:cNvPr id="398344" name="Object 1032"/>
          <p:cNvGraphicFramePr>
            <a:graphicFrameLocks noChangeAspect="1"/>
          </p:cNvGraphicFramePr>
          <p:nvPr/>
        </p:nvGraphicFramePr>
        <p:xfrm>
          <a:off x="5286375" y="1927202"/>
          <a:ext cx="3171825" cy="887412"/>
        </p:xfrm>
        <a:graphic>
          <a:graphicData uri="http://schemas.openxmlformats.org/presentationml/2006/ole">
            <p:oleObj spid="_x0000_s420874" name="Equation" r:id="rId11" imgW="3263760" imgH="914400" progId="Equation.3">
              <p:embed/>
            </p:oleObj>
          </a:graphicData>
        </a:graphic>
      </p:graphicFrame>
      <p:sp>
        <p:nvSpPr>
          <p:cNvPr id="364571" name="Text Box 27"/>
          <p:cNvSpPr txBox="1">
            <a:spLocks noChangeArrowheads="1"/>
          </p:cNvSpPr>
          <p:nvPr/>
        </p:nvSpPr>
        <p:spPr bwMode="auto">
          <a:xfrm>
            <a:off x="623888" y="1990702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证</a:t>
            </a:r>
            <a:endParaRPr lang="zh-CN" altLang="en-US" sz="280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98345" name="Object 1033"/>
          <p:cNvGraphicFramePr>
            <a:graphicFrameLocks noChangeAspect="1"/>
          </p:cNvGraphicFramePr>
          <p:nvPr/>
        </p:nvGraphicFramePr>
        <p:xfrm>
          <a:off x="6149975" y="1974827"/>
          <a:ext cx="950913" cy="382587"/>
        </p:xfrm>
        <a:graphic>
          <a:graphicData uri="http://schemas.openxmlformats.org/presentationml/2006/ole">
            <p:oleObj spid="_x0000_s420875" name="Equation" r:id="rId12" imgW="977760" imgH="393480" progId="Equation.3">
              <p:embed/>
            </p:oleObj>
          </a:graphicData>
        </a:graphic>
      </p:graphicFrame>
      <p:graphicFrame>
        <p:nvGraphicFramePr>
          <p:cNvPr id="398346" name="Object 1034"/>
          <p:cNvGraphicFramePr>
            <a:graphicFrameLocks noChangeAspect="1"/>
          </p:cNvGraphicFramePr>
          <p:nvPr/>
        </p:nvGraphicFramePr>
        <p:xfrm>
          <a:off x="5745163" y="2357414"/>
          <a:ext cx="974725" cy="382588"/>
        </p:xfrm>
        <a:graphic>
          <a:graphicData uri="http://schemas.openxmlformats.org/presentationml/2006/ole">
            <p:oleObj spid="_x0000_s420876" name="Equation" r:id="rId13" imgW="1002960" imgH="393480" progId="Equation.3">
              <p:embed/>
            </p:oleObj>
          </a:graphicData>
        </a:graphic>
      </p:graphicFrame>
      <p:graphicFrame>
        <p:nvGraphicFramePr>
          <p:cNvPr id="398347" name="Object 1035"/>
          <p:cNvGraphicFramePr>
            <a:graphicFrameLocks noChangeAspect="1"/>
          </p:cNvGraphicFramePr>
          <p:nvPr/>
        </p:nvGraphicFramePr>
        <p:xfrm>
          <a:off x="5645150" y="3403577"/>
          <a:ext cx="1441450" cy="401637"/>
        </p:xfrm>
        <a:graphic>
          <a:graphicData uri="http://schemas.openxmlformats.org/presentationml/2006/ole">
            <p:oleObj spid="_x0000_s420877" name="Equation" r:id="rId14" imgW="1396800" imgH="393480" progId="Equation.3">
              <p:embed/>
            </p:oleObj>
          </a:graphicData>
        </a:graphic>
      </p:graphicFrame>
      <p:sp>
        <p:nvSpPr>
          <p:cNvPr id="364575" name="Text Box 31"/>
          <p:cNvSpPr txBox="1">
            <a:spLocks noChangeArrowheads="1"/>
          </p:cNvSpPr>
          <p:nvPr/>
        </p:nvSpPr>
        <p:spPr bwMode="auto">
          <a:xfrm>
            <a:off x="990600" y="3881414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又</a:t>
            </a:r>
            <a:r>
              <a:rPr lang="zh-CN" altLang="en-US" sz="2800" i="1">
                <a:solidFill>
                  <a:srgbClr val="0000FF"/>
                </a:solidFill>
              </a:rPr>
              <a:t> </a:t>
            </a:r>
            <a:r>
              <a:rPr lang="en-US" altLang="zh-CN" sz="2800" i="1">
                <a:solidFill>
                  <a:srgbClr val="0000FF"/>
                </a:solidFill>
              </a:rPr>
              <a:t>f</a:t>
            </a:r>
            <a:r>
              <a:rPr lang="en-US" altLang="zh-CN" sz="2800">
                <a:solidFill>
                  <a:srgbClr val="0000FF"/>
                </a:solidFill>
              </a:rPr>
              <a:t> ( </a:t>
            </a:r>
            <a:r>
              <a:rPr lang="en-US" altLang="zh-CN" sz="2800" i="1">
                <a:solidFill>
                  <a:srgbClr val="0000FF"/>
                </a:solidFill>
              </a:rPr>
              <a:t>x</a:t>
            </a:r>
            <a:r>
              <a:rPr lang="en-US" altLang="zh-CN" sz="2800">
                <a:solidFill>
                  <a:srgbClr val="0000FF"/>
                </a:solidFill>
              </a:rPr>
              <a:t> )</a:t>
            </a:r>
            <a:r>
              <a:rPr lang="zh-CN" altLang="en-US" sz="2800">
                <a:latin typeface="宋体" charset="-122"/>
              </a:rPr>
              <a:t>及</a:t>
            </a:r>
          </a:p>
        </p:txBody>
      </p:sp>
      <p:graphicFrame>
        <p:nvGraphicFramePr>
          <p:cNvPr id="398348" name="Object 1036"/>
          <p:cNvGraphicFramePr>
            <a:graphicFrameLocks noChangeAspect="1"/>
          </p:cNvGraphicFramePr>
          <p:nvPr/>
        </p:nvGraphicFramePr>
        <p:xfrm>
          <a:off x="2708275" y="3881414"/>
          <a:ext cx="415925" cy="425450"/>
        </p:xfrm>
        <a:graphic>
          <a:graphicData uri="http://schemas.openxmlformats.org/presentationml/2006/ole">
            <p:oleObj spid="_x0000_s420878" name="Equation" r:id="rId15" imgW="380880" imgH="393480" progId="Equation.3">
              <p:embed/>
            </p:oleObj>
          </a:graphicData>
        </a:graphic>
      </p:graphicFrame>
      <p:sp>
        <p:nvSpPr>
          <p:cNvPr id="364577" name="Text Box 33"/>
          <p:cNvSpPr txBox="1">
            <a:spLocks noChangeArrowheads="1"/>
          </p:cNvSpPr>
          <p:nvPr/>
        </p:nvSpPr>
        <p:spPr bwMode="auto">
          <a:xfrm>
            <a:off x="2971800" y="3881414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在</a:t>
            </a:r>
            <a:r>
              <a:rPr lang="en-US" altLang="zh-CN" sz="2800"/>
              <a:t>[ </a:t>
            </a:r>
            <a:r>
              <a:rPr lang="en-US" altLang="zh-CN" sz="2800" i="1"/>
              <a:t>a</a:t>
            </a:r>
            <a:r>
              <a:rPr lang="en-US" altLang="zh-CN" sz="2800"/>
              <a:t> ,</a:t>
            </a:r>
            <a:r>
              <a:rPr lang="en-US" altLang="zh-CN" sz="2800" i="1"/>
              <a:t> b</a:t>
            </a:r>
            <a:r>
              <a:rPr lang="en-US" altLang="zh-CN" sz="2800"/>
              <a:t> ]</a:t>
            </a:r>
            <a:r>
              <a:rPr lang="zh-CN" altLang="en-US" sz="2800">
                <a:latin typeface="宋体" charset="-122"/>
              </a:rPr>
              <a:t>上用</a:t>
            </a:r>
          </a:p>
        </p:txBody>
      </p:sp>
      <p:graphicFrame>
        <p:nvGraphicFramePr>
          <p:cNvPr id="398349" name="Object 1037"/>
          <p:cNvGraphicFramePr>
            <a:graphicFrameLocks noChangeAspect="1"/>
          </p:cNvGraphicFramePr>
          <p:nvPr/>
        </p:nvGraphicFramePr>
        <p:xfrm>
          <a:off x="1214438" y="4491014"/>
          <a:ext cx="2062162" cy="822325"/>
        </p:xfrm>
        <a:graphic>
          <a:graphicData uri="http://schemas.openxmlformats.org/presentationml/2006/ole">
            <p:oleObj spid="_x0000_s420879" name="Equation" r:id="rId16" imgW="2095200" imgH="838080" progId="Equation.3">
              <p:embed/>
            </p:oleObj>
          </a:graphicData>
        </a:graphic>
      </p:graphicFrame>
      <p:sp>
        <p:nvSpPr>
          <p:cNvPr id="364579" name="Text Box 35"/>
          <p:cNvSpPr txBox="1">
            <a:spLocks noChangeArrowheads="1"/>
          </p:cNvSpPr>
          <p:nvPr/>
        </p:nvSpPr>
        <p:spPr bwMode="auto">
          <a:xfrm>
            <a:off x="914400" y="5481614"/>
            <a:ext cx="403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将</a:t>
            </a:r>
            <a:r>
              <a:rPr lang="en-US" altLang="zh-CN" sz="2800">
                <a:solidFill>
                  <a:srgbClr val="0000FF"/>
                </a:solidFill>
              </a:rPr>
              <a:t>(1)</a:t>
            </a:r>
            <a:r>
              <a:rPr lang="zh-CN" altLang="en-US" sz="2800">
                <a:latin typeface="宋体" charset="-122"/>
                <a:sym typeface="Symbol" pitchFamily="18" charset="2"/>
              </a:rPr>
              <a:t>代入</a:t>
            </a:r>
            <a:r>
              <a:rPr lang="en-US" altLang="zh-CN" sz="2800">
                <a:solidFill>
                  <a:srgbClr val="0000FF"/>
                </a:solidFill>
                <a:sym typeface="Symbol" pitchFamily="18" charset="2"/>
              </a:rPr>
              <a:t>(2)</a:t>
            </a:r>
            <a:r>
              <a:rPr lang="en-US" altLang="zh-CN" sz="2800">
                <a:latin typeface="宋体" charset="-122"/>
                <a:sym typeface="Symbol" pitchFamily="18" charset="2"/>
              </a:rPr>
              <a:t>,</a:t>
            </a:r>
            <a:r>
              <a:rPr lang="zh-CN" altLang="en-US" sz="2800">
                <a:latin typeface="宋体" charset="-122"/>
                <a:sym typeface="Symbol" pitchFamily="18" charset="2"/>
              </a:rPr>
              <a:t>化简得</a:t>
            </a:r>
          </a:p>
        </p:txBody>
      </p:sp>
      <p:sp>
        <p:nvSpPr>
          <p:cNvPr id="364580" name="Text Box 36"/>
          <p:cNvSpPr txBox="1">
            <a:spLocks noChangeArrowheads="1"/>
          </p:cNvSpPr>
          <p:nvPr/>
        </p:nvSpPr>
        <p:spPr bwMode="auto">
          <a:xfrm>
            <a:off x="6705600" y="3819502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故有</a:t>
            </a:r>
          </a:p>
        </p:txBody>
      </p:sp>
      <p:graphicFrame>
        <p:nvGraphicFramePr>
          <p:cNvPr id="398350" name="Object 1038"/>
          <p:cNvGraphicFramePr>
            <a:graphicFrameLocks noChangeAspect="1"/>
          </p:cNvGraphicFramePr>
          <p:nvPr/>
        </p:nvGraphicFramePr>
        <p:xfrm>
          <a:off x="7067550" y="5622902"/>
          <a:ext cx="1847850" cy="392112"/>
        </p:xfrm>
        <a:graphic>
          <a:graphicData uri="http://schemas.openxmlformats.org/presentationml/2006/ole">
            <p:oleObj spid="_x0000_s420880" name="Equation" r:id="rId17" imgW="1841400" imgH="393480" progId="Equation.3">
              <p:embed/>
            </p:oleObj>
          </a:graphicData>
        </a:graphic>
      </p:graphicFrame>
      <p:sp>
        <p:nvSpPr>
          <p:cNvPr id="364582" name="Text Box 38"/>
          <p:cNvSpPr txBox="1">
            <a:spLocks noChangeArrowheads="1"/>
          </p:cNvSpPr>
          <p:nvPr/>
        </p:nvSpPr>
        <p:spPr bwMode="auto">
          <a:xfrm>
            <a:off x="3810000" y="2676502"/>
            <a:ext cx="1828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0000FF"/>
                </a:solidFill>
                <a:latin typeface="宋体" charset="-122"/>
              </a:rPr>
              <a:t>L</a:t>
            </a:r>
            <a:r>
              <a:rPr lang="zh-CN" altLang="en-US" sz="2800" dirty="0" smtClean="0">
                <a:solidFill>
                  <a:srgbClr val="0000FF"/>
                </a:solidFill>
                <a:latin typeface="宋体" charset="-122"/>
              </a:rPr>
              <a:t>中值定理</a:t>
            </a:r>
            <a:r>
              <a:rPr lang="en-US" altLang="zh-CN" sz="2800" dirty="0" smtClean="0">
                <a:solidFill>
                  <a:srgbClr val="0000FF"/>
                </a:solidFill>
                <a:latin typeface="宋体" charset="-122"/>
              </a:rPr>
              <a:t>,</a:t>
            </a:r>
            <a:endParaRPr lang="en-US" altLang="zh-CN" sz="2800" dirty="0">
              <a:solidFill>
                <a:srgbClr val="0000FF"/>
              </a:solidFill>
              <a:latin typeface="宋体" charset="-122"/>
            </a:endParaRPr>
          </a:p>
        </p:txBody>
      </p:sp>
      <p:sp>
        <p:nvSpPr>
          <p:cNvPr id="364583" name="Text Box 39"/>
          <p:cNvSpPr txBox="1">
            <a:spLocks noChangeArrowheads="1"/>
          </p:cNvSpPr>
          <p:nvPr/>
        </p:nvSpPr>
        <p:spPr bwMode="auto">
          <a:xfrm>
            <a:off x="5105400" y="3867127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宋体" charset="-122"/>
              </a:rPr>
              <a:t>柯西定理</a:t>
            </a:r>
            <a:r>
              <a:rPr lang="en-US" altLang="zh-CN" sz="2800">
                <a:solidFill>
                  <a:srgbClr val="0000FF"/>
                </a:solidFill>
                <a:latin typeface="宋体" charset="-122"/>
              </a:rPr>
              <a:t>,</a:t>
            </a:r>
          </a:p>
        </p:txBody>
      </p:sp>
      <p:graphicFrame>
        <p:nvGraphicFramePr>
          <p:cNvPr id="398351" name="Object 1039"/>
          <p:cNvGraphicFramePr>
            <a:graphicFrameLocks noChangeAspect="1"/>
          </p:cNvGraphicFramePr>
          <p:nvPr/>
        </p:nvGraphicFramePr>
        <p:xfrm>
          <a:off x="4184650" y="5329214"/>
          <a:ext cx="2781300" cy="868363"/>
        </p:xfrm>
        <a:graphic>
          <a:graphicData uri="http://schemas.openxmlformats.org/presentationml/2006/ole">
            <p:oleObj spid="_x0000_s420881" name="Equation" r:id="rId18" imgW="2908080" imgH="914400" progId="Equation.3">
              <p:embed/>
            </p:oleObj>
          </a:graphicData>
        </a:graphic>
      </p:graphicFrame>
      <p:graphicFrame>
        <p:nvGraphicFramePr>
          <p:cNvPr id="398352" name="Object 1040"/>
          <p:cNvGraphicFramePr>
            <a:graphicFrameLocks noChangeAspect="1"/>
          </p:cNvGraphicFramePr>
          <p:nvPr/>
        </p:nvGraphicFramePr>
        <p:xfrm>
          <a:off x="6248400" y="4708502"/>
          <a:ext cx="1400175" cy="392112"/>
        </p:xfrm>
        <a:graphic>
          <a:graphicData uri="http://schemas.openxmlformats.org/presentationml/2006/ole">
            <p:oleObj spid="_x0000_s420882" name="Equation" r:id="rId19" imgW="1396800" imgH="393480" progId="Equation.3">
              <p:embed/>
            </p:oleObj>
          </a:graphicData>
        </a:graphic>
      </p:graphicFrame>
      <p:graphicFrame>
        <p:nvGraphicFramePr>
          <p:cNvPr id="398353" name="Object 1041"/>
          <p:cNvGraphicFramePr>
            <a:graphicFrameLocks noChangeAspect="1"/>
          </p:cNvGraphicFramePr>
          <p:nvPr/>
        </p:nvGraphicFramePr>
        <p:xfrm>
          <a:off x="4800600" y="4491014"/>
          <a:ext cx="1219200" cy="841375"/>
        </p:xfrm>
        <a:graphic>
          <a:graphicData uri="http://schemas.openxmlformats.org/presentationml/2006/ole">
            <p:oleObj spid="_x0000_s420883" name="Equation" r:id="rId20" imgW="1320480" imgH="914400" progId="Equation.3">
              <p:embed/>
            </p:oleObj>
          </a:graphicData>
        </a:graphic>
      </p:graphicFrame>
      <p:sp>
        <p:nvSpPr>
          <p:cNvPr id="364587" name="Line 43"/>
          <p:cNvSpPr>
            <a:spLocks noChangeShapeType="1"/>
          </p:cNvSpPr>
          <p:nvPr/>
        </p:nvSpPr>
        <p:spPr bwMode="auto">
          <a:xfrm>
            <a:off x="3276600" y="4948214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98354" name="Object 1042"/>
          <p:cNvGraphicFramePr>
            <a:graphicFrameLocks noChangeAspect="1"/>
          </p:cNvGraphicFramePr>
          <p:nvPr/>
        </p:nvGraphicFramePr>
        <p:xfrm>
          <a:off x="3265488" y="4549752"/>
          <a:ext cx="849312" cy="398462"/>
        </p:xfrm>
        <a:graphic>
          <a:graphicData uri="http://schemas.openxmlformats.org/presentationml/2006/ole">
            <p:oleObj spid="_x0000_s420884" name="Equation" r:id="rId21" imgW="863280" imgH="406080" progId="Equation.3">
              <p:embed/>
            </p:oleObj>
          </a:graphicData>
        </a:graphic>
      </p:graphicFrame>
      <p:graphicFrame>
        <p:nvGraphicFramePr>
          <p:cNvPr id="398355" name="Object 1043"/>
          <p:cNvGraphicFramePr>
            <a:graphicFrameLocks noChangeAspect="1"/>
          </p:cNvGraphicFramePr>
          <p:nvPr/>
        </p:nvGraphicFramePr>
        <p:xfrm>
          <a:off x="3313113" y="4948214"/>
          <a:ext cx="725487" cy="461963"/>
        </p:xfrm>
        <a:graphic>
          <a:graphicData uri="http://schemas.openxmlformats.org/presentationml/2006/ole">
            <p:oleObj spid="_x0000_s420885" name="Equation" r:id="rId22" imgW="736560" imgH="469800" progId="Equation.3">
              <p:embed/>
            </p:oleObj>
          </a:graphicData>
        </a:graphic>
      </p:graphicFrame>
      <p:sp>
        <p:nvSpPr>
          <p:cNvPr id="364590" name="Line 46"/>
          <p:cNvSpPr>
            <a:spLocks noChangeShapeType="1"/>
          </p:cNvSpPr>
          <p:nvPr/>
        </p:nvSpPr>
        <p:spPr bwMode="auto">
          <a:xfrm>
            <a:off x="4114800" y="4491014"/>
            <a:ext cx="0" cy="914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98356" name="Object 1044"/>
          <p:cNvGraphicFramePr>
            <a:graphicFrameLocks noChangeAspect="1"/>
          </p:cNvGraphicFramePr>
          <p:nvPr/>
        </p:nvGraphicFramePr>
        <p:xfrm>
          <a:off x="4159250" y="5253014"/>
          <a:ext cx="565150" cy="207963"/>
        </p:xfrm>
        <a:graphic>
          <a:graphicData uri="http://schemas.openxmlformats.org/presentationml/2006/ole">
            <p:oleObj spid="_x0000_s420886" name="Equation" r:id="rId23" imgW="825480" imgH="304560" progId="Equation.3">
              <p:embed/>
            </p:oleObj>
          </a:graphicData>
        </a:graphic>
      </p:graphicFrame>
      <p:sp>
        <p:nvSpPr>
          <p:cNvPr id="364592" name="Text Box 48"/>
          <p:cNvSpPr txBox="1">
            <a:spLocks noChangeArrowheads="1"/>
          </p:cNvSpPr>
          <p:nvPr/>
        </p:nvSpPr>
        <p:spPr bwMode="auto">
          <a:xfrm>
            <a:off x="7696200" y="3271814"/>
            <a:ext cx="838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(1)</a:t>
            </a:r>
          </a:p>
        </p:txBody>
      </p:sp>
      <p:sp>
        <p:nvSpPr>
          <p:cNvPr id="364593" name="Text Box 49"/>
          <p:cNvSpPr txBox="1">
            <a:spLocks noChangeArrowheads="1"/>
          </p:cNvSpPr>
          <p:nvPr/>
        </p:nvSpPr>
        <p:spPr bwMode="auto">
          <a:xfrm>
            <a:off x="7772400" y="4567214"/>
            <a:ext cx="838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6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6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9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6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6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9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9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6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6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64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64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9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9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6" grpId="0" animBg="1"/>
      <p:bldP spid="364547" grpId="0" animBg="1" autoUpdateAnimBg="0"/>
      <p:bldP spid="364564" grpId="0" autoUpdateAnimBg="0"/>
      <p:bldP spid="364566" grpId="0" autoUpdateAnimBg="0"/>
      <p:bldP spid="364567" grpId="0" autoUpdateAnimBg="0"/>
      <p:bldP spid="364569" grpId="0" autoUpdateAnimBg="0"/>
      <p:bldP spid="364571" grpId="0" autoUpdateAnimBg="0"/>
      <p:bldP spid="364575" grpId="0" autoUpdateAnimBg="0"/>
      <p:bldP spid="364577" grpId="0" autoUpdateAnimBg="0"/>
      <p:bldP spid="364579" grpId="0" autoUpdateAnimBg="0"/>
      <p:bldP spid="364580" grpId="0" autoUpdateAnimBg="0"/>
      <p:bldP spid="364582" grpId="0" autoUpdateAnimBg="0"/>
      <p:bldP spid="364583" grpId="0" autoUpdateAnimBg="0"/>
      <p:bldP spid="364587" grpId="0" animBg="1"/>
      <p:bldP spid="364590" grpId="0" animBg="1"/>
      <p:bldP spid="364592" grpId="0" autoUpdateAnimBg="0"/>
      <p:bldP spid="36459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2BADC-08B4-4C85-8E02-2B4F9114FF3A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76834" name="Text Box 2"/>
          <p:cNvSpPr txBox="1">
            <a:spLocks noChangeArrowheads="1"/>
          </p:cNvSpPr>
          <p:nvPr/>
        </p:nvSpPr>
        <p:spPr bwMode="auto">
          <a:xfrm>
            <a:off x="762000" y="176213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graphicFrame>
        <p:nvGraphicFramePr>
          <p:cNvPr id="376836" name="Object 4"/>
          <p:cNvGraphicFramePr>
            <a:graphicFrameLocks noChangeAspect="1"/>
          </p:cNvGraphicFramePr>
          <p:nvPr/>
        </p:nvGraphicFramePr>
        <p:xfrm>
          <a:off x="1295400" y="-26988"/>
          <a:ext cx="5943600" cy="955676"/>
        </p:xfrm>
        <a:graphic>
          <a:graphicData uri="http://schemas.openxmlformats.org/presentationml/2006/ole">
            <p:oleObj spid="_x0000_s376836" name="Equation" r:id="rId3" imgW="2527200" imgH="406080" progId="Equation.3">
              <p:embed/>
            </p:oleObj>
          </a:graphicData>
        </a:graphic>
      </p:graphicFrame>
      <p:graphicFrame>
        <p:nvGraphicFramePr>
          <p:cNvPr id="376837" name="Object 5"/>
          <p:cNvGraphicFramePr>
            <a:graphicFrameLocks noChangeAspect="1"/>
          </p:cNvGraphicFramePr>
          <p:nvPr/>
        </p:nvGraphicFramePr>
        <p:xfrm>
          <a:off x="1314450" y="746125"/>
          <a:ext cx="2571750" cy="482600"/>
        </p:xfrm>
        <a:graphic>
          <a:graphicData uri="http://schemas.openxmlformats.org/presentationml/2006/ole">
            <p:oleObj spid="_x0000_s376837" name="Equation" r:id="rId4" imgW="1079280" imgH="203040" progId="Equation.3">
              <p:embed/>
            </p:oleObj>
          </a:graphicData>
        </a:graphic>
      </p:graphicFrame>
      <p:sp>
        <p:nvSpPr>
          <p:cNvPr id="376838" name="Text Box 6"/>
          <p:cNvSpPr txBox="1">
            <a:spLocks noChangeArrowheads="1"/>
          </p:cNvSpPr>
          <p:nvPr/>
        </p:nvSpPr>
        <p:spPr bwMode="auto">
          <a:xfrm>
            <a:off x="762000" y="1304925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</a:p>
        </p:txBody>
      </p:sp>
      <p:graphicFrame>
        <p:nvGraphicFramePr>
          <p:cNvPr id="376839" name="Object 7"/>
          <p:cNvGraphicFramePr>
            <a:graphicFrameLocks noChangeAspect="1"/>
          </p:cNvGraphicFramePr>
          <p:nvPr/>
        </p:nvGraphicFramePr>
        <p:xfrm>
          <a:off x="1828800" y="1152525"/>
          <a:ext cx="2792413" cy="855663"/>
        </p:xfrm>
        <a:graphic>
          <a:graphicData uri="http://schemas.openxmlformats.org/presentationml/2006/ole">
            <p:oleObj spid="_x0000_s376839" name="Equation" r:id="rId5" imgW="2730240" imgH="838080" progId="Equation.3">
              <p:embed/>
            </p:oleObj>
          </a:graphicData>
        </a:graphic>
      </p:graphicFrame>
      <p:sp>
        <p:nvSpPr>
          <p:cNvPr id="376840" name="Text Box 8"/>
          <p:cNvSpPr txBox="1">
            <a:spLocks noChangeArrowheads="1"/>
          </p:cNvSpPr>
          <p:nvPr/>
        </p:nvSpPr>
        <p:spPr bwMode="auto">
          <a:xfrm>
            <a:off x="1308100" y="1323975"/>
            <a:ext cx="990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设</a:t>
            </a:r>
          </a:p>
        </p:txBody>
      </p:sp>
      <p:graphicFrame>
        <p:nvGraphicFramePr>
          <p:cNvPr id="376842" name="Object 10"/>
          <p:cNvGraphicFramePr>
            <a:graphicFrameLocks noChangeAspect="1"/>
          </p:cNvGraphicFramePr>
          <p:nvPr/>
        </p:nvGraphicFramePr>
        <p:xfrm>
          <a:off x="1295400" y="3500438"/>
          <a:ext cx="1587500" cy="500062"/>
        </p:xfrm>
        <a:graphic>
          <a:graphicData uri="http://schemas.openxmlformats.org/presentationml/2006/ole">
            <p:oleObj spid="_x0000_s376842" name="Equation" r:id="rId6" imgW="685800" imgH="215640" progId="Equation.3">
              <p:embed/>
            </p:oleObj>
          </a:graphicData>
        </a:graphic>
      </p:graphicFrame>
      <p:graphicFrame>
        <p:nvGraphicFramePr>
          <p:cNvPr id="376843" name="Object 11"/>
          <p:cNvGraphicFramePr>
            <a:graphicFrameLocks noChangeAspect="1"/>
          </p:cNvGraphicFramePr>
          <p:nvPr/>
        </p:nvGraphicFramePr>
        <p:xfrm>
          <a:off x="1219200" y="4148138"/>
          <a:ext cx="1858963" cy="519112"/>
        </p:xfrm>
        <a:graphic>
          <a:graphicData uri="http://schemas.openxmlformats.org/presentationml/2006/ole">
            <p:oleObj spid="_x0000_s376843" name="Equation" r:id="rId7" imgW="774360" imgH="215640" progId="Equation.3">
              <p:embed/>
            </p:oleObj>
          </a:graphicData>
        </a:graphic>
      </p:graphicFrame>
      <p:graphicFrame>
        <p:nvGraphicFramePr>
          <p:cNvPr id="376844" name="Object 12"/>
          <p:cNvGraphicFramePr>
            <a:graphicFrameLocks noChangeAspect="1"/>
          </p:cNvGraphicFramePr>
          <p:nvPr/>
        </p:nvGraphicFramePr>
        <p:xfrm>
          <a:off x="3001963" y="4165600"/>
          <a:ext cx="1524000" cy="460375"/>
        </p:xfrm>
        <a:graphic>
          <a:graphicData uri="http://schemas.openxmlformats.org/presentationml/2006/ole">
            <p:oleObj spid="_x0000_s376844" name="Equation" r:id="rId8" imgW="672840" imgH="203040" progId="Equation.3">
              <p:embed/>
            </p:oleObj>
          </a:graphicData>
        </a:graphic>
      </p:graphicFrame>
      <p:graphicFrame>
        <p:nvGraphicFramePr>
          <p:cNvPr id="376845" name="Object 13"/>
          <p:cNvGraphicFramePr>
            <a:graphicFrameLocks noChangeAspect="1"/>
          </p:cNvGraphicFramePr>
          <p:nvPr/>
        </p:nvGraphicFramePr>
        <p:xfrm>
          <a:off x="4462463" y="4124325"/>
          <a:ext cx="901700" cy="498475"/>
        </p:xfrm>
        <a:graphic>
          <a:graphicData uri="http://schemas.openxmlformats.org/presentationml/2006/ole">
            <p:oleObj spid="_x0000_s376845" name="Equation" r:id="rId9" imgW="368280" imgH="203040" progId="Equation.3">
              <p:embed/>
            </p:oleObj>
          </a:graphicData>
        </a:graphic>
      </p:graphicFrame>
      <p:graphicFrame>
        <p:nvGraphicFramePr>
          <p:cNvPr id="376847" name="Object 15"/>
          <p:cNvGraphicFramePr>
            <a:graphicFrameLocks noChangeAspect="1"/>
          </p:cNvGraphicFramePr>
          <p:nvPr/>
        </p:nvGraphicFramePr>
        <p:xfrm>
          <a:off x="5715000" y="2136775"/>
          <a:ext cx="1609725" cy="539750"/>
        </p:xfrm>
        <a:graphic>
          <a:graphicData uri="http://schemas.openxmlformats.org/presentationml/2006/ole">
            <p:oleObj spid="_x0000_s376847" name="Equation" r:id="rId10" imgW="1701720" imgH="571320" progId="Equation.3">
              <p:embed/>
            </p:oleObj>
          </a:graphicData>
        </a:graphic>
      </p:graphicFrame>
      <p:sp>
        <p:nvSpPr>
          <p:cNvPr id="376849" name="Text Box 17"/>
          <p:cNvSpPr txBox="1">
            <a:spLocks noChangeArrowheads="1"/>
          </p:cNvSpPr>
          <p:nvPr/>
        </p:nvSpPr>
        <p:spPr bwMode="auto">
          <a:xfrm>
            <a:off x="5181600" y="3452813"/>
            <a:ext cx="1295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又</a:t>
            </a:r>
          </a:p>
        </p:txBody>
      </p:sp>
      <p:sp>
        <p:nvSpPr>
          <p:cNvPr id="376850" name="Rectangle 18"/>
          <p:cNvSpPr>
            <a:spLocks noChangeArrowheads="1"/>
          </p:cNvSpPr>
          <p:nvPr/>
        </p:nvSpPr>
        <p:spPr bwMode="auto">
          <a:xfrm>
            <a:off x="5257800" y="2055813"/>
            <a:ext cx="10541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且</a:t>
            </a:r>
          </a:p>
        </p:txBody>
      </p:sp>
      <p:sp>
        <p:nvSpPr>
          <p:cNvPr id="376851" name="Text Box 19"/>
          <p:cNvSpPr txBox="1">
            <a:spLocks noChangeArrowheads="1"/>
          </p:cNvSpPr>
          <p:nvPr/>
        </p:nvSpPr>
        <p:spPr bwMode="auto">
          <a:xfrm>
            <a:off x="4648200" y="1304925"/>
            <a:ext cx="990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且</a:t>
            </a:r>
          </a:p>
        </p:txBody>
      </p:sp>
      <p:graphicFrame>
        <p:nvGraphicFramePr>
          <p:cNvPr id="376852" name="Object 20"/>
          <p:cNvGraphicFramePr>
            <a:graphicFrameLocks noChangeAspect="1"/>
          </p:cNvGraphicFramePr>
          <p:nvPr/>
        </p:nvGraphicFramePr>
        <p:xfrm>
          <a:off x="5181600" y="1393825"/>
          <a:ext cx="876300" cy="368300"/>
        </p:xfrm>
        <a:graphic>
          <a:graphicData uri="http://schemas.openxmlformats.org/presentationml/2006/ole">
            <p:oleObj spid="_x0000_s376852" name="Equation" r:id="rId11" imgW="876240" imgH="368280" progId="Equation.3">
              <p:embed/>
            </p:oleObj>
          </a:graphicData>
        </a:graphic>
      </p:graphicFrame>
      <p:graphicFrame>
        <p:nvGraphicFramePr>
          <p:cNvPr id="376854" name="Object 22"/>
          <p:cNvGraphicFramePr>
            <a:graphicFrameLocks noChangeAspect="1"/>
          </p:cNvGraphicFramePr>
          <p:nvPr/>
        </p:nvGraphicFramePr>
        <p:xfrm>
          <a:off x="1295400" y="2828925"/>
          <a:ext cx="1587500" cy="500063"/>
        </p:xfrm>
        <a:graphic>
          <a:graphicData uri="http://schemas.openxmlformats.org/presentationml/2006/ole">
            <p:oleObj spid="_x0000_s376854" name="Equation" r:id="rId12" imgW="685800" imgH="215640" progId="Equation.3">
              <p:embed/>
            </p:oleObj>
          </a:graphicData>
        </a:graphic>
      </p:graphicFrame>
      <p:graphicFrame>
        <p:nvGraphicFramePr>
          <p:cNvPr id="376856" name="Object 24"/>
          <p:cNvGraphicFramePr>
            <a:graphicFrameLocks noChangeAspect="1"/>
          </p:cNvGraphicFramePr>
          <p:nvPr/>
        </p:nvGraphicFramePr>
        <p:xfrm>
          <a:off x="5651500" y="3529013"/>
          <a:ext cx="1504950" cy="398462"/>
        </p:xfrm>
        <a:graphic>
          <a:graphicData uri="http://schemas.openxmlformats.org/presentationml/2006/ole">
            <p:oleObj spid="_x0000_s376856" name="Equation" r:id="rId13" imgW="1536480" imgH="406080" progId="Equation.3">
              <p:embed/>
            </p:oleObj>
          </a:graphicData>
        </a:graphic>
      </p:graphicFrame>
      <p:sp>
        <p:nvSpPr>
          <p:cNvPr id="376857" name="Text Box 25"/>
          <p:cNvSpPr txBox="1">
            <a:spLocks noChangeArrowheads="1"/>
          </p:cNvSpPr>
          <p:nvPr/>
        </p:nvSpPr>
        <p:spPr bwMode="auto">
          <a:xfrm>
            <a:off x="1143000" y="4733925"/>
            <a:ext cx="4800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其图形必与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zh-CN" altLang="en-US" sz="2800">
                <a:solidFill>
                  <a:schemeClr val="tx2"/>
                </a:solidFill>
              </a:rPr>
              <a:t>轴有一个交点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376858" name="Object 26"/>
          <p:cNvGraphicFramePr>
            <a:graphicFrameLocks noChangeAspect="1"/>
          </p:cNvGraphicFramePr>
          <p:nvPr/>
        </p:nvGraphicFramePr>
        <p:xfrm>
          <a:off x="3738563" y="5114925"/>
          <a:ext cx="4262437" cy="925513"/>
        </p:xfrm>
        <a:graphic>
          <a:graphicData uri="http://schemas.openxmlformats.org/presentationml/2006/ole">
            <p:oleObj spid="_x0000_s376858" name="Equation" r:id="rId14" imgW="1866600" imgH="406080" progId="Equation.3">
              <p:embed/>
            </p:oleObj>
          </a:graphicData>
        </a:graphic>
      </p:graphicFrame>
      <p:sp>
        <p:nvSpPr>
          <p:cNvPr id="376859" name="Text Box 27"/>
          <p:cNvSpPr txBox="1">
            <a:spLocks noChangeArrowheads="1"/>
          </p:cNvSpPr>
          <p:nvPr/>
        </p:nvSpPr>
        <p:spPr bwMode="auto">
          <a:xfrm>
            <a:off x="1219200" y="5343525"/>
            <a:ext cx="1143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所以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graphicFrame>
        <p:nvGraphicFramePr>
          <p:cNvPr id="376860" name="Object 28"/>
          <p:cNvGraphicFramePr>
            <a:graphicFrameLocks noChangeAspect="1"/>
          </p:cNvGraphicFramePr>
          <p:nvPr/>
        </p:nvGraphicFramePr>
        <p:xfrm>
          <a:off x="2228850" y="5405438"/>
          <a:ext cx="1504950" cy="398462"/>
        </p:xfrm>
        <a:graphic>
          <a:graphicData uri="http://schemas.openxmlformats.org/presentationml/2006/ole">
            <p:oleObj spid="_x0000_s376860" name="Equation" r:id="rId15" imgW="1536480" imgH="406080" progId="Equation.3">
              <p:embed/>
            </p:oleObj>
          </a:graphicData>
        </a:graphic>
      </p:graphicFrame>
      <p:graphicFrame>
        <p:nvGraphicFramePr>
          <p:cNvPr id="376861" name="Object 29"/>
          <p:cNvGraphicFramePr>
            <a:graphicFrameLocks noChangeAspect="1"/>
          </p:cNvGraphicFramePr>
          <p:nvPr/>
        </p:nvGraphicFramePr>
        <p:xfrm>
          <a:off x="7356475" y="2192338"/>
          <a:ext cx="720725" cy="331787"/>
        </p:xfrm>
        <a:graphic>
          <a:graphicData uri="http://schemas.openxmlformats.org/presentationml/2006/ole">
            <p:oleObj spid="_x0000_s376861" name="Equation" r:id="rId16" imgW="660240" imgH="304560" progId="Equation.3">
              <p:embed/>
            </p:oleObj>
          </a:graphicData>
        </a:graphic>
      </p:graphicFrame>
      <p:grpSp>
        <p:nvGrpSpPr>
          <p:cNvPr id="376869" name="Group 37"/>
          <p:cNvGrpSpPr>
            <a:grpSpLocks noChangeAspect="1"/>
          </p:cNvGrpSpPr>
          <p:nvPr/>
        </p:nvGrpSpPr>
        <p:grpSpPr bwMode="auto">
          <a:xfrm>
            <a:off x="1371600" y="1914525"/>
            <a:ext cx="2216150" cy="812800"/>
            <a:chOff x="864" y="1206"/>
            <a:chExt cx="1396" cy="512"/>
          </a:xfrm>
        </p:grpSpPr>
        <p:sp>
          <p:nvSpPr>
            <p:cNvPr id="376868" name="AutoShape 36"/>
            <p:cNvSpPr>
              <a:spLocks noChangeAspect="1" noChangeArrowheads="1" noTextEdit="1"/>
            </p:cNvSpPr>
            <p:nvPr/>
          </p:nvSpPr>
          <p:spPr bwMode="auto">
            <a:xfrm>
              <a:off x="864" y="1206"/>
              <a:ext cx="1396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70" name="Line 38"/>
            <p:cNvSpPr>
              <a:spLocks noChangeShapeType="1"/>
            </p:cNvSpPr>
            <p:nvPr/>
          </p:nvSpPr>
          <p:spPr bwMode="auto">
            <a:xfrm>
              <a:off x="1936" y="1474"/>
              <a:ext cx="23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71" name="Rectangle 39"/>
            <p:cNvSpPr>
              <a:spLocks noChangeArrowheads="1"/>
            </p:cNvSpPr>
            <p:nvPr/>
          </p:nvSpPr>
          <p:spPr bwMode="auto">
            <a:xfrm>
              <a:off x="2195" y="1339"/>
              <a:ext cx="151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376872" name="Rectangle 40"/>
            <p:cNvSpPr>
              <a:spLocks noChangeArrowheads="1"/>
            </p:cNvSpPr>
            <p:nvPr/>
          </p:nvSpPr>
          <p:spPr bwMode="auto">
            <a:xfrm>
              <a:off x="2001" y="1202"/>
              <a:ext cx="207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376873" name="Rectangle 41"/>
            <p:cNvSpPr>
              <a:spLocks noChangeArrowheads="1"/>
            </p:cNvSpPr>
            <p:nvPr/>
          </p:nvSpPr>
          <p:spPr bwMode="auto">
            <a:xfrm>
              <a:off x="1312" y="1339"/>
              <a:ext cx="17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76874" name="Rectangle 42"/>
            <p:cNvSpPr>
              <a:spLocks noChangeArrowheads="1"/>
            </p:cNvSpPr>
            <p:nvPr/>
          </p:nvSpPr>
          <p:spPr bwMode="auto">
            <a:xfrm>
              <a:off x="1091" y="1339"/>
              <a:ext cx="17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76875" name="Rectangle 43"/>
            <p:cNvSpPr>
              <a:spLocks noChangeArrowheads="1"/>
            </p:cNvSpPr>
            <p:nvPr/>
          </p:nvSpPr>
          <p:spPr bwMode="auto">
            <a:xfrm>
              <a:off x="2082" y="1480"/>
              <a:ext cx="126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3</a:t>
              </a:r>
              <a:endParaRPr lang="en-US" altLang="zh-CN"/>
            </a:p>
          </p:txBody>
        </p:sp>
        <p:sp>
          <p:nvSpPr>
            <p:cNvPr id="376876" name="Rectangle 44"/>
            <p:cNvSpPr>
              <a:spLocks noChangeArrowheads="1"/>
            </p:cNvSpPr>
            <p:nvPr/>
          </p:nvSpPr>
          <p:spPr bwMode="auto">
            <a:xfrm>
              <a:off x="1958" y="1502"/>
              <a:ext cx="204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376877" name="Rectangle 45"/>
            <p:cNvSpPr>
              <a:spLocks noChangeArrowheads="1"/>
            </p:cNvSpPr>
            <p:nvPr/>
          </p:nvSpPr>
          <p:spPr bwMode="auto">
            <a:xfrm>
              <a:off x="1607" y="1339"/>
              <a:ext cx="204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i="1">
                  <a:solidFill>
                    <a:srgbClr val="000000"/>
                  </a:solidFill>
                </a:rPr>
                <a:t>k</a:t>
              </a:r>
              <a:endParaRPr lang="en-US" altLang="zh-CN"/>
            </a:p>
          </p:txBody>
        </p:sp>
        <p:sp>
          <p:nvSpPr>
            <p:cNvPr id="376878" name="Rectangle 46"/>
            <p:cNvSpPr>
              <a:spLocks noChangeArrowheads="1"/>
            </p:cNvSpPr>
            <p:nvPr/>
          </p:nvSpPr>
          <p:spPr bwMode="auto">
            <a:xfrm>
              <a:off x="1189" y="1339"/>
              <a:ext cx="204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376879" name="Rectangle 47"/>
            <p:cNvSpPr>
              <a:spLocks noChangeArrowheads="1"/>
            </p:cNvSpPr>
            <p:nvPr/>
          </p:nvSpPr>
          <p:spPr bwMode="auto">
            <a:xfrm>
              <a:off x="920" y="1339"/>
              <a:ext cx="167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376880" name="Rectangle 48"/>
            <p:cNvSpPr>
              <a:spLocks noChangeArrowheads="1"/>
            </p:cNvSpPr>
            <p:nvPr/>
          </p:nvSpPr>
          <p:spPr bwMode="auto">
            <a:xfrm>
              <a:off x="1768" y="1314"/>
              <a:ext cx="258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376881" name="Rectangle 49"/>
            <p:cNvSpPr>
              <a:spLocks noChangeArrowheads="1"/>
            </p:cNvSpPr>
            <p:nvPr/>
          </p:nvSpPr>
          <p:spPr bwMode="auto">
            <a:xfrm>
              <a:off x="1430" y="1314"/>
              <a:ext cx="258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376882" name="Rectangle 50"/>
            <p:cNvSpPr>
              <a:spLocks noChangeArrowheads="1"/>
            </p:cNvSpPr>
            <p:nvPr/>
          </p:nvSpPr>
          <p:spPr bwMode="auto">
            <a:xfrm>
              <a:off x="1036" y="1298"/>
              <a:ext cx="190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US" altLang="zh-CN"/>
            </a:p>
          </p:txBody>
        </p:sp>
      </p:grpSp>
      <p:grpSp>
        <p:nvGrpSpPr>
          <p:cNvPr id="376884" name="Group 52"/>
          <p:cNvGrpSpPr>
            <a:grpSpLocks noChangeAspect="1"/>
          </p:cNvGrpSpPr>
          <p:nvPr/>
        </p:nvGrpSpPr>
        <p:grpSpPr bwMode="auto">
          <a:xfrm>
            <a:off x="3551238" y="1914525"/>
            <a:ext cx="1747837" cy="812800"/>
            <a:chOff x="2237" y="1206"/>
            <a:chExt cx="1101" cy="512"/>
          </a:xfrm>
        </p:grpSpPr>
        <p:sp>
          <p:nvSpPr>
            <p:cNvPr id="376883" name="AutoShape 51"/>
            <p:cNvSpPr>
              <a:spLocks noChangeAspect="1" noChangeArrowheads="1" noTextEdit="1"/>
            </p:cNvSpPr>
            <p:nvPr/>
          </p:nvSpPr>
          <p:spPr bwMode="auto">
            <a:xfrm>
              <a:off x="2237" y="1206"/>
              <a:ext cx="1101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85" name="Line 53"/>
            <p:cNvSpPr>
              <a:spLocks noChangeShapeType="1"/>
            </p:cNvSpPr>
            <p:nvPr/>
          </p:nvSpPr>
          <p:spPr bwMode="auto">
            <a:xfrm>
              <a:off x="3017" y="1474"/>
              <a:ext cx="22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86" name="Rectangle 54"/>
            <p:cNvSpPr>
              <a:spLocks noChangeArrowheads="1"/>
            </p:cNvSpPr>
            <p:nvPr/>
          </p:nvSpPr>
          <p:spPr bwMode="auto">
            <a:xfrm>
              <a:off x="3273" y="1339"/>
              <a:ext cx="151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376887" name="Rectangle 55"/>
            <p:cNvSpPr>
              <a:spLocks noChangeArrowheads="1"/>
            </p:cNvSpPr>
            <p:nvPr/>
          </p:nvSpPr>
          <p:spPr bwMode="auto">
            <a:xfrm>
              <a:off x="3078" y="1202"/>
              <a:ext cx="207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6</a:t>
              </a:r>
              <a:endParaRPr lang="en-US" altLang="zh-CN"/>
            </a:p>
          </p:txBody>
        </p:sp>
        <p:sp>
          <p:nvSpPr>
            <p:cNvPr id="376888" name="Rectangle 56"/>
            <p:cNvSpPr>
              <a:spLocks noChangeArrowheads="1"/>
            </p:cNvSpPr>
            <p:nvPr/>
          </p:nvSpPr>
          <p:spPr bwMode="auto">
            <a:xfrm>
              <a:off x="2718" y="1339"/>
              <a:ext cx="17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76889" name="Rectangle 57"/>
            <p:cNvSpPr>
              <a:spLocks noChangeArrowheads="1"/>
            </p:cNvSpPr>
            <p:nvPr/>
          </p:nvSpPr>
          <p:spPr bwMode="auto">
            <a:xfrm>
              <a:off x="2497" y="1339"/>
              <a:ext cx="17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76890" name="Rectangle 58"/>
            <p:cNvSpPr>
              <a:spLocks noChangeArrowheads="1"/>
            </p:cNvSpPr>
            <p:nvPr/>
          </p:nvSpPr>
          <p:spPr bwMode="auto">
            <a:xfrm>
              <a:off x="3160" y="1480"/>
              <a:ext cx="126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4</a:t>
              </a:r>
              <a:endParaRPr lang="en-US" altLang="zh-CN"/>
            </a:p>
          </p:txBody>
        </p:sp>
        <p:sp>
          <p:nvSpPr>
            <p:cNvPr id="376891" name="Rectangle 59"/>
            <p:cNvSpPr>
              <a:spLocks noChangeArrowheads="1"/>
            </p:cNvSpPr>
            <p:nvPr/>
          </p:nvSpPr>
          <p:spPr bwMode="auto">
            <a:xfrm>
              <a:off x="3038" y="1502"/>
              <a:ext cx="204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376892" name="Rectangle 60"/>
            <p:cNvSpPr>
              <a:spLocks noChangeArrowheads="1"/>
            </p:cNvSpPr>
            <p:nvPr/>
          </p:nvSpPr>
          <p:spPr bwMode="auto">
            <a:xfrm>
              <a:off x="2596" y="1339"/>
              <a:ext cx="204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376893" name="Rectangle 61"/>
            <p:cNvSpPr>
              <a:spLocks noChangeArrowheads="1"/>
            </p:cNvSpPr>
            <p:nvPr/>
          </p:nvSpPr>
          <p:spPr bwMode="auto">
            <a:xfrm>
              <a:off x="2293" y="1339"/>
              <a:ext cx="167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376894" name="Rectangle 62"/>
            <p:cNvSpPr>
              <a:spLocks noChangeArrowheads="1"/>
            </p:cNvSpPr>
            <p:nvPr/>
          </p:nvSpPr>
          <p:spPr bwMode="auto">
            <a:xfrm>
              <a:off x="2837" y="1314"/>
              <a:ext cx="258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376895" name="Rectangle 63"/>
            <p:cNvSpPr>
              <a:spLocks noChangeArrowheads="1"/>
            </p:cNvSpPr>
            <p:nvPr/>
          </p:nvSpPr>
          <p:spPr bwMode="auto">
            <a:xfrm>
              <a:off x="2443" y="1298"/>
              <a:ext cx="190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US" altLang="zh-CN"/>
            </a:p>
          </p:txBody>
        </p:sp>
        <p:sp>
          <p:nvSpPr>
            <p:cNvPr id="376896" name="Rectangle 64"/>
            <p:cNvSpPr>
              <a:spLocks noChangeArrowheads="1"/>
            </p:cNvSpPr>
            <p:nvPr/>
          </p:nvSpPr>
          <p:spPr bwMode="auto">
            <a:xfrm>
              <a:off x="2409" y="1298"/>
              <a:ext cx="190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US" altLang="zh-CN"/>
            </a:p>
          </p:txBody>
        </p:sp>
      </p:grpSp>
      <p:grpSp>
        <p:nvGrpSpPr>
          <p:cNvPr id="376898" name="Group 66"/>
          <p:cNvGrpSpPr>
            <a:grpSpLocks noChangeAspect="1"/>
          </p:cNvGrpSpPr>
          <p:nvPr/>
        </p:nvGrpSpPr>
        <p:grpSpPr bwMode="auto">
          <a:xfrm>
            <a:off x="2819400" y="2676525"/>
            <a:ext cx="3806825" cy="819150"/>
            <a:chOff x="1776" y="1686"/>
            <a:chExt cx="2398" cy="516"/>
          </a:xfrm>
        </p:grpSpPr>
        <p:sp>
          <p:nvSpPr>
            <p:cNvPr id="376897" name="AutoShape 65"/>
            <p:cNvSpPr>
              <a:spLocks noChangeAspect="1" noChangeArrowheads="1" noTextEdit="1"/>
            </p:cNvSpPr>
            <p:nvPr/>
          </p:nvSpPr>
          <p:spPr bwMode="auto">
            <a:xfrm>
              <a:off x="1776" y="1686"/>
              <a:ext cx="2398" cy="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99" name="Line 67"/>
            <p:cNvSpPr>
              <a:spLocks noChangeShapeType="1"/>
            </p:cNvSpPr>
            <p:nvPr/>
          </p:nvSpPr>
          <p:spPr bwMode="auto">
            <a:xfrm>
              <a:off x="3381" y="1956"/>
              <a:ext cx="23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900" name="Rectangle 68"/>
            <p:cNvSpPr>
              <a:spLocks noChangeArrowheads="1"/>
            </p:cNvSpPr>
            <p:nvPr/>
          </p:nvSpPr>
          <p:spPr bwMode="auto">
            <a:xfrm>
              <a:off x="4037" y="1794"/>
              <a:ext cx="258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376901" name="Rectangle 69"/>
            <p:cNvSpPr>
              <a:spLocks noChangeArrowheads="1"/>
            </p:cNvSpPr>
            <p:nvPr/>
          </p:nvSpPr>
          <p:spPr bwMode="auto">
            <a:xfrm>
              <a:off x="3659" y="1794"/>
              <a:ext cx="258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376902" name="Rectangle 70"/>
            <p:cNvSpPr>
              <a:spLocks noChangeArrowheads="1"/>
            </p:cNvSpPr>
            <p:nvPr/>
          </p:nvSpPr>
          <p:spPr bwMode="auto">
            <a:xfrm>
              <a:off x="2718" y="1794"/>
              <a:ext cx="258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376903" name="Rectangle 71"/>
            <p:cNvSpPr>
              <a:spLocks noChangeArrowheads="1"/>
            </p:cNvSpPr>
            <p:nvPr/>
          </p:nvSpPr>
          <p:spPr bwMode="auto">
            <a:xfrm>
              <a:off x="3120" y="2013"/>
              <a:ext cx="254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Symbol" pitchFamily="18" charset="2"/>
                </a:rPr>
                <a:t>+¥</a:t>
              </a:r>
              <a:endParaRPr lang="en-US" altLang="zh-CN"/>
            </a:p>
          </p:txBody>
        </p:sp>
        <p:sp>
          <p:nvSpPr>
            <p:cNvPr id="376904" name="Rectangle 72"/>
            <p:cNvSpPr>
              <a:spLocks noChangeArrowheads="1"/>
            </p:cNvSpPr>
            <p:nvPr/>
          </p:nvSpPr>
          <p:spPr bwMode="auto">
            <a:xfrm>
              <a:off x="2982" y="2013"/>
              <a:ext cx="21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Symbol" pitchFamily="18" charset="2"/>
                </a:rPr>
                <a:t>®</a:t>
              </a:r>
              <a:endParaRPr lang="en-US" altLang="zh-CN"/>
            </a:p>
          </p:txBody>
        </p:sp>
        <p:sp>
          <p:nvSpPr>
            <p:cNvPr id="376905" name="Rectangle 73"/>
            <p:cNvSpPr>
              <a:spLocks noChangeArrowheads="1"/>
            </p:cNvSpPr>
            <p:nvPr/>
          </p:nvSpPr>
          <p:spPr bwMode="auto">
            <a:xfrm>
              <a:off x="2012" y="2013"/>
              <a:ext cx="254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Symbol" pitchFamily="18" charset="2"/>
                </a:rPr>
                <a:t>+¥</a:t>
              </a:r>
              <a:endParaRPr lang="en-US" altLang="zh-CN"/>
            </a:p>
          </p:txBody>
        </p:sp>
        <p:sp>
          <p:nvSpPr>
            <p:cNvPr id="376906" name="Rectangle 74"/>
            <p:cNvSpPr>
              <a:spLocks noChangeArrowheads="1"/>
            </p:cNvSpPr>
            <p:nvPr/>
          </p:nvSpPr>
          <p:spPr bwMode="auto">
            <a:xfrm>
              <a:off x="1874" y="2013"/>
              <a:ext cx="21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Symbol" pitchFamily="18" charset="2"/>
                </a:rPr>
                <a:t>®</a:t>
              </a:r>
              <a:endParaRPr lang="en-US" altLang="zh-CN"/>
            </a:p>
          </p:txBody>
        </p:sp>
        <p:sp>
          <p:nvSpPr>
            <p:cNvPr id="376907" name="Rectangle 75"/>
            <p:cNvSpPr>
              <a:spLocks noChangeArrowheads="1"/>
            </p:cNvSpPr>
            <p:nvPr/>
          </p:nvSpPr>
          <p:spPr bwMode="auto">
            <a:xfrm>
              <a:off x="3918" y="1819"/>
              <a:ext cx="17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76908" name="Rectangle 76"/>
            <p:cNvSpPr>
              <a:spLocks noChangeArrowheads="1"/>
            </p:cNvSpPr>
            <p:nvPr/>
          </p:nvSpPr>
          <p:spPr bwMode="auto">
            <a:xfrm>
              <a:off x="3812" y="1819"/>
              <a:ext cx="207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376909" name="Rectangle 77"/>
            <p:cNvSpPr>
              <a:spLocks noChangeArrowheads="1"/>
            </p:cNvSpPr>
            <p:nvPr/>
          </p:nvSpPr>
          <p:spPr bwMode="auto">
            <a:xfrm>
              <a:off x="3442" y="1682"/>
              <a:ext cx="207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376910" name="Rectangle 78"/>
            <p:cNvSpPr>
              <a:spLocks noChangeArrowheads="1"/>
            </p:cNvSpPr>
            <p:nvPr/>
          </p:nvSpPr>
          <p:spPr bwMode="auto">
            <a:xfrm>
              <a:off x="3295" y="1819"/>
              <a:ext cx="17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76911" name="Rectangle 79"/>
            <p:cNvSpPr>
              <a:spLocks noChangeArrowheads="1"/>
            </p:cNvSpPr>
            <p:nvPr/>
          </p:nvSpPr>
          <p:spPr bwMode="auto">
            <a:xfrm>
              <a:off x="2940" y="1819"/>
              <a:ext cx="406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lim</a:t>
              </a:r>
              <a:endParaRPr lang="en-US" altLang="zh-CN"/>
            </a:p>
          </p:txBody>
        </p:sp>
        <p:sp>
          <p:nvSpPr>
            <p:cNvPr id="376912" name="Rectangle 80"/>
            <p:cNvSpPr>
              <a:spLocks noChangeArrowheads="1"/>
            </p:cNvSpPr>
            <p:nvPr/>
          </p:nvSpPr>
          <p:spPr bwMode="auto">
            <a:xfrm>
              <a:off x="2599" y="1819"/>
              <a:ext cx="17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76913" name="Rectangle 81"/>
            <p:cNvSpPr>
              <a:spLocks noChangeArrowheads="1"/>
            </p:cNvSpPr>
            <p:nvPr/>
          </p:nvSpPr>
          <p:spPr bwMode="auto">
            <a:xfrm>
              <a:off x="2376" y="1819"/>
              <a:ext cx="17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76914" name="Rectangle 82"/>
            <p:cNvSpPr>
              <a:spLocks noChangeArrowheads="1"/>
            </p:cNvSpPr>
            <p:nvPr/>
          </p:nvSpPr>
          <p:spPr bwMode="auto">
            <a:xfrm>
              <a:off x="1832" y="1819"/>
              <a:ext cx="406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lim</a:t>
              </a:r>
              <a:endParaRPr lang="en-US" altLang="zh-CN"/>
            </a:p>
          </p:txBody>
        </p:sp>
        <p:sp>
          <p:nvSpPr>
            <p:cNvPr id="376915" name="Rectangle 83"/>
            <p:cNvSpPr>
              <a:spLocks noChangeArrowheads="1"/>
            </p:cNvSpPr>
            <p:nvPr/>
          </p:nvSpPr>
          <p:spPr bwMode="auto">
            <a:xfrm>
              <a:off x="3527" y="1963"/>
              <a:ext cx="126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376916" name="Rectangle 84"/>
            <p:cNvSpPr>
              <a:spLocks noChangeArrowheads="1"/>
            </p:cNvSpPr>
            <p:nvPr/>
          </p:nvSpPr>
          <p:spPr bwMode="auto">
            <a:xfrm>
              <a:off x="3402" y="1984"/>
              <a:ext cx="204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376917" name="Rectangle 85"/>
            <p:cNvSpPr>
              <a:spLocks noChangeArrowheads="1"/>
            </p:cNvSpPr>
            <p:nvPr/>
          </p:nvSpPr>
          <p:spPr bwMode="auto">
            <a:xfrm>
              <a:off x="2476" y="1819"/>
              <a:ext cx="204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376918" name="Rectangle 86"/>
            <p:cNvSpPr>
              <a:spLocks noChangeArrowheads="1"/>
            </p:cNvSpPr>
            <p:nvPr/>
          </p:nvSpPr>
          <p:spPr bwMode="auto">
            <a:xfrm>
              <a:off x="2256" y="1819"/>
              <a:ext cx="167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376919" name="Rectangle 87"/>
            <p:cNvSpPr>
              <a:spLocks noChangeArrowheads="1"/>
            </p:cNvSpPr>
            <p:nvPr/>
          </p:nvSpPr>
          <p:spPr bwMode="auto">
            <a:xfrm>
              <a:off x="2908" y="2029"/>
              <a:ext cx="124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376920" name="Rectangle 88"/>
            <p:cNvSpPr>
              <a:spLocks noChangeArrowheads="1"/>
            </p:cNvSpPr>
            <p:nvPr/>
          </p:nvSpPr>
          <p:spPr bwMode="auto">
            <a:xfrm>
              <a:off x="1800" y="2029"/>
              <a:ext cx="124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</p:grpSp>
      <p:grpSp>
        <p:nvGrpSpPr>
          <p:cNvPr id="376922" name="Group 90"/>
          <p:cNvGrpSpPr>
            <a:grpSpLocks noChangeAspect="1"/>
          </p:cNvGrpSpPr>
          <p:nvPr/>
        </p:nvGrpSpPr>
        <p:grpSpPr bwMode="auto">
          <a:xfrm>
            <a:off x="6715125" y="2905125"/>
            <a:ext cx="520700" cy="360363"/>
            <a:chOff x="4230" y="1830"/>
            <a:chExt cx="328" cy="227"/>
          </a:xfrm>
        </p:grpSpPr>
        <p:sp>
          <p:nvSpPr>
            <p:cNvPr id="376921" name="AutoShape 89"/>
            <p:cNvSpPr>
              <a:spLocks noChangeAspect="1" noChangeArrowheads="1" noTextEdit="1"/>
            </p:cNvSpPr>
            <p:nvPr/>
          </p:nvSpPr>
          <p:spPr bwMode="auto">
            <a:xfrm>
              <a:off x="4230" y="1830"/>
              <a:ext cx="328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923" name="Rectangle 91"/>
            <p:cNvSpPr>
              <a:spLocks noChangeArrowheads="1"/>
            </p:cNvSpPr>
            <p:nvPr/>
          </p:nvSpPr>
          <p:spPr bwMode="auto">
            <a:xfrm>
              <a:off x="4497" y="1807"/>
              <a:ext cx="151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376924" name="Rectangle 92"/>
            <p:cNvSpPr>
              <a:spLocks noChangeArrowheads="1"/>
            </p:cNvSpPr>
            <p:nvPr/>
          </p:nvSpPr>
          <p:spPr bwMode="auto">
            <a:xfrm>
              <a:off x="4394" y="1807"/>
              <a:ext cx="207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376925" name="Rectangle 93"/>
            <p:cNvSpPr>
              <a:spLocks noChangeArrowheads="1"/>
            </p:cNvSpPr>
            <p:nvPr/>
          </p:nvSpPr>
          <p:spPr bwMode="auto">
            <a:xfrm>
              <a:off x="4242" y="1782"/>
              <a:ext cx="257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</p:grpSp>
      <p:grpSp>
        <p:nvGrpSpPr>
          <p:cNvPr id="376927" name="Group 95"/>
          <p:cNvGrpSpPr>
            <a:grpSpLocks noChangeAspect="1"/>
          </p:cNvGrpSpPr>
          <p:nvPr/>
        </p:nvGrpSpPr>
        <p:grpSpPr bwMode="auto">
          <a:xfrm>
            <a:off x="2838450" y="3500438"/>
            <a:ext cx="2330450" cy="546100"/>
            <a:chOff x="1788" y="2205"/>
            <a:chExt cx="1468" cy="344"/>
          </a:xfrm>
        </p:grpSpPr>
        <p:sp>
          <p:nvSpPr>
            <p:cNvPr id="376926" name="AutoShape 94"/>
            <p:cNvSpPr>
              <a:spLocks noChangeAspect="1" noChangeArrowheads="1" noTextEdit="1"/>
            </p:cNvSpPr>
            <p:nvPr/>
          </p:nvSpPr>
          <p:spPr bwMode="auto">
            <a:xfrm>
              <a:off x="1788" y="2205"/>
              <a:ext cx="1468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928" name="Rectangle 96"/>
            <p:cNvSpPr>
              <a:spLocks noChangeArrowheads="1"/>
            </p:cNvSpPr>
            <p:nvPr/>
          </p:nvSpPr>
          <p:spPr bwMode="auto">
            <a:xfrm>
              <a:off x="3195" y="2198"/>
              <a:ext cx="151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376929" name="Rectangle 97"/>
            <p:cNvSpPr>
              <a:spLocks noChangeArrowheads="1"/>
            </p:cNvSpPr>
            <p:nvPr/>
          </p:nvSpPr>
          <p:spPr bwMode="auto">
            <a:xfrm>
              <a:off x="2611" y="2198"/>
              <a:ext cx="17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76930" name="Rectangle 98"/>
            <p:cNvSpPr>
              <a:spLocks noChangeArrowheads="1"/>
            </p:cNvSpPr>
            <p:nvPr/>
          </p:nvSpPr>
          <p:spPr bwMode="auto">
            <a:xfrm>
              <a:off x="2388" y="2198"/>
              <a:ext cx="17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76931" name="Rectangle 99"/>
            <p:cNvSpPr>
              <a:spLocks noChangeArrowheads="1"/>
            </p:cNvSpPr>
            <p:nvPr/>
          </p:nvSpPr>
          <p:spPr bwMode="auto">
            <a:xfrm>
              <a:off x="1844" y="2198"/>
              <a:ext cx="406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lim</a:t>
              </a:r>
              <a:endParaRPr lang="en-US" altLang="zh-CN"/>
            </a:p>
          </p:txBody>
        </p:sp>
        <p:sp>
          <p:nvSpPr>
            <p:cNvPr id="376932" name="Rectangle 100"/>
            <p:cNvSpPr>
              <a:spLocks noChangeArrowheads="1"/>
            </p:cNvSpPr>
            <p:nvPr/>
          </p:nvSpPr>
          <p:spPr bwMode="auto">
            <a:xfrm>
              <a:off x="2908" y="2173"/>
              <a:ext cx="417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</a:rPr>
                <a:t>-¥</a:t>
              </a:r>
              <a:endParaRPr lang="en-US" altLang="zh-CN"/>
            </a:p>
          </p:txBody>
        </p:sp>
        <p:sp>
          <p:nvSpPr>
            <p:cNvPr id="376933" name="Rectangle 101"/>
            <p:cNvSpPr>
              <a:spLocks noChangeArrowheads="1"/>
            </p:cNvSpPr>
            <p:nvPr/>
          </p:nvSpPr>
          <p:spPr bwMode="auto">
            <a:xfrm>
              <a:off x="2730" y="2173"/>
              <a:ext cx="257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376934" name="Rectangle 102"/>
            <p:cNvSpPr>
              <a:spLocks noChangeArrowheads="1"/>
            </p:cNvSpPr>
            <p:nvPr/>
          </p:nvSpPr>
          <p:spPr bwMode="auto">
            <a:xfrm>
              <a:off x="2024" y="2392"/>
              <a:ext cx="254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Symbol" pitchFamily="18" charset="2"/>
                </a:rPr>
                <a:t>+¥</a:t>
              </a:r>
              <a:endParaRPr lang="en-US" altLang="zh-CN"/>
            </a:p>
          </p:txBody>
        </p:sp>
        <p:sp>
          <p:nvSpPr>
            <p:cNvPr id="376935" name="Rectangle 103"/>
            <p:cNvSpPr>
              <a:spLocks noChangeArrowheads="1"/>
            </p:cNvSpPr>
            <p:nvPr/>
          </p:nvSpPr>
          <p:spPr bwMode="auto">
            <a:xfrm>
              <a:off x="1886" y="2392"/>
              <a:ext cx="21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Symbol" pitchFamily="18" charset="2"/>
                </a:rPr>
                <a:t>®</a:t>
              </a:r>
              <a:endParaRPr lang="en-US" altLang="zh-CN"/>
            </a:p>
          </p:txBody>
        </p:sp>
        <p:sp>
          <p:nvSpPr>
            <p:cNvPr id="376936" name="Rectangle 104"/>
            <p:cNvSpPr>
              <a:spLocks noChangeArrowheads="1"/>
            </p:cNvSpPr>
            <p:nvPr/>
          </p:nvSpPr>
          <p:spPr bwMode="auto">
            <a:xfrm>
              <a:off x="2487" y="2198"/>
              <a:ext cx="204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376937" name="Rectangle 105"/>
            <p:cNvSpPr>
              <a:spLocks noChangeArrowheads="1"/>
            </p:cNvSpPr>
            <p:nvPr/>
          </p:nvSpPr>
          <p:spPr bwMode="auto">
            <a:xfrm>
              <a:off x="2268" y="2198"/>
              <a:ext cx="167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376938" name="Rectangle 106"/>
            <p:cNvSpPr>
              <a:spLocks noChangeArrowheads="1"/>
            </p:cNvSpPr>
            <p:nvPr/>
          </p:nvSpPr>
          <p:spPr bwMode="auto">
            <a:xfrm>
              <a:off x="1812" y="2408"/>
              <a:ext cx="124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</p:grpSp>
      <p:sp>
        <p:nvSpPr>
          <p:cNvPr id="376939" name="Text Box 107"/>
          <p:cNvSpPr txBox="1">
            <a:spLocks noChangeArrowheads="1"/>
          </p:cNvSpPr>
          <p:nvPr/>
        </p:nvSpPr>
        <p:spPr bwMode="auto">
          <a:xfrm>
            <a:off x="5364163" y="4133850"/>
            <a:ext cx="2016125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单调递减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6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6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6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6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6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6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7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7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7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76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76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76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76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76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76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7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7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76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7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7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6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76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7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8" grpId="0" autoUpdateAnimBg="0"/>
      <p:bldP spid="376840" grpId="0" autoUpdateAnimBg="0"/>
      <p:bldP spid="376849" grpId="0" autoUpdateAnimBg="0"/>
      <p:bldP spid="376850" grpId="0" autoUpdateAnimBg="0"/>
      <p:bldP spid="376851" grpId="0" autoUpdateAnimBg="0"/>
      <p:bldP spid="376857" grpId="0" autoUpdateAnimBg="0"/>
      <p:bldP spid="376859" grpId="0" autoUpdateAnimBg="0"/>
      <p:bldP spid="37693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7E9C4-5B83-445C-B7E3-9C83FFD895FA}" type="slidenum">
              <a:rPr lang="en-US" altLang="zh-CN"/>
              <a:pPr/>
              <a:t>17</a:t>
            </a:fld>
            <a:endParaRPr lang="en-US" altLang="zh-CN"/>
          </a:p>
        </p:txBody>
      </p:sp>
      <p:grpSp>
        <p:nvGrpSpPr>
          <p:cNvPr id="377931" name="Group 75"/>
          <p:cNvGrpSpPr>
            <a:grpSpLocks noChangeAspect="1"/>
          </p:cNvGrpSpPr>
          <p:nvPr/>
        </p:nvGrpSpPr>
        <p:grpSpPr bwMode="auto">
          <a:xfrm>
            <a:off x="2895600" y="1989138"/>
            <a:ext cx="1452563" cy="393700"/>
            <a:chOff x="1824" y="1253"/>
            <a:chExt cx="915" cy="248"/>
          </a:xfrm>
        </p:grpSpPr>
        <p:sp>
          <p:nvSpPr>
            <p:cNvPr id="377930" name="AutoShape 74"/>
            <p:cNvSpPr>
              <a:spLocks noChangeAspect="1" noChangeArrowheads="1" noTextEdit="1"/>
            </p:cNvSpPr>
            <p:nvPr/>
          </p:nvSpPr>
          <p:spPr bwMode="auto">
            <a:xfrm>
              <a:off x="1824" y="1253"/>
              <a:ext cx="915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32" name="Rectangle 76"/>
            <p:cNvSpPr>
              <a:spLocks noChangeArrowheads="1"/>
            </p:cNvSpPr>
            <p:nvPr/>
          </p:nvSpPr>
          <p:spPr bwMode="auto">
            <a:xfrm>
              <a:off x="2672" y="1238"/>
              <a:ext cx="15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377933" name="Rectangle 77"/>
            <p:cNvSpPr>
              <a:spLocks noChangeArrowheads="1"/>
            </p:cNvSpPr>
            <p:nvPr/>
          </p:nvSpPr>
          <p:spPr bwMode="auto">
            <a:xfrm>
              <a:off x="2563" y="1238"/>
              <a:ext cx="208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377934" name="Rectangle 78"/>
            <p:cNvSpPr>
              <a:spLocks noChangeArrowheads="1"/>
            </p:cNvSpPr>
            <p:nvPr/>
          </p:nvSpPr>
          <p:spPr bwMode="auto">
            <a:xfrm>
              <a:off x="2272" y="1238"/>
              <a:ext cx="17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77935" name="Rectangle 79"/>
            <p:cNvSpPr>
              <a:spLocks noChangeArrowheads="1"/>
            </p:cNvSpPr>
            <p:nvPr/>
          </p:nvSpPr>
          <p:spPr bwMode="auto">
            <a:xfrm>
              <a:off x="2051" y="1238"/>
              <a:ext cx="17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77936" name="Rectangle 80"/>
            <p:cNvSpPr>
              <a:spLocks noChangeArrowheads="1"/>
            </p:cNvSpPr>
            <p:nvPr/>
          </p:nvSpPr>
          <p:spPr bwMode="auto">
            <a:xfrm>
              <a:off x="2390" y="1213"/>
              <a:ext cx="258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377937" name="Rectangle 81"/>
            <p:cNvSpPr>
              <a:spLocks noChangeArrowheads="1"/>
            </p:cNvSpPr>
            <p:nvPr/>
          </p:nvSpPr>
          <p:spPr bwMode="auto">
            <a:xfrm>
              <a:off x="1996" y="1197"/>
              <a:ext cx="190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US" altLang="zh-CN"/>
            </a:p>
          </p:txBody>
        </p:sp>
        <p:sp>
          <p:nvSpPr>
            <p:cNvPr id="377938" name="Rectangle 82"/>
            <p:cNvSpPr>
              <a:spLocks noChangeArrowheads="1"/>
            </p:cNvSpPr>
            <p:nvPr/>
          </p:nvSpPr>
          <p:spPr bwMode="auto">
            <a:xfrm>
              <a:off x="2149" y="1238"/>
              <a:ext cx="205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377939" name="Rectangle 83"/>
            <p:cNvSpPr>
              <a:spLocks noChangeArrowheads="1"/>
            </p:cNvSpPr>
            <p:nvPr/>
          </p:nvSpPr>
          <p:spPr bwMode="auto">
            <a:xfrm>
              <a:off x="1880" y="1238"/>
              <a:ext cx="167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</p:grpSp>
      <p:grpSp>
        <p:nvGrpSpPr>
          <p:cNvPr id="377915" name="Group 59"/>
          <p:cNvGrpSpPr>
            <a:grpSpLocks noChangeAspect="1"/>
          </p:cNvGrpSpPr>
          <p:nvPr/>
        </p:nvGrpSpPr>
        <p:grpSpPr bwMode="auto">
          <a:xfrm>
            <a:off x="3995738" y="836613"/>
            <a:ext cx="2274887" cy="887412"/>
            <a:chOff x="864" y="1202"/>
            <a:chExt cx="1433" cy="559"/>
          </a:xfrm>
        </p:grpSpPr>
        <p:sp>
          <p:nvSpPr>
            <p:cNvPr id="377916" name="AutoShape 60"/>
            <p:cNvSpPr>
              <a:spLocks noChangeAspect="1" noChangeArrowheads="1" noTextEdit="1"/>
            </p:cNvSpPr>
            <p:nvPr/>
          </p:nvSpPr>
          <p:spPr bwMode="auto">
            <a:xfrm>
              <a:off x="864" y="1206"/>
              <a:ext cx="1396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17" name="Line 61"/>
            <p:cNvSpPr>
              <a:spLocks noChangeShapeType="1"/>
            </p:cNvSpPr>
            <p:nvPr/>
          </p:nvSpPr>
          <p:spPr bwMode="auto">
            <a:xfrm>
              <a:off x="1936" y="1474"/>
              <a:ext cx="23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18" name="Rectangle 62"/>
            <p:cNvSpPr>
              <a:spLocks noChangeArrowheads="1"/>
            </p:cNvSpPr>
            <p:nvPr/>
          </p:nvSpPr>
          <p:spPr bwMode="auto">
            <a:xfrm>
              <a:off x="2243" y="1339"/>
              <a:ext cx="5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377919" name="Rectangle 63"/>
            <p:cNvSpPr>
              <a:spLocks noChangeArrowheads="1"/>
            </p:cNvSpPr>
            <p:nvPr/>
          </p:nvSpPr>
          <p:spPr bwMode="auto">
            <a:xfrm>
              <a:off x="2050" y="1202"/>
              <a:ext cx="10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377920" name="Rectangle 64"/>
            <p:cNvSpPr>
              <a:spLocks noChangeArrowheads="1"/>
            </p:cNvSpPr>
            <p:nvPr/>
          </p:nvSpPr>
          <p:spPr bwMode="auto">
            <a:xfrm>
              <a:off x="1361" y="1339"/>
              <a:ext cx="7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77921" name="Rectangle 65"/>
            <p:cNvSpPr>
              <a:spLocks noChangeArrowheads="1"/>
            </p:cNvSpPr>
            <p:nvPr/>
          </p:nvSpPr>
          <p:spPr bwMode="auto">
            <a:xfrm>
              <a:off x="1140" y="1339"/>
              <a:ext cx="7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77922" name="Rectangle 66"/>
            <p:cNvSpPr>
              <a:spLocks noChangeArrowheads="1"/>
            </p:cNvSpPr>
            <p:nvPr/>
          </p:nvSpPr>
          <p:spPr bwMode="auto">
            <a:xfrm>
              <a:off x="2111" y="1480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3</a:t>
              </a:r>
              <a:endParaRPr lang="en-US" altLang="zh-CN"/>
            </a:p>
          </p:txBody>
        </p:sp>
        <p:sp>
          <p:nvSpPr>
            <p:cNvPr id="377923" name="Rectangle 67"/>
            <p:cNvSpPr>
              <a:spLocks noChangeArrowheads="1"/>
            </p:cNvSpPr>
            <p:nvPr/>
          </p:nvSpPr>
          <p:spPr bwMode="auto">
            <a:xfrm>
              <a:off x="2006" y="1502"/>
              <a:ext cx="10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377924" name="Rectangle 68"/>
            <p:cNvSpPr>
              <a:spLocks noChangeArrowheads="1"/>
            </p:cNvSpPr>
            <p:nvPr/>
          </p:nvSpPr>
          <p:spPr bwMode="auto">
            <a:xfrm>
              <a:off x="1655" y="1339"/>
              <a:ext cx="10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i="1">
                  <a:solidFill>
                    <a:srgbClr val="000000"/>
                  </a:solidFill>
                </a:rPr>
                <a:t>k</a:t>
              </a:r>
              <a:endParaRPr lang="en-US" altLang="zh-CN"/>
            </a:p>
          </p:txBody>
        </p:sp>
        <p:sp>
          <p:nvSpPr>
            <p:cNvPr id="377925" name="Rectangle 69"/>
            <p:cNvSpPr>
              <a:spLocks noChangeArrowheads="1"/>
            </p:cNvSpPr>
            <p:nvPr/>
          </p:nvSpPr>
          <p:spPr bwMode="auto">
            <a:xfrm>
              <a:off x="1237" y="1339"/>
              <a:ext cx="10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377926" name="Rectangle 70"/>
            <p:cNvSpPr>
              <a:spLocks noChangeArrowheads="1"/>
            </p:cNvSpPr>
            <p:nvPr/>
          </p:nvSpPr>
          <p:spPr bwMode="auto">
            <a:xfrm>
              <a:off x="967" y="1339"/>
              <a:ext cx="7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377927" name="Rectangle 71"/>
            <p:cNvSpPr>
              <a:spLocks noChangeArrowheads="1"/>
            </p:cNvSpPr>
            <p:nvPr/>
          </p:nvSpPr>
          <p:spPr bwMode="auto">
            <a:xfrm>
              <a:off x="1837" y="1314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377928" name="Rectangle 72"/>
            <p:cNvSpPr>
              <a:spLocks noChangeArrowheads="1"/>
            </p:cNvSpPr>
            <p:nvPr/>
          </p:nvSpPr>
          <p:spPr bwMode="auto">
            <a:xfrm>
              <a:off x="1499" y="1314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377929" name="Rectangle 73"/>
            <p:cNvSpPr>
              <a:spLocks noChangeArrowheads="1"/>
            </p:cNvSpPr>
            <p:nvPr/>
          </p:nvSpPr>
          <p:spPr bwMode="auto">
            <a:xfrm>
              <a:off x="1104" y="1298"/>
              <a:ext cx="53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US" altLang="zh-CN"/>
            </a:p>
          </p:txBody>
        </p:sp>
      </p:grpSp>
      <p:sp>
        <p:nvSpPr>
          <p:cNvPr id="377863" name="Rectangle 7"/>
          <p:cNvSpPr>
            <a:spLocks noChangeArrowheads="1"/>
          </p:cNvSpPr>
          <p:nvPr/>
        </p:nvSpPr>
        <p:spPr bwMode="auto">
          <a:xfrm>
            <a:off x="4340225" y="1884363"/>
            <a:ext cx="765175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得</a:t>
            </a:r>
          </a:p>
        </p:txBody>
      </p:sp>
      <p:sp>
        <p:nvSpPr>
          <p:cNvPr id="377864" name="Text Box 8"/>
          <p:cNvSpPr txBox="1">
            <a:spLocks noChangeArrowheads="1"/>
          </p:cNvSpPr>
          <p:nvPr/>
        </p:nvSpPr>
        <p:spPr bwMode="auto">
          <a:xfrm>
            <a:off x="838200" y="3748088"/>
            <a:ext cx="990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令</a:t>
            </a:r>
          </a:p>
        </p:txBody>
      </p:sp>
      <p:grpSp>
        <p:nvGrpSpPr>
          <p:cNvPr id="377865" name="Group 9"/>
          <p:cNvGrpSpPr>
            <a:grpSpLocks/>
          </p:cNvGrpSpPr>
          <p:nvPr/>
        </p:nvGrpSpPr>
        <p:grpSpPr bwMode="auto">
          <a:xfrm>
            <a:off x="4800600" y="1579563"/>
            <a:ext cx="1524000" cy="1087437"/>
            <a:chOff x="3264" y="1475"/>
            <a:chExt cx="960" cy="685"/>
          </a:xfrm>
        </p:grpSpPr>
        <p:graphicFrame>
          <p:nvGraphicFramePr>
            <p:cNvPr id="377866" name="Object 10"/>
            <p:cNvGraphicFramePr>
              <a:graphicFrameLocks noChangeAspect="1"/>
            </p:cNvGraphicFramePr>
            <p:nvPr/>
          </p:nvGraphicFramePr>
          <p:xfrm>
            <a:off x="3264" y="1475"/>
            <a:ext cx="960" cy="685"/>
          </p:xfrm>
          <a:graphic>
            <a:graphicData uri="http://schemas.openxmlformats.org/presentationml/2006/ole">
              <p:oleObj spid="_x0000_s377866" name="Equation" r:id="rId3" imgW="622080" imgH="444240" progId="Equation.3">
                <p:embed/>
              </p:oleObj>
            </a:graphicData>
          </a:graphic>
        </p:graphicFrame>
        <p:graphicFrame>
          <p:nvGraphicFramePr>
            <p:cNvPr id="377867" name="Object 11"/>
            <p:cNvGraphicFramePr>
              <a:graphicFrameLocks noChangeAspect="1"/>
            </p:cNvGraphicFramePr>
            <p:nvPr/>
          </p:nvGraphicFramePr>
          <p:xfrm>
            <a:off x="3830" y="1536"/>
            <a:ext cx="106" cy="148"/>
          </p:xfrm>
          <a:graphic>
            <a:graphicData uri="http://schemas.openxmlformats.org/presentationml/2006/ole">
              <p:oleObj spid="_x0000_s377867" name="Equation" r:id="rId4" imgW="126720" imgH="177480" progId="Equation.3">
                <p:embed/>
              </p:oleObj>
            </a:graphicData>
          </a:graphic>
        </p:graphicFrame>
      </p:grpSp>
      <p:graphicFrame>
        <p:nvGraphicFramePr>
          <p:cNvPr id="377868" name="Object 12"/>
          <p:cNvGraphicFramePr>
            <a:graphicFrameLocks noChangeAspect="1"/>
          </p:cNvGraphicFramePr>
          <p:nvPr/>
        </p:nvGraphicFramePr>
        <p:xfrm>
          <a:off x="6724650" y="1676400"/>
          <a:ext cx="1965325" cy="968375"/>
        </p:xfrm>
        <a:graphic>
          <a:graphicData uri="http://schemas.openxmlformats.org/presentationml/2006/ole">
            <p:oleObj spid="_x0000_s377868" name="Equation" r:id="rId5" imgW="825480" imgH="406080" progId="Equation.3">
              <p:embed/>
            </p:oleObj>
          </a:graphicData>
        </a:graphic>
      </p:graphicFrame>
      <p:graphicFrame>
        <p:nvGraphicFramePr>
          <p:cNvPr id="377869" name="Object 13"/>
          <p:cNvGraphicFramePr>
            <a:graphicFrameLocks noChangeAspect="1"/>
          </p:cNvGraphicFramePr>
          <p:nvPr/>
        </p:nvGraphicFramePr>
        <p:xfrm>
          <a:off x="914400" y="2881313"/>
          <a:ext cx="1752600" cy="534987"/>
        </p:xfrm>
        <a:graphic>
          <a:graphicData uri="http://schemas.openxmlformats.org/presentationml/2006/ole">
            <p:oleObj spid="_x0000_s377869" name="Equation" r:id="rId6" imgW="749160" imgH="228600" progId="Equation.3">
              <p:embed/>
            </p:oleObj>
          </a:graphicData>
        </a:graphic>
      </p:graphicFrame>
      <p:sp>
        <p:nvSpPr>
          <p:cNvPr id="377870" name="Text Box 14"/>
          <p:cNvSpPr txBox="1">
            <a:spLocks noChangeArrowheads="1"/>
          </p:cNvSpPr>
          <p:nvPr/>
        </p:nvSpPr>
        <p:spPr bwMode="auto">
          <a:xfrm>
            <a:off x="685800" y="5029200"/>
            <a:ext cx="1295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所以</a:t>
            </a:r>
          </a:p>
        </p:txBody>
      </p:sp>
      <p:graphicFrame>
        <p:nvGraphicFramePr>
          <p:cNvPr id="377871" name="Object 15"/>
          <p:cNvGraphicFramePr>
            <a:graphicFrameLocks noChangeAspect="1"/>
          </p:cNvGraphicFramePr>
          <p:nvPr/>
        </p:nvGraphicFramePr>
        <p:xfrm>
          <a:off x="3505200" y="2881313"/>
          <a:ext cx="838200" cy="460375"/>
        </p:xfrm>
        <a:graphic>
          <a:graphicData uri="http://schemas.openxmlformats.org/presentationml/2006/ole">
            <p:oleObj spid="_x0000_s377871" name="Equation" r:id="rId7" imgW="368280" imgH="203040" progId="Equation.3">
              <p:embed/>
            </p:oleObj>
          </a:graphicData>
        </a:graphic>
      </p:graphicFrame>
      <p:sp>
        <p:nvSpPr>
          <p:cNvPr id="377872" name="Text Box 16"/>
          <p:cNvSpPr txBox="1">
            <a:spLocks noChangeArrowheads="1"/>
          </p:cNvSpPr>
          <p:nvPr/>
        </p:nvSpPr>
        <p:spPr bwMode="auto">
          <a:xfrm>
            <a:off x="4267200" y="2819400"/>
            <a:ext cx="1905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有极小值</a:t>
            </a:r>
          </a:p>
        </p:txBody>
      </p:sp>
      <p:grpSp>
        <p:nvGrpSpPr>
          <p:cNvPr id="377873" name="Group 17"/>
          <p:cNvGrpSpPr>
            <a:grpSpLocks/>
          </p:cNvGrpSpPr>
          <p:nvPr/>
        </p:nvGrpSpPr>
        <p:grpSpPr bwMode="auto">
          <a:xfrm>
            <a:off x="6096000" y="2590800"/>
            <a:ext cx="623888" cy="990600"/>
            <a:chOff x="3624" y="2880"/>
            <a:chExt cx="393" cy="624"/>
          </a:xfrm>
        </p:grpSpPr>
        <p:graphicFrame>
          <p:nvGraphicFramePr>
            <p:cNvPr id="377874" name="Object 18"/>
            <p:cNvGraphicFramePr>
              <a:graphicFrameLocks noChangeAspect="1"/>
            </p:cNvGraphicFramePr>
            <p:nvPr/>
          </p:nvGraphicFramePr>
          <p:xfrm>
            <a:off x="3624" y="2880"/>
            <a:ext cx="393" cy="624"/>
          </p:xfrm>
          <a:graphic>
            <a:graphicData uri="http://schemas.openxmlformats.org/presentationml/2006/ole">
              <p:oleObj spid="_x0000_s377874" name="Equation" r:id="rId8" imgW="279360" imgH="444240" progId="Equation.3">
                <p:embed/>
              </p:oleObj>
            </a:graphicData>
          </a:graphic>
        </p:graphicFrame>
        <p:graphicFrame>
          <p:nvGraphicFramePr>
            <p:cNvPr id="377875" name="Object 19"/>
            <p:cNvGraphicFramePr>
              <a:graphicFrameLocks noChangeAspect="1"/>
            </p:cNvGraphicFramePr>
            <p:nvPr/>
          </p:nvGraphicFramePr>
          <p:xfrm>
            <a:off x="3686" y="2924"/>
            <a:ext cx="106" cy="148"/>
          </p:xfrm>
          <a:graphic>
            <a:graphicData uri="http://schemas.openxmlformats.org/presentationml/2006/ole">
              <p:oleObj spid="_x0000_s377875" name="Equation" r:id="rId9" imgW="126720" imgH="177480" progId="Equation.3">
                <p:embed/>
              </p:oleObj>
            </a:graphicData>
          </a:graphic>
        </p:graphicFrame>
      </p:grpSp>
      <p:grpSp>
        <p:nvGrpSpPr>
          <p:cNvPr id="377876" name="Group 20"/>
          <p:cNvGrpSpPr>
            <a:grpSpLocks/>
          </p:cNvGrpSpPr>
          <p:nvPr/>
        </p:nvGrpSpPr>
        <p:grpSpPr bwMode="auto">
          <a:xfrm>
            <a:off x="2324100" y="3505200"/>
            <a:ext cx="2362200" cy="1524000"/>
            <a:chOff x="1968" y="2640"/>
            <a:chExt cx="1488" cy="960"/>
          </a:xfrm>
        </p:grpSpPr>
        <p:graphicFrame>
          <p:nvGraphicFramePr>
            <p:cNvPr id="377877" name="Object 21"/>
            <p:cNvGraphicFramePr>
              <a:graphicFrameLocks noChangeAspect="1"/>
            </p:cNvGraphicFramePr>
            <p:nvPr/>
          </p:nvGraphicFramePr>
          <p:xfrm>
            <a:off x="1968" y="2837"/>
            <a:ext cx="336" cy="235"/>
          </p:xfrm>
          <a:graphic>
            <a:graphicData uri="http://schemas.openxmlformats.org/presentationml/2006/ole">
              <p:oleObj spid="_x0000_s377877" name="Equation" r:id="rId10" imgW="253800" imgH="177480" progId="Equation.3">
                <p:embed/>
              </p:oleObj>
            </a:graphicData>
          </a:graphic>
        </p:graphicFrame>
        <p:grpSp>
          <p:nvGrpSpPr>
            <p:cNvPr id="377878" name="Group 22"/>
            <p:cNvGrpSpPr>
              <a:grpSpLocks/>
            </p:cNvGrpSpPr>
            <p:nvPr/>
          </p:nvGrpSpPr>
          <p:grpSpPr bwMode="auto">
            <a:xfrm>
              <a:off x="2247" y="2640"/>
              <a:ext cx="393" cy="624"/>
              <a:chOff x="3624" y="2880"/>
              <a:chExt cx="393" cy="624"/>
            </a:xfrm>
          </p:grpSpPr>
          <p:graphicFrame>
            <p:nvGraphicFramePr>
              <p:cNvPr id="377879" name="Object 23"/>
              <p:cNvGraphicFramePr>
                <a:graphicFrameLocks noChangeAspect="1"/>
              </p:cNvGraphicFramePr>
              <p:nvPr/>
            </p:nvGraphicFramePr>
            <p:xfrm>
              <a:off x="3624" y="2880"/>
              <a:ext cx="393" cy="624"/>
            </p:xfrm>
            <a:graphic>
              <a:graphicData uri="http://schemas.openxmlformats.org/presentationml/2006/ole">
                <p:oleObj spid="_x0000_s377879" name="Equation" r:id="rId11" imgW="279360" imgH="444240" progId="Equation.3">
                  <p:embed/>
                </p:oleObj>
              </a:graphicData>
            </a:graphic>
          </p:graphicFrame>
          <p:graphicFrame>
            <p:nvGraphicFramePr>
              <p:cNvPr id="377880" name="Object 24"/>
              <p:cNvGraphicFramePr>
                <a:graphicFrameLocks noChangeAspect="1"/>
              </p:cNvGraphicFramePr>
              <p:nvPr/>
            </p:nvGraphicFramePr>
            <p:xfrm>
              <a:off x="3686" y="2924"/>
              <a:ext cx="106" cy="148"/>
            </p:xfrm>
            <a:graphic>
              <a:graphicData uri="http://schemas.openxmlformats.org/presentationml/2006/ole">
                <p:oleObj spid="_x0000_s377880" name="Equation" r:id="rId12" imgW="126720" imgH="177480" progId="Equation.3">
                  <p:embed/>
                </p:oleObj>
              </a:graphicData>
            </a:graphic>
          </p:graphicFrame>
        </p:grpSp>
        <p:graphicFrame>
          <p:nvGraphicFramePr>
            <p:cNvPr id="377881" name="Object 25"/>
            <p:cNvGraphicFramePr>
              <a:graphicFrameLocks noChangeAspect="1"/>
            </p:cNvGraphicFramePr>
            <p:nvPr/>
          </p:nvGraphicFramePr>
          <p:xfrm>
            <a:off x="2641" y="2688"/>
            <a:ext cx="815" cy="912"/>
          </p:xfrm>
          <a:graphic>
            <a:graphicData uri="http://schemas.openxmlformats.org/presentationml/2006/ole">
              <p:oleObj spid="_x0000_s377881" name="Equation" r:id="rId13" imgW="634680" imgH="711000" progId="Equation.3">
                <p:embed/>
              </p:oleObj>
            </a:graphicData>
          </a:graphic>
        </p:graphicFrame>
        <p:graphicFrame>
          <p:nvGraphicFramePr>
            <p:cNvPr id="377882" name="Object 26"/>
            <p:cNvGraphicFramePr>
              <a:graphicFrameLocks noChangeAspect="1"/>
            </p:cNvGraphicFramePr>
            <p:nvPr/>
          </p:nvGraphicFramePr>
          <p:xfrm>
            <a:off x="2873" y="2976"/>
            <a:ext cx="103" cy="144"/>
          </p:xfrm>
          <a:graphic>
            <a:graphicData uri="http://schemas.openxmlformats.org/presentationml/2006/ole">
              <p:oleObj spid="_x0000_s377882" name="Equation" r:id="rId14" imgW="126720" imgH="177480" progId="Equation.3">
                <p:embed/>
              </p:oleObj>
            </a:graphicData>
          </a:graphic>
        </p:graphicFrame>
      </p:grpSp>
      <p:grpSp>
        <p:nvGrpSpPr>
          <p:cNvPr id="377883" name="Group 27"/>
          <p:cNvGrpSpPr>
            <a:grpSpLocks/>
          </p:cNvGrpSpPr>
          <p:nvPr/>
        </p:nvGrpSpPr>
        <p:grpSpPr bwMode="auto">
          <a:xfrm>
            <a:off x="457200" y="0"/>
            <a:ext cx="8534400" cy="979488"/>
            <a:chOff x="240" y="192"/>
            <a:chExt cx="5376" cy="617"/>
          </a:xfrm>
        </p:grpSpPr>
        <p:sp>
          <p:nvSpPr>
            <p:cNvPr id="377884" name="AutoShape 28" descr="粉色砂纸"/>
            <p:cNvSpPr>
              <a:spLocks noChangeArrowheads="1"/>
            </p:cNvSpPr>
            <p:nvPr/>
          </p:nvSpPr>
          <p:spPr bwMode="auto">
            <a:xfrm>
              <a:off x="240" y="240"/>
              <a:ext cx="5376" cy="528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5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7885" name="Object 29"/>
            <p:cNvGraphicFramePr>
              <a:graphicFrameLocks noChangeAspect="1"/>
            </p:cNvGraphicFramePr>
            <p:nvPr/>
          </p:nvGraphicFramePr>
          <p:xfrm>
            <a:off x="240" y="192"/>
            <a:ext cx="3840" cy="617"/>
          </p:xfrm>
          <a:graphic>
            <a:graphicData uri="http://schemas.openxmlformats.org/presentationml/2006/ole">
              <p:oleObj spid="_x0000_s377885" name="Equation" r:id="rId16" imgW="2527200" imgH="406080" progId="Equation.3">
                <p:embed/>
              </p:oleObj>
            </a:graphicData>
          </a:graphic>
        </p:graphicFrame>
        <p:graphicFrame>
          <p:nvGraphicFramePr>
            <p:cNvPr id="377886" name="Object 30"/>
            <p:cNvGraphicFramePr>
              <a:graphicFrameLocks noChangeAspect="1"/>
            </p:cNvGraphicFramePr>
            <p:nvPr/>
          </p:nvGraphicFramePr>
          <p:xfrm>
            <a:off x="3984" y="336"/>
            <a:ext cx="1632" cy="306"/>
          </p:xfrm>
          <a:graphic>
            <a:graphicData uri="http://schemas.openxmlformats.org/presentationml/2006/ole">
              <p:oleObj spid="_x0000_s377886" name="Equation" r:id="rId17" imgW="1079280" imgH="203040" progId="Equation.3">
                <p:embed/>
              </p:oleObj>
            </a:graphicData>
          </a:graphic>
        </p:graphicFrame>
      </p:grpSp>
      <p:graphicFrame>
        <p:nvGraphicFramePr>
          <p:cNvPr id="377888" name="Object 32"/>
          <p:cNvGraphicFramePr>
            <a:graphicFrameLocks noChangeAspect="1"/>
          </p:cNvGraphicFramePr>
          <p:nvPr/>
        </p:nvGraphicFramePr>
        <p:xfrm>
          <a:off x="914400" y="838200"/>
          <a:ext cx="2792413" cy="855663"/>
        </p:xfrm>
        <a:graphic>
          <a:graphicData uri="http://schemas.openxmlformats.org/presentationml/2006/ole">
            <p:oleObj spid="_x0000_s377888" name="Equation" r:id="rId18" imgW="2730240" imgH="838080" progId="Equation.3">
              <p:embed/>
            </p:oleObj>
          </a:graphicData>
        </a:graphic>
      </p:graphicFrame>
      <p:sp>
        <p:nvSpPr>
          <p:cNvPr id="377890" name="Text Box 34"/>
          <p:cNvSpPr txBox="1">
            <a:spLocks noChangeArrowheads="1"/>
          </p:cNvSpPr>
          <p:nvPr/>
        </p:nvSpPr>
        <p:spPr bwMode="auto">
          <a:xfrm>
            <a:off x="2590800" y="2870200"/>
            <a:ext cx="1143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所以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graphicFrame>
        <p:nvGraphicFramePr>
          <p:cNvPr id="377891" name="Object 35"/>
          <p:cNvGraphicFramePr>
            <a:graphicFrameLocks noChangeAspect="1"/>
          </p:cNvGraphicFramePr>
          <p:nvPr/>
        </p:nvGraphicFramePr>
        <p:xfrm>
          <a:off x="5791200" y="2909888"/>
          <a:ext cx="1117600" cy="419100"/>
        </p:xfrm>
        <a:graphic>
          <a:graphicData uri="http://schemas.openxmlformats.org/presentationml/2006/ole">
            <p:oleObj spid="_x0000_s377891" name="Equation" r:id="rId19" imgW="1117440" imgH="419040" progId="Equation.3">
              <p:embed/>
            </p:oleObj>
          </a:graphicData>
        </a:graphic>
      </p:graphicFrame>
      <p:sp>
        <p:nvSpPr>
          <p:cNvPr id="377892" name="Text Box 36"/>
          <p:cNvSpPr txBox="1">
            <a:spLocks noChangeArrowheads="1"/>
          </p:cNvSpPr>
          <p:nvPr/>
        </p:nvSpPr>
        <p:spPr bwMode="auto">
          <a:xfrm>
            <a:off x="2438400" y="1884363"/>
            <a:ext cx="990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令</a:t>
            </a:r>
          </a:p>
        </p:txBody>
      </p:sp>
      <p:grpSp>
        <p:nvGrpSpPr>
          <p:cNvPr id="377893" name="Group 37"/>
          <p:cNvGrpSpPr>
            <a:grpSpLocks/>
          </p:cNvGrpSpPr>
          <p:nvPr/>
        </p:nvGrpSpPr>
        <p:grpSpPr bwMode="auto">
          <a:xfrm>
            <a:off x="1295400" y="3505200"/>
            <a:ext cx="1028700" cy="990600"/>
            <a:chOff x="816" y="2208"/>
            <a:chExt cx="648" cy="624"/>
          </a:xfrm>
        </p:grpSpPr>
        <p:grpSp>
          <p:nvGrpSpPr>
            <p:cNvPr id="377894" name="Group 38"/>
            <p:cNvGrpSpPr>
              <a:grpSpLocks/>
            </p:cNvGrpSpPr>
            <p:nvPr/>
          </p:nvGrpSpPr>
          <p:grpSpPr bwMode="auto">
            <a:xfrm>
              <a:off x="1047" y="2208"/>
              <a:ext cx="393" cy="624"/>
              <a:chOff x="3624" y="2880"/>
              <a:chExt cx="393" cy="624"/>
            </a:xfrm>
          </p:grpSpPr>
          <p:graphicFrame>
            <p:nvGraphicFramePr>
              <p:cNvPr id="377895" name="Object 39"/>
              <p:cNvGraphicFramePr>
                <a:graphicFrameLocks noChangeAspect="1"/>
              </p:cNvGraphicFramePr>
              <p:nvPr/>
            </p:nvGraphicFramePr>
            <p:xfrm>
              <a:off x="3624" y="2880"/>
              <a:ext cx="393" cy="624"/>
            </p:xfrm>
            <a:graphic>
              <a:graphicData uri="http://schemas.openxmlformats.org/presentationml/2006/ole">
                <p:oleObj spid="_x0000_s377895" name="Equation" r:id="rId20" imgW="279360" imgH="444240" progId="Equation.3">
                  <p:embed/>
                </p:oleObj>
              </a:graphicData>
            </a:graphic>
          </p:graphicFrame>
          <p:graphicFrame>
            <p:nvGraphicFramePr>
              <p:cNvPr id="377896" name="Object 40"/>
              <p:cNvGraphicFramePr>
                <a:graphicFrameLocks noChangeAspect="1"/>
              </p:cNvGraphicFramePr>
              <p:nvPr/>
            </p:nvGraphicFramePr>
            <p:xfrm>
              <a:off x="3686" y="2924"/>
              <a:ext cx="106" cy="148"/>
            </p:xfrm>
            <a:graphic>
              <a:graphicData uri="http://schemas.openxmlformats.org/presentationml/2006/ole">
                <p:oleObj spid="_x0000_s377896" name="Equation" r:id="rId21" imgW="126720" imgH="177480" progId="Equation.3">
                  <p:embed/>
                </p:oleObj>
              </a:graphicData>
            </a:graphic>
          </p:graphicFrame>
        </p:grpSp>
        <p:graphicFrame>
          <p:nvGraphicFramePr>
            <p:cNvPr id="377897" name="Object 41"/>
            <p:cNvGraphicFramePr>
              <a:graphicFrameLocks noChangeAspect="1"/>
            </p:cNvGraphicFramePr>
            <p:nvPr/>
          </p:nvGraphicFramePr>
          <p:xfrm>
            <a:off x="816" y="2400"/>
            <a:ext cx="648" cy="264"/>
          </p:xfrm>
          <a:graphic>
            <a:graphicData uri="http://schemas.openxmlformats.org/presentationml/2006/ole">
              <p:oleObj spid="_x0000_s377897" name="Equation" r:id="rId22" imgW="1028520" imgH="419040" progId="Equation.3">
                <p:embed/>
              </p:oleObj>
            </a:graphicData>
          </a:graphic>
        </p:graphicFrame>
      </p:grpSp>
      <p:graphicFrame>
        <p:nvGraphicFramePr>
          <p:cNvPr id="377898" name="Object 42"/>
          <p:cNvGraphicFramePr>
            <a:graphicFrameLocks noChangeAspect="1"/>
          </p:cNvGraphicFramePr>
          <p:nvPr/>
        </p:nvGraphicFramePr>
        <p:xfrm>
          <a:off x="4660900" y="3822700"/>
          <a:ext cx="444500" cy="304800"/>
        </p:xfrm>
        <a:graphic>
          <a:graphicData uri="http://schemas.openxmlformats.org/presentationml/2006/ole">
            <p:oleObj spid="_x0000_s377898" name="Equation" r:id="rId23" imgW="444240" imgH="304560" progId="Equation.3">
              <p:embed/>
            </p:oleObj>
          </a:graphicData>
        </a:graphic>
      </p:graphicFrame>
      <p:graphicFrame>
        <p:nvGraphicFramePr>
          <p:cNvPr id="377899" name="Object 43"/>
          <p:cNvGraphicFramePr>
            <a:graphicFrameLocks noChangeAspect="1"/>
          </p:cNvGraphicFramePr>
          <p:nvPr/>
        </p:nvGraphicFramePr>
        <p:xfrm>
          <a:off x="5105400" y="3810000"/>
          <a:ext cx="495300" cy="317500"/>
        </p:xfrm>
        <a:graphic>
          <a:graphicData uri="http://schemas.openxmlformats.org/presentationml/2006/ole">
            <p:oleObj spid="_x0000_s377899" name="Equation" r:id="rId24" imgW="495000" imgH="317160" progId="Equation.3">
              <p:embed/>
            </p:oleObj>
          </a:graphicData>
        </a:graphic>
      </p:graphicFrame>
      <p:graphicFrame>
        <p:nvGraphicFramePr>
          <p:cNvPr id="377900" name="Object 44"/>
          <p:cNvGraphicFramePr>
            <a:graphicFrameLocks noChangeAspect="1"/>
          </p:cNvGraphicFramePr>
          <p:nvPr/>
        </p:nvGraphicFramePr>
        <p:xfrm>
          <a:off x="6102350" y="3581400"/>
          <a:ext cx="1358900" cy="838200"/>
        </p:xfrm>
        <a:graphic>
          <a:graphicData uri="http://schemas.openxmlformats.org/presentationml/2006/ole">
            <p:oleObj spid="_x0000_s377900" name="Equation" r:id="rId25" imgW="1358640" imgH="838080" progId="Equation.3">
              <p:embed/>
            </p:oleObj>
          </a:graphicData>
        </a:graphic>
      </p:graphicFrame>
      <p:graphicFrame>
        <p:nvGraphicFramePr>
          <p:cNvPr id="377901" name="Object 45"/>
          <p:cNvGraphicFramePr>
            <a:graphicFrameLocks noChangeAspect="1"/>
          </p:cNvGraphicFramePr>
          <p:nvPr/>
        </p:nvGraphicFramePr>
        <p:xfrm>
          <a:off x="1574800" y="4876800"/>
          <a:ext cx="2006600" cy="838200"/>
        </p:xfrm>
        <a:graphic>
          <a:graphicData uri="http://schemas.openxmlformats.org/presentationml/2006/ole">
            <p:oleObj spid="_x0000_s377901" name="Equation" r:id="rId26" imgW="2006280" imgH="838080" progId="Equation.3">
              <p:embed/>
            </p:oleObj>
          </a:graphicData>
        </a:graphic>
      </p:graphicFrame>
      <p:sp>
        <p:nvSpPr>
          <p:cNvPr id="377902" name="Text Box 46"/>
          <p:cNvSpPr txBox="1">
            <a:spLocks noChangeArrowheads="1"/>
          </p:cNvSpPr>
          <p:nvPr/>
        </p:nvSpPr>
        <p:spPr bwMode="auto">
          <a:xfrm>
            <a:off x="3505200" y="5029200"/>
            <a:ext cx="3429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函数图形与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zh-CN" altLang="en-US" sz="2800">
                <a:solidFill>
                  <a:schemeClr val="tx2"/>
                </a:solidFill>
              </a:rPr>
              <a:t>轴</a:t>
            </a:r>
            <a:r>
              <a:rPr lang="zh-CN" altLang="en-US" sz="2800">
                <a:solidFill>
                  <a:srgbClr val="0000FF"/>
                </a:solidFill>
              </a:rPr>
              <a:t>相切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</a:p>
        </p:txBody>
      </p:sp>
      <p:graphicFrame>
        <p:nvGraphicFramePr>
          <p:cNvPr id="377903" name="Object 47"/>
          <p:cNvGraphicFramePr>
            <a:graphicFrameLocks noChangeAspect="1"/>
          </p:cNvGraphicFramePr>
          <p:nvPr/>
        </p:nvGraphicFramePr>
        <p:xfrm>
          <a:off x="787400" y="5562600"/>
          <a:ext cx="2527300" cy="838200"/>
        </p:xfrm>
        <a:graphic>
          <a:graphicData uri="http://schemas.openxmlformats.org/presentationml/2006/ole">
            <p:oleObj spid="_x0000_s377903" name="Equation" r:id="rId27" imgW="2527200" imgH="838080" progId="Equation.3">
              <p:embed/>
            </p:oleObj>
          </a:graphicData>
        </a:graphic>
      </p:graphicFrame>
      <p:sp>
        <p:nvSpPr>
          <p:cNvPr id="377904" name="Text Box 48"/>
          <p:cNvSpPr txBox="1">
            <a:spLocks noChangeArrowheads="1"/>
          </p:cNvSpPr>
          <p:nvPr/>
        </p:nvSpPr>
        <p:spPr bwMode="auto">
          <a:xfrm>
            <a:off x="3200400" y="5715000"/>
            <a:ext cx="5867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函数图形与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zh-CN" altLang="en-US" sz="2800">
                <a:solidFill>
                  <a:schemeClr val="tx2"/>
                </a:solidFill>
              </a:rPr>
              <a:t>轴无交点或有两个交点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graphicFrame>
        <p:nvGraphicFramePr>
          <p:cNvPr id="377905" name="Object 49"/>
          <p:cNvGraphicFramePr>
            <a:graphicFrameLocks noChangeAspect="1"/>
          </p:cNvGraphicFramePr>
          <p:nvPr/>
        </p:nvGraphicFramePr>
        <p:xfrm>
          <a:off x="5638800" y="3873500"/>
          <a:ext cx="393700" cy="241300"/>
        </p:xfrm>
        <a:graphic>
          <a:graphicData uri="http://schemas.openxmlformats.org/presentationml/2006/ole">
            <p:oleObj spid="_x0000_s377905" name="Equation" r:id="rId28" imgW="393480" imgH="241200" progId="Equation.3">
              <p:embed/>
            </p:oleObj>
          </a:graphicData>
        </a:graphic>
      </p:graphicFrame>
      <p:graphicFrame>
        <p:nvGraphicFramePr>
          <p:cNvPr id="377906" name="Object 50"/>
          <p:cNvGraphicFramePr>
            <a:graphicFrameLocks noChangeAspect="1"/>
          </p:cNvGraphicFramePr>
          <p:nvPr/>
        </p:nvGraphicFramePr>
        <p:xfrm>
          <a:off x="914400" y="1905000"/>
          <a:ext cx="1587500" cy="500063"/>
        </p:xfrm>
        <a:graphic>
          <a:graphicData uri="http://schemas.openxmlformats.org/presentationml/2006/ole">
            <p:oleObj spid="_x0000_s377906" name="Equation" r:id="rId29" imgW="685800" imgH="215640" progId="Equation.3">
              <p:embed/>
            </p:oleObj>
          </a:graphicData>
        </a:graphic>
      </p:graphicFrame>
      <p:sp>
        <p:nvSpPr>
          <p:cNvPr id="377907" name="Rectangle 51"/>
          <p:cNvSpPr>
            <a:spLocks noChangeArrowheads="1"/>
          </p:cNvSpPr>
          <p:nvPr/>
        </p:nvSpPr>
        <p:spPr bwMode="auto">
          <a:xfrm>
            <a:off x="6235700" y="1897063"/>
            <a:ext cx="765175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又</a:t>
            </a:r>
          </a:p>
        </p:txBody>
      </p:sp>
      <p:sp>
        <p:nvSpPr>
          <p:cNvPr id="377908" name="Rectangle 52"/>
          <p:cNvSpPr>
            <a:spLocks noChangeArrowheads="1"/>
          </p:cNvSpPr>
          <p:nvPr/>
        </p:nvSpPr>
        <p:spPr bwMode="auto">
          <a:xfrm>
            <a:off x="539750" y="908050"/>
            <a:ext cx="8077200" cy="18288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7909" name="Text Box 53"/>
          <p:cNvSpPr txBox="1">
            <a:spLocks noChangeArrowheads="1"/>
          </p:cNvSpPr>
          <p:nvPr/>
        </p:nvSpPr>
        <p:spPr bwMode="auto">
          <a:xfrm>
            <a:off x="768350" y="922338"/>
            <a:ext cx="1828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综上所述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graphicFrame>
        <p:nvGraphicFramePr>
          <p:cNvPr id="377910" name="Object 54"/>
          <p:cNvGraphicFramePr>
            <a:graphicFrameLocks noChangeAspect="1"/>
          </p:cNvGraphicFramePr>
          <p:nvPr/>
        </p:nvGraphicFramePr>
        <p:xfrm>
          <a:off x="1693863" y="1260475"/>
          <a:ext cx="6008687" cy="866775"/>
        </p:xfrm>
        <a:graphic>
          <a:graphicData uri="http://schemas.openxmlformats.org/presentationml/2006/ole">
            <p:oleObj spid="_x0000_s377910" name="Equation" r:id="rId30" imgW="5803560" imgH="838080" progId="Equation.3">
              <p:embed/>
            </p:oleObj>
          </a:graphicData>
        </a:graphic>
      </p:graphicFrame>
      <p:graphicFrame>
        <p:nvGraphicFramePr>
          <p:cNvPr id="377911" name="Object 55"/>
          <p:cNvGraphicFramePr>
            <a:graphicFrameLocks noChangeAspect="1"/>
          </p:cNvGraphicFramePr>
          <p:nvPr/>
        </p:nvGraphicFramePr>
        <p:xfrm>
          <a:off x="2305050" y="1898650"/>
          <a:ext cx="1358900" cy="838200"/>
        </p:xfrm>
        <a:graphic>
          <a:graphicData uri="http://schemas.openxmlformats.org/presentationml/2006/ole">
            <p:oleObj spid="_x0000_s377911" name="Equation" r:id="rId31" imgW="1358640" imgH="838080" progId="Equation.3">
              <p:embed/>
            </p:oleObj>
          </a:graphicData>
        </a:graphic>
      </p:graphicFrame>
      <p:graphicFrame>
        <p:nvGraphicFramePr>
          <p:cNvPr id="377912" name="Object 56"/>
          <p:cNvGraphicFramePr>
            <a:graphicFrameLocks noChangeAspect="1"/>
          </p:cNvGraphicFramePr>
          <p:nvPr/>
        </p:nvGraphicFramePr>
        <p:xfrm>
          <a:off x="920750" y="2170113"/>
          <a:ext cx="758825" cy="311150"/>
        </p:xfrm>
        <a:graphic>
          <a:graphicData uri="http://schemas.openxmlformats.org/presentationml/2006/ole">
            <p:oleObj spid="_x0000_s377912" name="Equation" r:id="rId32" imgW="774360" imgH="317160" progId="Equation.3">
              <p:embed/>
            </p:oleObj>
          </a:graphicData>
        </a:graphic>
      </p:graphicFrame>
      <p:sp>
        <p:nvSpPr>
          <p:cNvPr id="377913" name="Text Box 57"/>
          <p:cNvSpPr txBox="1">
            <a:spLocks noChangeArrowheads="1"/>
          </p:cNvSpPr>
          <p:nvPr/>
        </p:nvSpPr>
        <p:spPr bwMode="auto">
          <a:xfrm>
            <a:off x="1682750" y="2051050"/>
            <a:ext cx="762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或</a:t>
            </a:r>
          </a:p>
        </p:txBody>
      </p:sp>
      <p:sp>
        <p:nvSpPr>
          <p:cNvPr id="377914" name="Text Box 58"/>
          <p:cNvSpPr txBox="1">
            <a:spLocks noChangeArrowheads="1"/>
          </p:cNvSpPr>
          <p:nvPr/>
        </p:nvSpPr>
        <p:spPr bwMode="auto">
          <a:xfrm>
            <a:off x="7696200" y="1385888"/>
            <a:ext cx="685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则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7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7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7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77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7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7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7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7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7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7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7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7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7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7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7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7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7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7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7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7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3" grpId="0" autoUpdateAnimBg="0"/>
      <p:bldP spid="377864" grpId="0" autoUpdateAnimBg="0"/>
      <p:bldP spid="377870" grpId="0" autoUpdateAnimBg="0"/>
      <p:bldP spid="377872" grpId="0" autoUpdateAnimBg="0"/>
      <p:bldP spid="377890" grpId="0" autoUpdateAnimBg="0"/>
      <p:bldP spid="377892" grpId="0" autoUpdateAnimBg="0"/>
      <p:bldP spid="377902" grpId="0" autoUpdateAnimBg="0"/>
      <p:bldP spid="377904" grpId="0" autoUpdateAnimBg="0"/>
      <p:bldP spid="377907" grpId="0" autoUpdateAnimBg="0"/>
      <p:bldP spid="377908" grpId="0" animBg="1"/>
      <p:bldP spid="377909" grpId="0" autoUpdateAnimBg="0"/>
      <p:bldP spid="377913" grpId="0" autoUpdateAnimBg="0"/>
      <p:bldP spid="37791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B7CA4-782F-4DDA-9064-76728D43B43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58406" name="Line 6"/>
          <p:cNvSpPr>
            <a:spLocks noChangeShapeType="1"/>
          </p:cNvSpPr>
          <p:nvPr/>
        </p:nvSpPr>
        <p:spPr bwMode="auto">
          <a:xfrm>
            <a:off x="2971800" y="1528763"/>
            <a:ext cx="16906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5264" name="Object 1024"/>
          <p:cNvGraphicFramePr>
            <a:graphicFrameLocks noChangeAspect="1"/>
          </p:cNvGraphicFramePr>
          <p:nvPr/>
        </p:nvGraphicFramePr>
        <p:xfrm>
          <a:off x="3048000" y="1117600"/>
          <a:ext cx="1524000" cy="330200"/>
        </p:xfrm>
        <a:graphic>
          <a:graphicData uri="http://schemas.openxmlformats.org/presentationml/2006/ole">
            <p:oleObj spid="_x0000_s396290" name="Equation" r:id="rId3" imgW="1815840" imgH="393480" progId="Equation.3">
              <p:embed/>
            </p:oleObj>
          </a:graphicData>
        </a:graphic>
      </p:graphicFrame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609600" y="457200"/>
            <a:ext cx="525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宋体" pitchFamily="2" charset="-122"/>
              </a:rPr>
              <a:t>1</a:t>
            </a:r>
            <a:r>
              <a:rPr lang="en-US" altLang="zh-CN" sz="2800" i="1" u="sng">
                <a:solidFill>
                  <a:srgbClr val="0000FF"/>
                </a:solidFill>
                <a:latin typeface="宋体" pitchFamily="2" charset="-122"/>
              </a:rPr>
              <a:t>.</a:t>
            </a:r>
            <a:r>
              <a:rPr lang="zh-CN" altLang="en-US" sz="2800" i="1" u="sng">
                <a:solidFill>
                  <a:srgbClr val="0000FF"/>
                </a:solidFill>
                <a:latin typeface="宋体" pitchFamily="2" charset="-122"/>
              </a:rPr>
              <a:t>微分中值定理及其相互关系</a:t>
            </a:r>
            <a:r>
              <a:rPr lang="zh-CN" altLang="en-US" sz="2800">
                <a:solidFill>
                  <a:srgbClr val="0000FF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358409" name="Rectangle 9"/>
          <p:cNvSpPr>
            <a:spLocks noChangeArrowheads="1"/>
          </p:cNvSpPr>
          <p:nvPr/>
        </p:nvSpPr>
        <p:spPr bwMode="auto">
          <a:xfrm>
            <a:off x="685800" y="1265238"/>
            <a:ext cx="2057400" cy="609600"/>
          </a:xfrm>
          <a:prstGeom prst="rect">
            <a:avLst/>
          </a:pr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latin typeface="宋体" pitchFamily="2" charset="-122"/>
              </a:rPr>
              <a:t>罗尔定理 </a:t>
            </a:r>
          </a:p>
        </p:txBody>
      </p:sp>
      <p:graphicFrame>
        <p:nvGraphicFramePr>
          <p:cNvPr id="395265" name="Object 1025"/>
          <p:cNvGraphicFramePr>
            <a:graphicFrameLocks noChangeAspect="1"/>
          </p:cNvGraphicFramePr>
          <p:nvPr/>
        </p:nvGraphicFramePr>
        <p:xfrm>
          <a:off x="838200" y="1981200"/>
          <a:ext cx="1371600" cy="400050"/>
        </p:xfrm>
        <a:graphic>
          <a:graphicData uri="http://schemas.openxmlformats.org/presentationml/2006/ole">
            <p:oleObj spid="_x0000_s396291" name="Equation" r:id="rId4" imgW="1384200" imgH="406080" progId="Equation.3">
              <p:embed/>
            </p:oleObj>
          </a:graphicData>
        </a:graphic>
      </p:graphicFrame>
      <p:graphicFrame>
        <p:nvGraphicFramePr>
          <p:cNvPr id="395266" name="Object 1026"/>
          <p:cNvGraphicFramePr>
            <a:graphicFrameLocks noChangeAspect="1"/>
          </p:cNvGraphicFramePr>
          <p:nvPr/>
        </p:nvGraphicFramePr>
        <p:xfrm>
          <a:off x="457200" y="4267200"/>
          <a:ext cx="3252788" cy="976313"/>
        </p:xfrm>
        <a:graphic>
          <a:graphicData uri="http://schemas.openxmlformats.org/presentationml/2006/ole">
            <p:oleObj spid="_x0000_s396292" name="Equation" r:id="rId5" imgW="3060360" imgH="914400" progId="Equation.3">
              <p:embed/>
            </p:oleObj>
          </a:graphicData>
        </a:graphic>
      </p:graphicFrame>
      <p:sp>
        <p:nvSpPr>
          <p:cNvPr id="358413" name="Rectangle 13" descr="深色横线"/>
          <p:cNvSpPr>
            <a:spLocks noChangeArrowheads="1"/>
          </p:cNvSpPr>
          <p:nvPr/>
        </p:nvSpPr>
        <p:spPr bwMode="auto">
          <a:xfrm>
            <a:off x="5029200" y="1219200"/>
            <a:ext cx="3352800" cy="609600"/>
          </a:xfrm>
          <a:prstGeom prst="rect">
            <a:avLst/>
          </a:prstGeom>
          <a:pattFill prst="dkHorz">
            <a:fgClr>
              <a:srgbClr val="66FF33"/>
            </a:fgClr>
            <a:bgClr>
              <a:srgbClr val="FFFFFF"/>
            </a:bgClr>
          </a:patt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latin typeface="宋体" pitchFamily="2" charset="-122"/>
              </a:rPr>
              <a:t>拉格朗日中值定理 </a:t>
            </a:r>
          </a:p>
        </p:txBody>
      </p:sp>
      <p:sp>
        <p:nvSpPr>
          <p:cNvPr id="358414" name="Line 14"/>
          <p:cNvSpPr>
            <a:spLocks noChangeShapeType="1"/>
          </p:cNvSpPr>
          <p:nvPr/>
        </p:nvSpPr>
        <p:spPr bwMode="auto">
          <a:xfrm>
            <a:off x="3048000" y="1752600"/>
            <a:ext cx="1601788" cy="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15" name="Line 15"/>
          <p:cNvSpPr>
            <a:spLocks noChangeShapeType="1"/>
          </p:cNvSpPr>
          <p:nvPr/>
        </p:nvSpPr>
        <p:spPr bwMode="auto">
          <a:xfrm>
            <a:off x="2667000" y="2128838"/>
            <a:ext cx="0" cy="13668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16" name="Line 16"/>
          <p:cNvSpPr>
            <a:spLocks noChangeShapeType="1"/>
          </p:cNvSpPr>
          <p:nvPr/>
        </p:nvSpPr>
        <p:spPr bwMode="auto">
          <a:xfrm>
            <a:off x="2438400" y="2057400"/>
            <a:ext cx="0" cy="13668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5268" name="Object 1028"/>
          <p:cNvGraphicFramePr>
            <a:graphicFrameLocks noChangeAspect="1"/>
          </p:cNvGraphicFramePr>
          <p:nvPr/>
        </p:nvGraphicFramePr>
        <p:xfrm>
          <a:off x="457200" y="2482850"/>
          <a:ext cx="1719263" cy="869950"/>
        </p:xfrm>
        <a:graphic>
          <a:graphicData uri="http://schemas.openxmlformats.org/presentationml/2006/ole">
            <p:oleObj spid="_x0000_s396294" name="Equation" r:id="rId6" imgW="1841400" imgH="927000" progId="Equation.3">
              <p:embed/>
            </p:oleObj>
          </a:graphicData>
        </a:graphic>
      </p:graphicFrame>
      <p:graphicFrame>
        <p:nvGraphicFramePr>
          <p:cNvPr id="395269" name="Object 1029"/>
          <p:cNvGraphicFramePr>
            <a:graphicFrameLocks noChangeAspect="1"/>
          </p:cNvGraphicFramePr>
          <p:nvPr/>
        </p:nvGraphicFramePr>
        <p:xfrm>
          <a:off x="4724400" y="5721350"/>
          <a:ext cx="4191000" cy="908050"/>
        </p:xfrm>
        <a:graphic>
          <a:graphicData uri="http://schemas.openxmlformats.org/presentationml/2006/ole">
            <p:oleObj spid="_x0000_s396295" name="Equation" r:id="rId7" imgW="4216320" imgH="914400" progId="Equation.3">
              <p:embed/>
            </p:oleObj>
          </a:graphicData>
        </a:graphic>
      </p:graphicFrame>
      <p:sp>
        <p:nvSpPr>
          <p:cNvPr id="358419" name="Rectangle 19" descr="深色竖线"/>
          <p:cNvSpPr>
            <a:spLocks noChangeArrowheads="1"/>
          </p:cNvSpPr>
          <p:nvPr/>
        </p:nvSpPr>
        <p:spPr bwMode="auto">
          <a:xfrm>
            <a:off x="533400" y="3581400"/>
            <a:ext cx="2743200" cy="609600"/>
          </a:xfrm>
          <a:prstGeom prst="rect">
            <a:avLst/>
          </a:prstGeom>
          <a:pattFill prst="dkVert">
            <a:fgClr>
              <a:srgbClr val="FFCC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latin typeface="宋体" pitchFamily="2" charset="-122"/>
              </a:rPr>
              <a:t>柯西中值定理 </a:t>
            </a:r>
          </a:p>
        </p:txBody>
      </p:sp>
      <p:sp>
        <p:nvSpPr>
          <p:cNvPr id="358420" name="Line 20"/>
          <p:cNvSpPr>
            <a:spLocks noChangeShapeType="1"/>
          </p:cNvSpPr>
          <p:nvPr/>
        </p:nvSpPr>
        <p:spPr bwMode="auto">
          <a:xfrm flipV="1">
            <a:off x="3048000" y="1981200"/>
            <a:ext cx="2057400" cy="1524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5270" name="Object 1030"/>
          <p:cNvGraphicFramePr>
            <a:graphicFrameLocks noChangeAspect="1"/>
          </p:cNvGraphicFramePr>
          <p:nvPr/>
        </p:nvGraphicFramePr>
        <p:xfrm>
          <a:off x="4038600" y="2743200"/>
          <a:ext cx="1371600" cy="390525"/>
        </p:xfrm>
        <a:graphic>
          <a:graphicData uri="http://schemas.openxmlformats.org/presentationml/2006/ole">
            <p:oleObj spid="_x0000_s396296" name="Equation" r:id="rId8" imgW="1384200" imgH="393480" progId="Equation.3">
              <p:embed/>
            </p:oleObj>
          </a:graphicData>
        </a:graphic>
      </p:graphicFrame>
      <p:sp>
        <p:nvSpPr>
          <p:cNvPr id="358422" name="Rectangle 22" descr="80%"/>
          <p:cNvSpPr>
            <a:spLocks noChangeArrowheads="1"/>
          </p:cNvSpPr>
          <p:nvPr/>
        </p:nvSpPr>
        <p:spPr bwMode="auto">
          <a:xfrm>
            <a:off x="5715000" y="3657600"/>
            <a:ext cx="2743200" cy="609600"/>
          </a:xfrm>
          <a:prstGeom prst="rect">
            <a:avLst/>
          </a:prstGeom>
          <a:pattFill prst="pct80">
            <a:fgClr>
              <a:srgbClr val="FF6699"/>
            </a:fgClr>
            <a:bgClr>
              <a:srgbClr val="FFFFFF"/>
            </a:bgClr>
          </a:patt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latin typeface="宋体" pitchFamily="2" charset="-122"/>
              </a:rPr>
              <a:t>泰勒中值定理 </a:t>
            </a:r>
          </a:p>
        </p:txBody>
      </p:sp>
      <p:sp>
        <p:nvSpPr>
          <p:cNvPr id="358423" name="Line 23"/>
          <p:cNvSpPr>
            <a:spLocks noChangeShapeType="1"/>
          </p:cNvSpPr>
          <p:nvPr/>
        </p:nvSpPr>
        <p:spPr bwMode="auto">
          <a:xfrm>
            <a:off x="3429000" y="3962400"/>
            <a:ext cx="2133600" cy="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5272" name="Object 1032"/>
          <p:cNvGraphicFramePr>
            <a:graphicFrameLocks noChangeAspect="1"/>
          </p:cNvGraphicFramePr>
          <p:nvPr/>
        </p:nvGraphicFramePr>
        <p:xfrm>
          <a:off x="5029200" y="4876800"/>
          <a:ext cx="3810000" cy="842963"/>
        </p:xfrm>
        <a:graphic>
          <a:graphicData uri="http://schemas.openxmlformats.org/presentationml/2006/ole">
            <p:oleObj spid="_x0000_s396298" name="Equation" r:id="rId9" imgW="3797280" imgH="838080" progId="Equation.3">
              <p:embed/>
            </p:oleObj>
          </a:graphicData>
        </a:graphic>
      </p:graphicFrame>
      <p:sp>
        <p:nvSpPr>
          <p:cNvPr id="358426" name="Line 26"/>
          <p:cNvSpPr>
            <a:spLocks noChangeShapeType="1"/>
          </p:cNvSpPr>
          <p:nvPr/>
        </p:nvSpPr>
        <p:spPr bwMode="auto">
          <a:xfrm flipV="1">
            <a:off x="6477000" y="2667000"/>
            <a:ext cx="0" cy="914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6300" name="Object 12"/>
          <p:cNvGraphicFramePr>
            <a:graphicFrameLocks noChangeAspect="1"/>
          </p:cNvGraphicFramePr>
          <p:nvPr/>
        </p:nvGraphicFramePr>
        <p:xfrm>
          <a:off x="5429256" y="1928802"/>
          <a:ext cx="2552363" cy="785818"/>
        </p:xfrm>
        <a:graphic>
          <a:graphicData uri="http://schemas.openxmlformats.org/presentationml/2006/ole">
            <p:oleObj spid="_x0000_s396300" name="Equation" r:id="rId10" imgW="1320480" imgH="406080" progId="Equation.DSMT4">
              <p:embed/>
            </p:oleObj>
          </a:graphicData>
        </a:graphic>
      </p:graphicFrame>
      <p:graphicFrame>
        <p:nvGraphicFramePr>
          <p:cNvPr id="396301" name="Object 13"/>
          <p:cNvGraphicFramePr>
            <a:graphicFrameLocks noChangeAspect="1"/>
          </p:cNvGraphicFramePr>
          <p:nvPr/>
        </p:nvGraphicFramePr>
        <p:xfrm>
          <a:off x="6572264" y="2928934"/>
          <a:ext cx="714380" cy="428628"/>
        </p:xfrm>
        <a:graphic>
          <a:graphicData uri="http://schemas.openxmlformats.org/presentationml/2006/ole">
            <p:oleObj spid="_x0000_s396301" name="Equation" r:id="rId11" imgW="368280" imgH="177480" progId="Equation.DSMT4">
              <p:embed/>
            </p:oleObj>
          </a:graphicData>
        </a:graphic>
      </p:graphicFrame>
      <p:graphicFrame>
        <p:nvGraphicFramePr>
          <p:cNvPr id="396302" name="Object 14"/>
          <p:cNvGraphicFramePr>
            <a:graphicFrameLocks noChangeAspect="1"/>
          </p:cNvGraphicFramePr>
          <p:nvPr/>
        </p:nvGraphicFramePr>
        <p:xfrm>
          <a:off x="4000496" y="4286256"/>
          <a:ext cx="3768725" cy="550863"/>
        </p:xfrm>
        <a:graphic>
          <a:graphicData uri="http://schemas.openxmlformats.org/presentationml/2006/ole">
            <p:oleObj spid="_x0000_s396302" name="Equation" r:id="rId12" imgW="194292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6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6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6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6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5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5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5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5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5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5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5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6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96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5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96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96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6" grpId="0" animBg="1"/>
      <p:bldP spid="358409" grpId="0" animBg="1" autoUpdateAnimBg="0"/>
      <p:bldP spid="358413" grpId="0" animBg="1" autoUpdateAnimBg="0"/>
      <p:bldP spid="358414" grpId="0" animBg="1"/>
      <p:bldP spid="358415" grpId="0" animBg="1"/>
      <p:bldP spid="358416" grpId="0" animBg="1"/>
      <p:bldP spid="358419" grpId="0" animBg="1" autoUpdateAnimBg="0"/>
      <p:bldP spid="358420" grpId="0" animBg="1"/>
      <p:bldP spid="358422" grpId="0" animBg="1" autoUpdateAnimBg="0"/>
      <p:bldP spid="358423" grpId="0" animBg="1"/>
      <p:bldP spid="3584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7CC6-4B6A-4906-BB01-AAB423801EC1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304800" y="609600"/>
            <a:ext cx="609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800" u="sng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en-US" altLang="zh-CN" sz="2800" b="0" i="1" u="sng">
                <a:solidFill>
                  <a:srgbClr val="0000FF"/>
                </a:solidFill>
                <a:ea typeface="楷体_GB2312" pitchFamily="49" charset="-122"/>
              </a:rPr>
              <a:t>. </a:t>
            </a:r>
            <a:r>
              <a:rPr lang="zh-CN" altLang="en-US" sz="2800" i="1" u="sng">
                <a:solidFill>
                  <a:srgbClr val="0000FF"/>
                </a:solidFill>
              </a:rPr>
              <a:t>微分中值定理的主要应用</a:t>
            </a:r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1066800" y="1295400"/>
            <a:ext cx="624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(1)</a:t>
            </a:r>
            <a:r>
              <a:rPr lang="en-US" altLang="zh-CN" sz="280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宋体" pitchFamily="2" charset="-122"/>
              </a:rPr>
              <a:t>研究函数或导数的性态</a:t>
            </a:r>
          </a:p>
        </p:txBody>
      </p:sp>
      <p:sp>
        <p:nvSpPr>
          <p:cNvPr id="359432" name="Text Box 8"/>
          <p:cNvSpPr txBox="1">
            <a:spLocks noChangeArrowheads="1"/>
          </p:cNvSpPr>
          <p:nvPr/>
        </p:nvSpPr>
        <p:spPr bwMode="auto">
          <a:xfrm>
            <a:off x="1066800" y="2528888"/>
            <a:ext cx="624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(3)</a:t>
            </a:r>
            <a:r>
              <a:rPr lang="en-US" altLang="zh-CN" sz="280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宋体" pitchFamily="2" charset="-122"/>
              </a:rPr>
              <a:t>证明恒等式或不等式</a:t>
            </a:r>
          </a:p>
        </p:txBody>
      </p:sp>
      <p:sp>
        <p:nvSpPr>
          <p:cNvPr id="359433" name="Text Box 9"/>
          <p:cNvSpPr txBox="1">
            <a:spLocks noChangeArrowheads="1"/>
          </p:cNvSpPr>
          <p:nvPr/>
        </p:nvSpPr>
        <p:spPr bwMode="auto">
          <a:xfrm>
            <a:off x="1066800" y="3138488"/>
            <a:ext cx="548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(4)</a:t>
            </a:r>
            <a:r>
              <a:rPr lang="en-US" altLang="zh-CN" sz="280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宋体" pitchFamily="2" charset="-122"/>
              </a:rPr>
              <a:t>证明有关中值问题的结论</a:t>
            </a:r>
          </a:p>
        </p:txBody>
      </p:sp>
      <p:sp>
        <p:nvSpPr>
          <p:cNvPr id="359434" name="Text Box 10"/>
          <p:cNvSpPr txBox="1">
            <a:spLocks noChangeArrowheads="1"/>
          </p:cNvSpPr>
          <p:nvPr/>
        </p:nvSpPr>
        <p:spPr bwMode="auto">
          <a:xfrm>
            <a:off x="1066800" y="1905000"/>
            <a:ext cx="4419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kumimoji="0" lang="en-US" altLang="zh-CN" sz="2800"/>
              <a:t>(2) </a:t>
            </a:r>
            <a:r>
              <a:rPr kumimoji="0" lang="zh-CN" altLang="en-US" sz="2800"/>
              <a:t>证明方程根的存在性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1" grpId="0" autoUpdateAnimBg="0"/>
      <p:bldP spid="359432" grpId="0" autoUpdateAnimBg="0"/>
      <p:bldP spid="359433" grpId="0" autoUpdateAnimBg="0"/>
      <p:bldP spid="35943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010400" y="5767380"/>
            <a:ext cx="1905000" cy="457200"/>
          </a:xfrm>
        </p:spPr>
        <p:txBody>
          <a:bodyPr/>
          <a:lstStyle/>
          <a:p>
            <a:fld id="{9EDED9DA-E8AE-45CA-87BE-247E80C6CF7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60454" name="Text Box 6"/>
          <p:cNvSpPr txBox="1">
            <a:spLocks noChangeArrowheads="1"/>
          </p:cNvSpPr>
          <p:nvPr/>
        </p:nvSpPr>
        <p:spPr bwMode="auto">
          <a:xfrm>
            <a:off x="914400" y="11430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利用</a:t>
            </a:r>
            <a:endParaRPr lang="zh-CN" altLang="en-US" sz="2800">
              <a:solidFill>
                <a:srgbClr val="0033CC"/>
              </a:solidFill>
              <a:latin typeface="宋体" pitchFamily="2" charset="-122"/>
            </a:endParaRPr>
          </a:p>
        </p:txBody>
      </p:sp>
      <p:sp>
        <p:nvSpPr>
          <p:cNvPr id="360455" name="Text Box 7"/>
          <p:cNvSpPr txBox="1">
            <a:spLocks noChangeArrowheads="1"/>
          </p:cNvSpPr>
          <p:nvPr/>
        </p:nvSpPr>
        <p:spPr bwMode="auto">
          <a:xfrm>
            <a:off x="5410200" y="11430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一般解题方法</a:t>
            </a:r>
            <a:r>
              <a:rPr lang="en-US" altLang="zh-CN" sz="2800">
                <a:latin typeface="宋体" pitchFamily="2" charset="-122"/>
              </a:rPr>
              <a:t>:</a:t>
            </a:r>
          </a:p>
        </p:txBody>
      </p:sp>
      <p:sp>
        <p:nvSpPr>
          <p:cNvPr id="360456" name="Text Box 8"/>
          <p:cNvSpPr txBox="1">
            <a:spLocks noChangeArrowheads="1"/>
          </p:cNvSpPr>
          <p:nvPr/>
        </p:nvSpPr>
        <p:spPr bwMode="auto">
          <a:xfrm>
            <a:off x="457200" y="1681163"/>
            <a:ext cx="62484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证明含一个中值的等式或根的存在</a:t>
            </a:r>
            <a:r>
              <a:rPr lang="en-US" altLang="zh-CN" sz="2800">
                <a:latin typeface="宋体" pitchFamily="2" charset="-122"/>
              </a:rPr>
              <a:t>,</a:t>
            </a:r>
            <a:endParaRPr lang="en-US" altLang="zh-CN" sz="2800">
              <a:solidFill>
                <a:srgbClr val="0033CC"/>
              </a:solidFill>
              <a:latin typeface="宋体" pitchFamily="2" charset="-122"/>
            </a:endParaRPr>
          </a:p>
        </p:txBody>
      </p:sp>
      <p:sp>
        <p:nvSpPr>
          <p:cNvPr id="360457" name="Text Box 9"/>
          <p:cNvSpPr txBox="1">
            <a:spLocks noChangeArrowheads="1"/>
          </p:cNvSpPr>
          <p:nvPr/>
        </p:nvSpPr>
        <p:spPr bwMode="auto">
          <a:xfrm>
            <a:off x="914400" y="2428868"/>
            <a:ext cx="815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若结论中涉及到含中值的两个不同函数</a:t>
            </a:r>
            <a:r>
              <a:rPr lang="en-US" altLang="zh-CN" sz="2800">
                <a:latin typeface="宋体" pitchFamily="2" charset="-122"/>
              </a:rPr>
              <a:t>,</a:t>
            </a:r>
            <a:r>
              <a:rPr lang="zh-CN" altLang="en-US" sz="2800">
                <a:latin typeface="宋体" pitchFamily="2" charset="-122"/>
              </a:rPr>
              <a:t>可考虑用</a:t>
            </a:r>
          </a:p>
        </p:txBody>
      </p:sp>
      <p:sp>
        <p:nvSpPr>
          <p:cNvPr id="360458" name="Text Box 10"/>
          <p:cNvSpPr txBox="1">
            <a:spLocks noChangeArrowheads="1"/>
          </p:cNvSpPr>
          <p:nvPr/>
        </p:nvSpPr>
        <p:spPr bwMode="auto">
          <a:xfrm>
            <a:off x="914400" y="4576755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若已知条件中含高阶导数</a:t>
            </a:r>
            <a:r>
              <a:rPr lang="en-US" altLang="zh-CN" sz="2800">
                <a:latin typeface="宋体" pitchFamily="2" charset="-122"/>
              </a:rPr>
              <a:t>,</a:t>
            </a:r>
          </a:p>
        </p:txBody>
      </p:sp>
      <p:sp>
        <p:nvSpPr>
          <p:cNvPr id="360459" name="Text Box 11"/>
          <p:cNvSpPr txBox="1">
            <a:spLocks noChangeArrowheads="1"/>
          </p:cNvSpPr>
          <p:nvPr/>
        </p:nvSpPr>
        <p:spPr bwMode="auto">
          <a:xfrm>
            <a:off x="914400" y="3557580"/>
            <a:ext cx="579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若结论中含两个或两个以上的中值</a:t>
            </a:r>
            <a:r>
              <a:rPr lang="en-US" altLang="zh-CN" sz="2800">
                <a:latin typeface="宋体" pitchFamily="2" charset="-122"/>
              </a:rPr>
              <a:t>,</a:t>
            </a:r>
            <a:endParaRPr lang="en-US" altLang="zh-CN" sz="2800">
              <a:solidFill>
                <a:srgbClr val="0033CC"/>
              </a:solidFill>
              <a:latin typeface="宋体" pitchFamily="2" charset="-122"/>
            </a:endParaRPr>
          </a:p>
        </p:txBody>
      </p:sp>
      <p:sp>
        <p:nvSpPr>
          <p:cNvPr id="360460" name="Rectangle 12"/>
          <p:cNvSpPr>
            <a:spLocks noGrp="1" noChangeArrowheads="1"/>
          </p:cNvSpPr>
          <p:nvPr/>
        </p:nvSpPr>
        <p:spPr bwMode="auto">
          <a:xfrm>
            <a:off x="152400" y="533400"/>
            <a:ext cx="5257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kumimoji="0" lang="en-US" altLang="zh-CN" sz="2800" u="sng">
                <a:solidFill>
                  <a:srgbClr val="0033CC"/>
                </a:solidFill>
                <a:latin typeface="宋体" pitchFamily="2" charset="-122"/>
              </a:rPr>
              <a:t>3</a:t>
            </a:r>
            <a:r>
              <a:rPr kumimoji="0" lang="en-US" altLang="zh-CN" sz="2800" i="1" u="sng">
                <a:solidFill>
                  <a:srgbClr val="0033CC"/>
                </a:solidFill>
                <a:latin typeface="宋体" pitchFamily="2" charset="-122"/>
              </a:rPr>
              <a:t>.</a:t>
            </a:r>
            <a:r>
              <a:rPr kumimoji="0" lang="zh-CN" altLang="en-US" sz="2800" i="1" u="sng">
                <a:solidFill>
                  <a:srgbClr val="0033CC"/>
                </a:solidFill>
                <a:latin typeface="宋体" pitchFamily="2" charset="-122"/>
              </a:rPr>
              <a:t>有关中值问题的解题方法</a:t>
            </a:r>
          </a:p>
        </p:txBody>
      </p:sp>
      <p:sp>
        <p:nvSpPr>
          <p:cNvPr id="360461" name="Text Box 13"/>
          <p:cNvSpPr txBox="1">
            <a:spLocks noChangeArrowheads="1"/>
          </p:cNvSpPr>
          <p:nvPr/>
        </p:nvSpPr>
        <p:spPr bwMode="auto">
          <a:xfrm>
            <a:off x="457200" y="17526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(1)</a:t>
            </a:r>
            <a:endParaRPr lang="en-US" altLang="zh-CN" sz="280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360463" name="Text Box 15"/>
          <p:cNvSpPr txBox="1">
            <a:spLocks noChangeArrowheads="1"/>
          </p:cNvSpPr>
          <p:nvPr/>
        </p:nvSpPr>
        <p:spPr bwMode="auto">
          <a:xfrm>
            <a:off x="457200" y="2443155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(2)</a:t>
            </a:r>
            <a:endParaRPr lang="en-US" altLang="zh-CN" sz="280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360464" name="Text Box 16"/>
          <p:cNvSpPr txBox="1">
            <a:spLocks noChangeArrowheads="1"/>
          </p:cNvSpPr>
          <p:nvPr/>
        </p:nvSpPr>
        <p:spPr bwMode="auto">
          <a:xfrm>
            <a:off x="914400" y="2962268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33CC"/>
                </a:solidFill>
                <a:latin typeface="宋体" pitchFamily="2" charset="-122"/>
              </a:rPr>
              <a:t>柯西中值定理</a:t>
            </a:r>
            <a:r>
              <a:rPr lang="en-US" altLang="zh-CN" sz="2800">
                <a:solidFill>
                  <a:srgbClr val="0033CC"/>
                </a:solidFill>
                <a:latin typeface="宋体" pitchFamily="2" charset="-122"/>
              </a:rPr>
              <a:t>.</a:t>
            </a:r>
          </a:p>
        </p:txBody>
      </p:sp>
      <p:sp>
        <p:nvSpPr>
          <p:cNvPr id="360465" name="Text Box 17"/>
          <p:cNvSpPr txBox="1">
            <a:spLocks noChangeArrowheads="1"/>
          </p:cNvSpPr>
          <p:nvPr/>
        </p:nvSpPr>
        <p:spPr bwMode="auto">
          <a:xfrm>
            <a:off x="838200" y="4029068"/>
            <a:ext cx="190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中值定理</a:t>
            </a:r>
            <a:r>
              <a:rPr lang="en-US" altLang="zh-CN" sz="2800" dirty="0">
                <a:solidFill>
                  <a:srgbClr val="0033CC"/>
                </a:solidFill>
                <a:latin typeface="宋体" pitchFamily="2" charset="-122"/>
              </a:rPr>
              <a:t>.</a:t>
            </a:r>
          </a:p>
        </p:txBody>
      </p:sp>
      <p:sp>
        <p:nvSpPr>
          <p:cNvPr id="360466" name="Text Box 18"/>
          <p:cNvSpPr txBox="1">
            <a:spLocks noChangeArrowheads="1"/>
          </p:cNvSpPr>
          <p:nvPr/>
        </p:nvSpPr>
        <p:spPr bwMode="auto">
          <a:xfrm>
            <a:off x="457200" y="3509955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(3)</a:t>
            </a:r>
            <a:endParaRPr lang="en-US" altLang="zh-CN" sz="280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360467" name="Text Box 19"/>
          <p:cNvSpPr txBox="1">
            <a:spLocks noChangeArrowheads="1"/>
          </p:cNvSpPr>
          <p:nvPr/>
        </p:nvSpPr>
        <p:spPr bwMode="auto">
          <a:xfrm>
            <a:off x="457200" y="4576755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(4)</a:t>
            </a:r>
            <a:endParaRPr lang="en-US" altLang="zh-CN" sz="280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360468" name="Text Box 20"/>
          <p:cNvSpPr txBox="1">
            <a:spLocks noChangeArrowheads="1"/>
          </p:cNvSpPr>
          <p:nvPr/>
        </p:nvSpPr>
        <p:spPr bwMode="auto">
          <a:xfrm>
            <a:off x="914400" y="5095868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有时也可考虑</a:t>
            </a:r>
            <a:endParaRPr lang="zh-CN" altLang="en-US" sz="2800">
              <a:solidFill>
                <a:srgbClr val="0033CC"/>
              </a:solidFill>
              <a:latin typeface="宋体" pitchFamily="2" charset="-122"/>
            </a:endParaRPr>
          </a:p>
        </p:txBody>
      </p:sp>
      <p:sp>
        <p:nvSpPr>
          <p:cNvPr id="360469" name="Text Box 21"/>
          <p:cNvSpPr txBox="1">
            <a:spLocks noChangeArrowheads="1"/>
          </p:cNvSpPr>
          <p:nvPr/>
        </p:nvSpPr>
        <p:spPr bwMode="auto">
          <a:xfrm>
            <a:off x="4953000" y="4562468"/>
            <a:ext cx="373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多考虑用</a:t>
            </a:r>
            <a:r>
              <a:rPr lang="zh-CN" altLang="en-US" sz="2800">
                <a:solidFill>
                  <a:srgbClr val="0033CC"/>
                </a:solidFill>
                <a:latin typeface="宋体" pitchFamily="2" charset="-122"/>
              </a:rPr>
              <a:t>泰勒公式</a:t>
            </a:r>
            <a:r>
              <a:rPr lang="en-US" altLang="zh-CN" sz="2800">
                <a:solidFill>
                  <a:srgbClr val="0033CC"/>
                </a:solidFill>
                <a:latin typeface="宋体" pitchFamily="2" charset="-122"/>
              </a:rPr>
              <a:t>,</a:t>
            </a:r>
          </a:p>
        </p:txBody>
      </p:sp>
      <p:sp>
        <p:nvSpPr>
          <p:cNvPr id="360470" name="Text Box 22"/>
          <p:cNvSpPr txBox="1">
            <a:spLocks noChangeArrowheads="1"/>
          </p:cNvSpPr>
          <p:nvPr/>
        </p:nvSpPr>
        <p:spPr bwMode="auto">
          <a:xfrm>
            <a:off x="1676400" y="114300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宋体" pitchFamily="2" charset="-122"/>
              </a:rPr>
              <a:t>逆向思维</a:t>
            </a:r>
            <a:r>
              <a:rPr lang="en-US" altLang="zh-CN" sz="2800">
                <a:solidFill>
                  <a:srgbClr val="FF0000"/>
                </a:solidFill>
                <a:latin typeface="宋体" pitchFamily="2" charset="-122"/>
              </a:rPr>
              <a:t>,</a:t>
            </a:r>
          </a:p>
        </p:txBody>
      </p:sp>
      <p:sp>
        <p:nvSpPr>
          <p:cNvPr id="360471" name="Text Box 23"/>
          <p:cNvSpPr txBox="1">
            <a:spLocks noChangeArrowheads="1"/>
          </p:cNvSpPr>
          <p:nvPr/>
        </p:nvSpPr>
        <p:spPr bwMode="auto">
          <a:xfrm>
            <a:off x="3276600" y="1143000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设</a:t>
            </a:r>
            <a:r>
              <a:rPr lang="zh-CN" altLang="en-US" sz="2800">
                <a:solidFill>
                  <a:srgbClr val="0033CC"/>
                </a:solidFill>
                <a:latin typeface="宋体" pitchFamily="2" charset="-122"/>
              </a:rPr>
              <a:t>辅助函数</a:t>
            </a:r>
            <a:r>
              <a:rPr lang="en-US" altLang="zh-CN" sz="2800">
                <a:solidFill>
                  <a:srgbClr val="0033CC"/>
                </a:solidFill>
                <a:latin typeface="宋体" pitchFamily="2" charset="-122"/>
              </a:rPr>
              <a:t>.</a:t>
            </a:r>
          </a:p>
        </p:txBody>
      </p:sp>
      <p:sp>
        <p:nvSpPr>
          <p:cNvPr id="360472" name="Text Box 24"/>
          <p:cNvSpPr txBox="1">
            <a:spLocks noChangeArrowheads="1"/>
          </p:cNvSpPr>
          <p:nvPr/>
        </p:nvSpPr>
        <p:spPr bwMode="auto">
          <a:xfrm>
            <a:off x="5943600" y="1676400"/>
            <a:ext cx="32004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latin typeface="宋体" pitchFamily="2" charset="-122"/>
              </a:rPr>
              <a:t>可</a:t>
            </a:r>
            <a:r>
              <a:rPr lang="zh-CN" altLang="en-US" sz="2800" dirty="0" smtClean="0">
                <a:latin typeface="宋体" pitchFamily="2" charset="-122"/>
              </a:rPr>
              <a:t>用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罗尔</a:t>
            </a:r>
            <a:r>
              <a:rPr lang="zh-CN" altLang="en-US" sz="2800" dirty="0" smtClean="0">
                <a:solidFill>
                  <a:srgbClr val="0033CC"/>
                </a:solidFill>
                <a:latin typeface="宋体" pitchFamily="2" charset="-122"/>
              </a:rPr>
              <a:t>定理</a:t>
            </a:r>
            <a:r>
              <a:rPr lang="en-US" altLang="zh-CN" sz="2800" dirty="0" smtClean="0">
                <a:solidFill>
                  <a:srgbClr val="0033CC"/>
                </a:solidFill>
                <a:latin typeface="宋体" pitchFamily="2" charset="-122"/>
              </a:rPr>
              <a:t>.</a:t>
            </a:r>
            <a:endParaRPr lang="en-US" altLang="zh-CN" sz="2800" dirty="0">
              <a:solidFill>
                <a:srgbClr val="0033CC"/>
              </a:solidFill>
              <a:latin typeface="宋体" pitchFamily="2" charset="-122"/>
            </a:endParaRPr>
          </a:p>
        </p:txBody>
      </p:sp>
      <p:sp>
        <p:nvSpPr>
          <p:cNvPr id="360473" name="Text Box 25"/>
          <p:cNvSpPr txBox="1">
            <a:spLocks noChangeArrowheads="1"/>
          </p:cNvSpPr>
          <p:nvPr/>
        </p:nvSpPr>
        <p:spPr bwMode="auto">
          <a:xfrm>
            <a:off x="6400800" y="3557580"/>
            <a:ext cx="2438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33CC"/>
                </a:solidFill>
                <a:latin typeface="宋体" pitchFamily="2" charset="-122"/>
              </a:rPr>
              <a:t>可多次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应用</a:t>
            </a:r>
          </a:p>
        </p:txBody>
      </p:sp>
      <p:sp>
        <p:nvSpPr>
          <p:cNvPr id="360474" name="Text Box 26"/>
          <p:cNvSpPr txBox="1">
            <a:spLocks noChangeArrowheads="1"/>
          </p:cNvSpPr>
          <p:nvPr/>
        </p:nvSpPr>
        <p:spPr bwMode="auto">
          <a:xfrm>
            <a:off x="3124200" y="508158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33CC"/>
                </a:solidFill>
                <a:latin typeface="宋体" pitchFamily="2" charset="-122"/>
              </a:rPr>
              <a:t>对导数用中值定理</a:t>
            </a:r>
            <a:r>
              <a:rPr lang="en-US" altLang="zh-CN" sz="2800">
                <a:solidFill>
                  <a:srgbClr val="0033CC"/>
                </a:solidFill>
                <a:latin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6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6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4" grpId="0" autoUpdateAnimBg="0"/>
      <p:bldP spid="360455" grpId="0" autoUpdateAnimBg="0"/>
      <p:bldP spid="360456" grpId="0" autoUpdateAnimBg="0"/>
      <p:bldP spid="360457" grpId="0" autoUpdateAnimBg="0"/>
      <p:bldP spid="360458" grpId="0" autoUpdateAnimBg="0"/>
      <p:bldP spid="360459" grpId="0" autoUpdateAnimBg="0"/>
      <p:bldP spid="360461" grpId="0" autoUpdateAnimBg="0"/>
      <p:bldP spid="360463" grpId="0" autoUpdateAnimBg="0"/>
      <p:bldP spid="360464" grpId="0" autoUpdateAnimBg="0"/>
      <p:bldP spid="360465" grpId="0" autoUpdateAnimBg="0"/>
      <p:bldP spid="360466" grpId="0" autoUpdateAnimBg="0"/>
      <p:bldP spid="360467" grpId="0" autoUpdateAnimBg="0"/>
      <p:bldP spid="360468" grpId="0" autoUpdateAnimBg="0"/>
      <p:bldP spid="360469" grpId="0" autoUpdateAnimBg="0"/>
      <p:bldP spid="360470" grpId="0" autoUpdateAnimBg="0"/>
      <p:bldP spid="360471" grpId="0" autoUpdateAnimBg="0"/>
      <p:bldP spid="360472" grpId="0" autoUpdateAnimBg="0"/>
      <p:bldP spid="360473" grpId="0" autoUpdateAnimBg="0"/>
      <p:bldP spid="36047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DD668-391B-4E63-BFF8-23EFC7813DC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61474" name="Text Box 2"/>
          <p:cNvSpPr txBox="1">
            <a:spLocks noChangeArrowheads="1"/>
          </p:cNvSpPr>
          <p:nvPr/>
        </p:nvSpPr>
        <p:spPr bwMode="auto">
          <a:xfrm>
            <a:off x="685800" y="10668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(1)</a:t>
            </a:r>
            <a:r>
              <a:rPr lang="en-US" altLang="zh-CN" sz="2800">
                <a:latin typeface="宋体" pitchFamily="2" charset="-122"/>
              </a:rPr>
              <a:t> </a:t>
            </a:r>
            <a:r>
              <a:rPr lang="zh-CN" altLang="en-US" sz="2800">
                <a:latin typeface="宋体" pitchFamily="2" charset="-122"/>
              </a:rPr>
              <a:t>研究函数的性态</a:t>
            </a:r>
            <a:r>
              <a:rPr lang="en-US" altLang="zh-CN" sz="2800">
                <a:latin typeface="宋体" pitchFamily="2" charset="-122"/>
              </a:rPr>
              <a:t>:</a:t>
            </a:r>
          </a:p>
        </p:txBody>
      </p:sp>
      <p:sp>
        <p:nvSpPr>
          <p:cNvPr id="361475" name="Text Box 3"/>
          <p:cNvSpPr txBox="1">
            <a:spLocks noChangeArrowheads="1"/>
          </p:cNvSpPr>
          <p:nvPr/>
        </p:nvSpPr>
        <p:spPr bwMode="auto">
          <a:xfrm>
            <a:off x="1219200" y="16002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增减</a:t>
            </a:r>
            <a:r>
              <a:rPr lang="en-US" altLang="zh-CN" sz="2800">
                <a:latin typeface="宋体" pitchFamily="2" charset="-122"/>
              </a:rPr>
              <a:t>,</a:t>
            </a:r>
          </a:p>
        </p:txBody>
      </p:sp>
      <p:sp>
        <p:nvSpPr>
          <p:cNvPr id="361476" name="Text Box 4"/>
          <p:cNvSpPr txBox="1">
            <a:spLocks noChangeArrowheads="1"/>
          </p:cNvSpPr>
          <p:nvPr/>
        </p:nvSpPr>
        <p:spPr bwMode="auto">
          <a:xfrm>
            <a:off x="2133600" y="16002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极值</a:t>
            </a:r>
            <a:r>
              <a:rPr lang="en-US" altLang="zh-CN" sz="2800">
                <a:latin typeface="宋体" pitchFamily="2" charset="-122"/>
              </a:rPr>
              <a:t>,</a:t>
            </a:r>
          </a:p>
        </p:txBody>
      </p:sp>
      <p:sp>
        <p:nvSpPr>
          <p:cNvPr id="361477" name="Text Box 5"/>
          <p:cNvSpPr txBox="1">
            <a:spLocks noChangeArrowheads="1"/>
          </p:cNvSpPr>
          <p:nvPr/>
        </p:nvSpPr>
        <p:spPr bwMode="auto">
          <a:xfrm>
            <a:off x="3048000" y="16002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凹凸</a:t>
            </a:r>
            <a:r>
              <a:rPr lang="en-US" altLang="zh-CN" sz="2800">
                <a:latin typeface="宋体" pitchFamily="2" charset="-122"/>
              </a:rPr>
              <a:t>,</a:t>
            </a:r>
          </a:p>
        </p:txBody>
      </p:sp>
      <p:sp>
        <p:nvSpPr>
          <p:cNvPr id="361478" name="Text Box 6"/>
          <p:cNvSpPr txBox="1">
            <a:spLocks noChangeArrowheads="1"/>
          </p:cNvSpPr>
          <p:nvPr/>
        </p:nvSpPr>
        <p:spPr bwMode="auto">
          <a:xfrm>
            <a:off x="3886200" y="16002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拐点</a:t>
            </a:r>
            <a:r>
              <a:rPr lang="en-US" altLang="zh-CN" sz="2800">
                <a:latin typeface="宋体" pitchFamily="2" charset="-122"/>
              </a:rPr>
              <a:t>,</a:t>
            </a:r>
          </a:p>
        </p:txBody>
      </p:sp>
      <p:sp>
        <p:nvSpPr>
          <p:cNvPr id="361479" name="Text Box 7"/>
          <p:cNvSpPr txBox="1">
            <a:spLocks noChangeArrowheads="1"/>
          </p:cNvSpPr>
          <p:nvPr/>
        </p:nvSpPr>
        <p:spPr bwMode="auto">
          <a:xfrm>
            <a:off x="4800600" y="16002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渐近线</a:t>
            </a:r>
            <a:r>
              <a:rPr lang="en-US" altLang="zh-CN" sz="2800">
                <a:latin typeface="宋体" pitchFamily="2" charset="-122"/>
              </a:rPr>
              <a:t>,</a:t>
            </a:r>
          </a:p>
        </p:txBody>
      </p:sp>
      <p:sp>
        <p:nvSpPr>
          <p:cNvPr id="361480" name="Text Box 8"/>
          <p:cNvSpPr txBox="1">
            <a:spLocks noChangeArrowheads="1"/>
          </p:cNvSpPr>
          <p:nvPr/>
        </p:nvSpPr>
        <p:spPr bwMode="auto">
          <a:xfrm>
            <a:off x="6019800" y="1614488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曲率</a:t>
            </a:r>
          </a:p>
        </p:txBody>
      </p:sp>
      <p:sp>
        <p:nvSpPr>
          <p:cNvPr id="361481" name="Text Box 9"/>
          <p:cNvSpPr txBox="1">
            <a:spLocks noChangeArrowheads="1"/>
          </p:cNvSpPr>
          <p:nvPr/>
        </p:nvSpPr>
        <p:spPr bwMode="auto">
          <a:xfrm>
            <a:off x="685800" y="2147888"/>
            <a:ext cx="342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(2)</a:t>
            </a:r>
            <a:r>
              <a:rPr lang="en-US" altLang="zh-CN" sz="2800">
                <a:latin typeface="宋体" pitchFamily="2" charset="-122"/>
              </a:rPr>
              <a:t> </a:t>
            </a:r>
            <a:r>
              <a:rPr lang="zh-CN" altLang="en-US" sz="2800">
                <a:latin typeface="宋体" pitchFamily="2" charset="-122"/>
              </a:rPr>
              <a:t>解决最值问题</a:t>
            </a:r>
          </a:p>
        </p:txBody>
      </p:sp>
      <p:sp>
        <p:nvSpPr>
          <p:cNvPr id="361482" name="Text Box 10"/>
          <p:cNvSpPr txBox="1">
            <a:spLocks noChangeArrowheads="1"/>
          </p:cNvSpPr>
          <p:nvPr/>
        </p:nvSpPr>
        <p:spPr bwMode="auto">
          <a:xfrm>
            <a:off x="1295400" y="26670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CN" sz="2800">
                <a:latin typeface="宋体" pitchFamily="2" charset="-122"/>
              </a:rPr>
              <a:t> </a:t>
            </a:r>
            <a:r>
              <a:rPr lang="zh-CN" altLang="en-US" sz="2800">
                <a:latin typeface="宋体" pitchFamily="2" charset="-122"/>
              </a:rPr>
              <a:t>目标函数的建立</a:t>
            </a:r>
          </a:p>
        </p:txBody>
      </p:sp>
      <p:sp>
        <p:nvSpPr>
          <p:cNvPr id="361483" name="Text Box 11"/>
          <p:cNvSpPr txBox="1">
            <a:spLocks noChangeArrowheads="1"/>
          </p:cNvSpPr>
          <p:nvPr/>
        </p:nvSpPr>
        <p:spPr bwMode="auto">
          <a:xfrm>
            <a:off x="1295400" y="3214688"/>
            <a:ext cx="541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CN" sz="2800">
                <a:latin typeface="宋体" pitchFamily="2" charset="-122"/>
              </a:rPr>
              <a:t> </a:t>
            </a:r>
            <a:r>
              <a:rPr lang="zh-CN" altLang="en-US" sz="2800">
                <a:latin typeface="宋体" pitchFamily="2" charset="-122"/>
              </a:rPr>
              <a:t>最值的判别问题</a:t>
            </a:r>
          </a:p>
        </p:txBody>
      </p:sp>
      <p:sp>
        <p:nvSpPr>
          <p:cNvPr id="361484" name="Text Box 12"/>
          <p:cNvSpPr txBox="1">
            <a:spLocks noChangeArrowheads="1"/>
          </p:cNvSpPr>
          <p:nvPr/>
        </p:nvSpPr>
        <p:spPr bwMode="auto">
          <a:xfrm>
            <a:off x="762000" y="3824288"/>
            <a:ext cx="342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(3)</a:t>
            </a:r>
            <a:r>
              <a:rPr lang="zh-CN" altLang="en-US" sz="2800">
                <a:latin typeface="宋体" pitchFamily="2" charset="-122"/>
              </a:rPr>
              <a:t>其他应用</a:t>
            </a:r>
            <a:r>
              <a:rPr lang="en-US" altLang="zh-CN" sz="2800">
                <a:latin typeface="宋体" pitchFamily="2" charset="-122"/>
              </a:rPr>
              <a:t>:</a:t>
            </a:r>
          </a:p>
        </p:txBody>
      </p:sp>
      <p:sp>
        <p:nvSpPr>
          <p:cNvPr id="361485" name="Text Box 13"/>
          <p:cNvSpPr txBox="1">
            <a:spLocks noChangeArrowheads="1"/>
          </p:cNvSpPr>
          <p:nvPr/>
        </p:nvSpPr>
        <p:spPr bwMode="auto">
          <a:xfrm>
            <a:off x="2819400" y="3810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求不定式极限</a:t>
            </a:r>
            <a:r>
              <a:rPr lang="en-US" altLang="zh-CN" sz="2800"/>
              <a:t>;</a:t>
            </a:r>
          </a:p>
        </p:txBody>
      </p:sp>
      <p:sp>
        <p:nvSpPr>
          <p:cNvPr id="361486" name="Text Box 14"/>
          <p:cNvSpPr txBox="1">
            <a:spLocks noChangeArrowheads="1"/>
          </p:cNvSpPr>
          <p:nvPr/>
        </p:nvSpPr>
        <p:spPr bwMode="auto">
          <a:xfrm>
            <a:off x="5181600" y="3824288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几何应用</a:t>
            </a:r>
            <a:r>
              <a:rPr lang="en-US" altLang="zh-CN" sz="2800"/>
              <a:t>;</a:t>
            </a:r>
          </a:p>
        </p:txBody>
      </p:sp>
      <p:sp>
        <p:nvSpPr>
          <p:cNvPr id="361487" name="Text Box 15"/>
          <p:cNvSpPr txBox="1">
            <a:spLocks noChangeArrowheads="1"/>
          </p:cNvSpPr>
          <p:nvPr/>
        </p:nvSpPr>
        <p:spPr bwMode="auto">
          <a:xfrm>
            <a:off x="1219200" y="43434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相关变化率</a:t>
            </a:r>
            <a:r>
              <a:rPr lang="en-US" altLang="zh-CN" sz="2800"/>
              <a:t>;</a:t>
            </a:r>
          </a:p>
        </p:txBody>
      </p:sp>
      <p:sp>
        <p:nvSpPr>
          <p:cNvPr id="361488" name="Text Box 16"/>
          <p:cNvSpPr txBox="1">
            <a:spLocks noChangeArrowheads="1"/>
          </p:cNvSpPr>
          <p:nvPr/>
        </p:nvSpPr>
        <p:spPr bwMode="auto">
          <a:xfrm>
            <a:off x="3200400" y="4343400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证明不等式</a:t>
            </a:r>
            <a:r>
              <a:rPr lang="en-US" altLang="zh-CN" sz="2800"/>
              <a:t>;</a:t>
            </a:r>
          </a:p>
        </p:txBody>
      </p:sp>
      <p:sp>
        <p:nvSpPr>
          <p:cNvPr id="361489" name="Text Box 17"/>
          <p:cNvSpPr txBox="1">
            <a:spLocks noChangeArrowheads="1"/>
          </p:cNvSpPr>
          <p:nvPr/>
        </p:nvSpPr>
        <p:spPr bwMode="auto">
          <a:xfrm>
            <a:off x="5181600" y="43434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研究方程实根等</a:t>
            </a:r>
            <a:r>
              <a:rPr lang="en-US" altLang="zh-CN" sz="2800">
                <a:latin typeface="宋体" pitchFamily="2" charset="-122"/>
              </a:rPr>
              <a:t>.</a:t>
            </a:r>
          </a:p>
        </p:txBody>
      </p:sp>
      <p:sp>
        <p:nvSpPr>
          <p:cNvPr id="361494" name="Rectangle 22"/>
          <p:cNvSpPr>
            <a:spLocks noChangeArrowheads="1"/>
          </p:cNvSpPr>
          <p:nvPr/>
        </p:nvSpPr>
        <p:spPr bwMode="auto">
          <a:xfrm>
            <a:off x="681038" y="471488"/>
            <a:ext cx="2824162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u="sng">
                <a:solidFill>
                  <a:srgbClr val="0033CC"/>
                </a:solidFill>
                <a:latin typeface="宋体" pitchFamily="2" charset="-122"/>
              </a:rPr>
              <a:t>4.</a:t>
            </a:r>
            <a:r>
              <a:rPr lang="zh-CN" altLang="en-US" sz="2800" i="1" u="sng">
                <a:solidFill>
                  <a:srgbClr val="0033CC"/>
                </a:solidFill>
                <a:latin typeface="宋体" pitchFamily="2" charset="-122"/>
              </a:rPr>
              <a:t>导数应用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4" grpId="0" autoUpdateAnimBg="0"/>
      <p:bldP spid="361475" grpId="0" autoUpdateAnimBg="0"/>
      <p:bldP spid="361476" grpId="0" autoUpdateAnimBg="0"/>
      <p:bldP spid="361477" grpId="0" autoUpdateAnimBg="0"/>
      <p:bldP spid="361478" grpId="0" autoUpdateAnimBg="0"/>
      <p:bldP spid="361479" grpId="0" autoUpdateAnimBg="0"/>
      <p:bldP spid="361480" grpId="0" autoUpdateAnimBg="0"/>
      <p:bldP spid="361481" grpId="0" autoUpdateAnimBg="0"/>
      <p:bldP spid="361482" grpId="0" autoUpdateAnimBg="0"/>
      <p:bldP spid="361483" grpId="0" autoUpdateAnimBg="0"/>
      <p:bldP spid="361484" grpId="0" autoUpdateAnimBg="0"/>
      <p:bldP spid="361485" grpId="0" autoUpdateAnimBg="0"/>
      <p:bldP spid="361486" grpId="0" autoUpdateAnimBg="0"/>
      <p:bldP spid="361487" grpId="0" autoUpdateAnimBg="0"/>
      <p:bldP spid="361488" grpId="0" autoUpdateAnimBg="0"/>
      <p:bldP spid="36148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F2C4A-889A-4795-B03A-88C783C968B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62498" name="AutoShape 2"/>
          <p:cNvSpPr>
            <a:spLocks noChangeArrowheads="1"/>
          </p:cNvSpPr>
          <p:nvPr/>
        </p:nvSpPr>
        <p:spPr bwMode="auto">
          <a:xfrm>
            <a:off x="5562600" y="5105400"/>
            <a:ext cx="381000" cy="457200"/>
          </a:xfrm>
          <a:prstGeom prst="wedgeRoundRectCallout">
            <a:avLst>
              <a:gd name="adj1" fmla="val 202500"/>
              <a:gd name="adj2" fmla="val -2778"/>
              <a:gd name="adj3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66FF33"/>
              </a:gs>
            </a:gsLst>
            <a:path path="rect">
              <a:fillToRect l="50000" t="50000" r="50000" b="50000"/>
            </a:path>
          </a:gra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zh-CN"/>
          </a:p>
        </p:txBody>
      </p:sp>
      <p:sp>
        <p:nvSpPr>
          <p:cNvPr id="362499" name="AutoShape 3"/>
          <p:cNvSpPr>
            <a:spLocks noChangeArrowheads="1"/>
          </p:cNvSpPr>
          <p:nvPr/>
        </p:nvSpPr>
        <p:spPr bwMode="auto">
          <a:xfrm>
            <a:off x="4800600" y="1066800"/>
            <a:ext cx="1752600" cy="533400"/>
          </a:xfrm>
          <a:prstGeom prst="parallelogram">
            <a:avLst>
              <a:gd name="adj" fmla="val 19714"/>
            </a:avLst>
          </a:prstGeom>
          <a:gradFill rotWithShape="0">
            <a:gsLst>
              <a:gs pos="0">
                <a:srgbClr val="FFFFFF"/>
              </a:gs>
              <a:gs pos="100000">
                <a:srgbClr val="66FF33"/>
              </a:gs>
            </a:gsLst>
            <a:lin ang="5400000" scaled="1"/>
          </a:gra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2504" name="Text Box 8"/>
          <p:cNvSpPr txBox="1">
            <a:spLocks noChangeArrowheads="1"/>
          </p:cNvSpPr>
          <p:nvPr/>
        </p:nvSpPr>
        <p:spPr bwMode="auto">
          <a:xfrm>
            <a:off x="685800" y="381000"/>
            <a:ext cx="4038600" cy="707886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4000" dirty="0">
                <a:solidFill>
                  <a:schemeClr val="accent2"/>
                </a:solidFill>
                <a:ea typeface="黑体" pitchFamily="2" charset="-122"/>
              </a:rPr>
              <a:t>二</a:t>
            </a:r>
            <a:r>
              <a:rPr lang="zh-CN" altLang="en-US" sz="4000" dirty="0" smtClean="0">
                <a:solidFill>
                  <a:schemeClr val="accent2"/>
                </a:solidFill>
                <a:ea typeface="黑体" pitchFamily="2" charset="-122"/>
              </a:rPr>
              <a:t>、补充例题</a:t>
            </a:r>
            <a:endParaRPr lang="zh-CN" altLang="en-US" sz="4000" dirty="0">
              <a:solidFill>
                <a:schemeClr val="accent2"/>
              </a:solidFill>
              <a:ea typeface="黑体" pitchFamily="2" charset="-122"/>
            </a:endParaRPr>
          </a:p>
        </p:txBody>
      </p:sp>
      <p:sp>
        <p:nvSpPr>
          <p:cNvPr id="362505" name="Text Box 9"/>
          <p:cNvSpPr txBox="1">
            <a:spLocks noChangeArrowheads="1"/>
          </p:cNvSpPr>
          <p:nvPr/>
        </p:nvSpPr>
        <p:spPr bwMode="auto">
          <a:xfrm>
            <a:off x="1905000" y="1081088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在</a:t>
            </a:r>
          </a:p>
        </p:txBody>
      </p:sp>
      <p:graphicFrame>
        <p:nvGraphicFramePr>
          <p:cNvPr id="396288" name="Object 1024"/>
          <p:cNvGraphicFramePr>
            <a:graphicFrameLocks noChangeAspect="1"/>
          </p:cNvGraphicFramePr>
          <p:nvPr/>
        </p:nvGraphicFramePr>
        <p:xfrm>
          <a:off x="1295400" y="1219200"/>
          <a:ext cx="712788" cy="361950"/>
        </p:xfrm>
        <a:graphic>
          <a:graphicData uri="http://schemas.openxmlformats.org/presentationml/2006/ole">
            <p:oleObj spid="_x0000_s419842" name="Equation" r:id="rId3" imgW="774360" imgH="393480" progId="Equation.3">
              <p:embed/>
            </p:oleObj>
          </a:graphicData>
        </a:graphic>
      </p:graphicFrame>
      <p:graphicFrame>
        <p:nvGraphicFramePr>
          <p:cNvPr id="396289" name="Object 1025"/>
          <p:cNvGraphicFramePr>
            <a:graphicFrameLocks noChangeAspect="1"/>
          </p:cNvGraphicFramePr>
          <p:nvPr/>
        </p:nvGraphicFramePr>
        <p:xfrm>
          <a:off x="2362200" y="1187450"/>
          <a:ext cx="838200" cy="407988"/>
        </p:xfrm>
        <a:graphic>
          <a:graphicData uri="http://schemas.openxmlformats.org/presentationml/2006/ole">
            <p:oleObj spid="_x0000_s419843" name="Equation" r:id="rId4" imgW="799920" imgH="393480" progId="Equation.3">
              <p:embed/>
            </p:oleObj>
          </a:graphicData>
        </a:graphic>
      </p:graphicFrame>
      <p:sp>
        <p:nvSpPr>
          <p:cNvPr id="362508" name="Text Box 12"/>
          <p:cNvSpPr txBox="1">
            <a:spLocks noChangeArrowheads="1"/>
          </p:cNvSpPr>
          <p:nvPr/>
        </p:nvSpPr>
        <p:spPr bwMode="auto">
          <a:xfrm>
            <a:off x="3124200" y="1066800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内可导</a:t>
            </a:r>
            <a:r>
              <a:rPr lang="en-US" altLang="zh-CN" sz="2800">
                <a:latin typeface="宋体" charset="-122"/>
              </a:rPr>
              <a:t>,</a:t>
            </a:r>
            <a:r>
              <a:rPr lang="zh-CN" altLang="en-US" sz="2800">
                <a:latin typeface="宋体" charset="-122"/>
              </a:rPr>
              <a:t>且</a:t>
            </a:r>
          </a:p>
        </p:txBody>
      </p:sp>
      <p:graphicFrame>
        <p:nvGraphicFramePr>
          <p:cNvPr id="396290" name="Object 1026"/>
          <p:cNvGraphicFramePr>
            <a:graphicFrameLocks noChangeAspect="1"/>
          </p:cNvGraphicFramePr>
          <p:nvPr/>
        </p:nvGraphicFramePr>
        <p:xfrm>
          <a:off x="4856163" y="1143000"/>
          <a:ext cx="1697037" cy="400050"/>
        </p:xfrm>
        <a:graphic>
          <a:graphicData uri="http://schemas.openxmlformats.org/presentationml/2006/ole">
            <p:oleObj spid="_x0000_s419844" name="Equation" r:id="rId5" imgW="1879560" imgH="444240" progId="Equation.3">
              <p:embed/>
            </p:oleObj>
          </a:graphicData>
        </a:graphic>
      </p:graphicFrame>
      <p:sp>
        <p:nvSpPr>
          <p:cNvPr id="362510" name="Text Box 14"/>
          <p:cNvSpPr txBox="1">
            <a:spLocks noChangeArrowheads="1"/>
          </p:cNvSpPr>
          <p:nvPr/>
        </p:nvSpPr>
        <p:spPr bwMode="auto">
          <a:xfrm>
            <a:off x="1219200" y="1647825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证明</a:t>
            </a:r>
          </a:p>
        </p:txBody>
      </p:sp>
      <p:sp>
        <p:nvSpPr>
          <p:cNvPr id="362511" name="Text Box 15"/>
          <p:cNvSpPr txBox="1">
            <a:spLocks noChangeArrowheads="1"/>
          </p:cNvSpPr>
          <p:nvPr/>
        </p:nvSpPr>
        <p:spPr bwMode="auto">
          <a:xfrm>
            <a:off x="2743200" y="16144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在</a:t>
            </a:r>
          </a:p>
        </p:txBody>
      </p:sp>
      <p:sp>
        <p:nvSpPr>
          <p:cNvPr id="362512" name="Text Box 16"/>
          <p:cNvSpPr txBox="1">
            <a:spLocks noChangeArrowheads="1"/>
          </p:cNvSpPr>
          <p:nvPr/>
        </p:nvSpPr>
        <p:spPr bwMode="auto">
          <a:xfrm>
            <a:off x="3962400" y="16002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内有界</a:t>
            </a:r>
            <a:r>
              <a:rPr lang="en-US" altLang="zh-CN" sz="2800">
                <a:latin typeface="宋体" charset="-122"/>
              </a:rPr>
              <a:t>.   </a:t>
            </a:r>
            <a:endParaRPr lang="en-US" altLang="zh-CN" sz="2800">
              <a:solidFill>
                <a:schemeClr val="accent2"/>
              </a:solidFill>
              <a:latin typeface="宋体" charset="-122"/>
            </a:endParaRPr>
          </a:p>
        </p:txBody>
      </p:sp>
      <p:sp>
        <p:nvSpPr>
          <p:cNvPr id="362513" name="Text Box 17"/>
          <p:cNvSpPr txBox="1">
            <a:spLocks noChangeArrowheads="1"/>
          </p:cNvSpPr>
          <p:nvPr/>
        </p:nvSpPr>
        <p:spPr bwMode="auto">
          <a:xfrm>
            <a:off x="685800" y="2195513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证</a:t>
            </a:r>
            <a:endParaRPr lang="zh-CN" altLang="en-US" sz="2800">
              <a:latin typeface="宋体" charset="-122"/>
            </a:endParaRPr>
          </a:p>
        </p:txBody>
      </p:sp>
      <p:graphicFrame>
        <p:nvGraphicFramePr>
          <p:cNvPr id="396291" name="Object 1027"/>
          <p:cNvGraphicFramePr>
            <a:graphicFrameLocks noChangeAspect="1"/>
          </p:cNvGraphicFramePr>
          <p:nvPr/>
        </p:nvGraphicFramePr>
        <p:xfrm>
          <a:off x="2049463" y="2262188"/>
          <a:ext cx="1760537" cy="466725"/>
        </p:xfrm>
        <a:graphic>
          <a:graphicData uri="http://schemas.openxmlformats.org/presentationml/2006/ole">
            <p:oleObj spid="_x0000_s419845" name="Equation" r:id="rId6" imgW="1625400" imgH="431640" progId="Equation.3">
              <p:embed/>
            </p:oleObj>
          </a:graphicData>
        </a:graphic>
      </p:graphicFrame>
      <p:sp>
        <p:nvSpPr>
          <p:cNvPr id="362515" name="Text Box 19"/>
          <p:cNvSpPr txBox="1">
            <a:spLocks noChangeArrowheads="1"/>
          </p:cNvSpPr>
          <p:nvPr/>
        </p:nvSpPr>
        <p:spPr bwMode="auto">
          <a:xfrm>
            <a:off x="3733800" y="2195513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再取异于</a:t>
            </a:r>
          </a:p>
        </p:txBody>
      </p:sp>
      <p:graphicFrame>
        <p:nvGraphicFramePr>
          <p:cNvPr id="396292" name="Object 1028"/>
          <p:cNvGraphicFramePr>
            <a:graphicFrameLocks noChangeAspect="1"/>
          </p:cNvGraphicFramePr>
          <p:nvPr/>
        </p:nvGraphicFramePr>
        <p:xfrm>
          <a:off x="5251450" y="2249488"/>
          <a:ext cx="342900" cy="417512"/>
        </p:xfrm>
        <a:graphic>
          <a:graphicData uri="http://schemas.openxmlformats.org/presentationml/2006/ole">
            <p:oleObj spid="_x0000_s419846" name="Equation" r:id="rId7" imgW="355320" imgH="431640" progId="Equation.3">
              <p:embed/>
            </p:oleObj>
          </a:graphicData>
        </a:graphic>
      </p:graphicFrame>
      <p:sp>
        <p:nvSpPr>
          <p:cNvPr id="362517" name="Text Box 21"/>
          <p:cNvSpPr txBox="1">
            <a:spLocks noChangeArrowheads="1"/>
          </p:cNvSpPr>
          <p:nvPr/>
        </p:nvSpPr>
        <p:spPr bwMode="auto">
          <a:xfrm>
            <a:off x="5562600" y="21336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的点</a:t>
            </a:r>
          </a:p>
        </p:txBody>
      </p:sp>
      <p:graphicFrame>
        <p:nvGraphicFramePr>
          <p:cNvPr id="396293" name="Object 1029"/>
          <p:cNvGraphicFramePr>
            <a:graphicFrameLocks noChangeAspect="1"/>
          </p:cNvGraphicFramePr>
          <p:nvPr/>
        </p:nvGraphicFramePr>
        <p:xfrm>
          <a:off x="6400800" y="2195513"/>
          <a:ext cx="1612900" cy="422275"/>
        </p:xfrm>
        <a:graphic>
          <a:graphicData uri="http://schemas.openxmlformats.org/presentationml/2006/ole">
            <p:oleObj spid="_x0000_s419847" name="Equation" r:id="rId8" imgW="1485720" imgH="393480" progId="Equation.3">
              <p:embed/>
            </p:oleObj>
          </a:graphicData>
        </a:graphic>
      </p:graphicFrame>
      <p:sp>
        <p:nvSpPr>
          <p:cNvPr id="362520" name="Text Box 24"/>
          <p:cNvSpPr txBox="1">
            <a:spLocks noChangeArrowheads="1"/>
          </p:cNvSpPr>
          <p:nvPr/>
        </p:nvSpPr>
        <p:spPr bwMode="auto">
          <a:xfrm>
            <a:off x="1905000" y="2681288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在以</a:t>
            </a:r>
          </a:p>
        </p:txBody>
      </p:sp>
      <p:graphicFrame>
        <p:nvGraphicFramePr>
          <p:cNvPr id="396295" name="Object 1031"/>
          <p:cNvGraphicFramePr>
            <a:graphicFrameLocks noChangeAspect="1"/>
          </p:cNvGraphicFramePr>
          <p:nvPr/>
        </p:nvGraphicFramePr>
        <p:xfrm>
          <a:off x="2768600" y="2743200"/>
          <a:ext cx="812800" cy="461963"/>
        </p:xfrm>
        <a:graphic>
          <a:graphicData uri="http://schemas.openxmlformats.org/presentationml/2006/ole">
            <p:oleObj spid="_x0000_s419849" name="Equation" r:id="rId9" imgW="761760" imgH="431640" progId="Equation.3">
              <p:embed/>
            </p:oleObj>
          </a:graphicData>
        </a:graphic>
      </p:graphicFrame>
      <p:sp>
        <p:nvSpPr>
          <p:cNvPr id="362522" name="Text Box 26"/>
          <p:cNvSpPr txBox="1">
            <a:spLocks noChangeArrowheads="1"/>
          </p:cNvSpPr>
          <p:nvPr/>
        </p:nvSpPr>
        <p:spPr bwMode="auto">
          <a:xfrm>
            <a:off x="3505200" y="2681288"/>
            <a:ext cx="312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为端点的区间上用</a:t>
            </a:r>
          </a:p>
        </p:txBody>
      </p:sp>
      <p:graphicFrame>
        <p:nvGraphicFramePr>
          <p:cNvPr id="396296" name="Object 1032"/>
          <p:cNvGraphicFramePr>
            <a:graphicFrameLocks noChangeAspect="1"/>
          </p:cNvGraphicFramePr>
          <p:nvPr/>
        </p:nvGraphicFramePr>
        <p:xfrm>
          <a:off x="1143000" y="3317875"/>
          <a:ext cx="4672013" cy="468313"/>
        </p:xfrm>
        <a:graphic>
          <a:graphicData uri="http://schemas.openxmlformats.org/presentationml/2006/ole">
            <p:oleObj spid="_x0000_s419850" name="Equation" r:id="rId10" imgW="4292280" imgH="431640" progId="Equation.3">
              <p:embed/>
            </p:oleObj>
          </a:graphicData>
        </a:graphic>
      </p:graphicFrame>
      <p:graphicFrame>
        <p:nvGraphicFramePr>
          <p:cNvPr id="396297" name="Object 1033"/>
          <p:cNvGraphicFramePr>
            <a:graphicFrameLocks noChangeAspect="1"/>
          </p:cNvGraphicFramePr>
          <p:nvPr/>
        </p:nvGraphicFramePr>
        <p:xfrm>
          <a:off x="6019800" y="3314700"/>
          <a:ext cx="2895600" cy="495300"/>
        </p:xfrm>
        <a:graphic>
          <a:graphicData uri="http://schemas.openxmlformats.org/presentationml/2006/ole">
            <p:oleObj spid="_x0000_s419851" name="Equation" r:id="rId11" imgW="2679480" imgH="457200" progId="Equation.3">
              <p:embed/>
            </p:oleObj>
          </a:graphicData>
        </a:graphic>
      </p:graphicFrame>
      <p:graphicFrame>
        <p:nvGraphicFramePr>
          <p:cNvPr id="396298" name="Object 1034"/>
          <p:cNvGraphicFramePr>
            <a:graphicFrameLocks noChangeAspect="1"/>
          </p:cNvGraphicFramePr>
          <p:nvPr/>
        </p:nvGraphicFramePr>
        <p:xfrm>
          <a:off x="2057400" y="4673600"/>
          <a:ext cx="252413" cy="295275"/>
        </p:xfrm>
        <a:graphic>
          <a:graphicData uri="http://schemas.openxmlformats.org/presentationml/2006/ole">
            <p:oleObj spid="_x0000_s419852" name="Equation" r:id="rId12" imgW="241200" imgH="279360" progId="Equation.3">
              <p:embed/>
            </p:oleObj>
          </a:graphicData>
        </a:graphic>
      </p:graphicFrame>
      <p:graphicFrame>
        <p:nvGraphicFramePr>
          <p:cNvPr id="396299" name="Object 1035"/>
          <p:cNvGraphicFramePr>
            <a:graphicFrameLocks noChangeAspect="1"/>
          </p:cNvGraphicFramePr>
          <p:nvPr/>
        </p:nvGraphicFramePr>
        <p:xfrm>
          <a:off x="2495550" y="5105400"/>
          <a:ext cx="2762250" cy="514350"/>
        </p:xfrm>
        <a:graphic>
          <a:graphicData uri="http://schemas.openxmlformats.org/presentationml/2006/ole">
            <p:oleObj spid="_x0000_s419853" name="Equation" r:id="rId13" imgW="2666880" imgH="469800" progId="Equation.3">
              <p:embed/>
            </p:oleObj>
          </a:graphicData>
        </a:graphic>
      </p:graphicFrame>
      <p:graphicFrame>
        <p:nvGraphicFramePr>
          <p:cNvPr id="396300" name="Object 1036"/>
          <p:cNvGraphicFramePr>
            <a:graphicFrameLocks noChangeAspect="1"/>
          </p:cNvGraphicFramePr>
          <p:nvPr/>
        </p:nvGraphicFramePr>
        <p:xfrm>
          <a:off x="5257800" y="5181600"/>
          <a:ext cx="661988" cy="306388"/>
        </p:xfrm>
        <a:graphic>
          <a:graphicData uri="http://schemas.openxmlformats.org/presentationml/2006/ole">
            <p:oleObj spid="_x0000_s419854" name="Equation" r:id="rId14" imgW="622080" imgH="291960" progId="Equation.3">
              <p:embed/>
            </p:oleObj>
          </a:graphicData>
        </a:graphic>
      </p:graphicFrame>
      <p:sp>
        <p:nvSpPr>
          <p:cNvPr id="362528" name="Text Box 32"/>
          <p:cNvSpPr txBox="1">
            <a:spLocks noChangeArrowheads="1"/>
          </p:cNvSpPr>
          <p:nvPr/>
        </p:nvSpPr>
        <p:spPr bwMode="auto">
          <a:xfrm>
            <a:off x="6553200" y="5043488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33CC"/>
                </a:solidFill>
                <a:latin typeface="宋体" charset="-122"/>
              </a:rPr>
              <a:t>定数</a:t>
            </a:r>
          </a:p>
        </p:txBody>
      </p:sp>
      <p:sp>
        <p:nvSpPr>
          <p:cNvPr id="362529" name="Text Box 33"/>
          <p:cNvSpPr txBox="1">
            <a:spLocks noChangeArrowheads="1"/>
          </p:cNvSpPr>
          <p:nvPr/>
        </p:nvSpPr>
        <p:spPr bwMode="auto">
          <a:xfrm>
            <a:off x="838200" y="571500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对任意</a:t>
            </a:r>
          </a:p>
        </p:txBody>
      </p:sp>
      <p:graphicFrame>
        <p:nvGraphicFramePr>
          <p:cNvPr id="396301" name="Object 1037"/>
          <p:cNvGraphicFramePr>
            <a:graphicFrameLocks noChangeAspect="1"/>
          </p:cNvGraphicFramePr>
          <p:nvPr/>
        </p:nvGraphicFramePr>
        <p:xfrm>
          <a:off x="2057400" y="5791200"/>
          <a:ext cx="1511300" cy="395288"/>
        </p:xfrm>
        <a:graphic>
          <a:graphicData uri="http://schemas.openxmlformats.org/presentationml/2006/ole">
            <p:oleObj spid="_x0000_s419855" name="Equation" r:id="rId15" imgW="1485720" imgH="393480" progId="Equation.3">
              <p:embed/>
            </p:oleObj>
          </a:graphicData>
        </a:graphic>
      </p:graphicFrame>
      <p:graphicFrame>
        <p:nvGraphicFramePr>
          <p:cNvPr id="396302" name="Object 1038"/>
          <p:cNvGraphicFramePr>
            <a:graphicFrameLocks noChangeAspect="1"/>
          </p:cNvGraphicFramePr>
          <p:nvPr/>
        </p:nvGraphicFramePr>
        <p:xfrm>
          <a:off x="3657600" y="5715000"/>
          <a:ext cx="1749425" cy="463550"/>
        </p:xfrm>
        <a:graphic>
          <a:graphicData uri="http://schemas.openxmlformats.org/presentationml/2006/ole">
            <p:oleObj spid="_x0000_s419856" name="Equation" r:id="rId16" imgW="1663560" imgH="444240" progId="Equation.3">
              <p:embed/>
            </p:oleObj>
          </a:graphicData>
        </a:graphic>
      </p:graphicFrame>
      <p:sp>
        <p:nvSpPr>
          <p:cNvPr id="362532" name="Text Box 36"/>
          <p:cNvSpPr txBox="1">
            <a:spLocks noChangeArrowheads="1"/>
          </p:cNvSpPr>
          <p:nvPr/>
        </p:nvSpPr>
        <p:spPr bwMode="auto">
          <a:xfrm>
            <a:off x="5486400" y="565308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即证</a:t>
            </a:r>
            <a:r>
              <a:rPr lang="en-US" altLang="zh-CN" sz="2800">
                <a:latin typeface="宋体" charset="-122"/>
              </a:rPr>
              <a:t>.</a:t>
            </a:r>
          </a:p>
        </p:txBody>
      </p:sp>
      <p:sp>
        <p:nvSpPr>
          <p:cNvPr id="362533" name="Text Box 37"/>
          <p:cNvSpPr txBox="1">
            <a:spLocks noChangeArrowheads="1"/>
          </p:cNvSpPr>
          <p:nvPr/>
        </p:nvSpPr>
        <p:spPr bwMode="auto">
          <a:xfrm>
            <a:off x="685800" y="1081088"/>
            <a:ext cx="685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ea typeface="黑体" pitchFamily="2" charset="-122"/>
              </a:rPr>
              <a:t>例</a:t>
            </a:r>
          </a:p>
        </p:txBody>
      </p:sp>
      <p:graphicFrame>
        <p:nvGraphicFramePr>
          <p:cNvPr id="396303" name="Object 1039"/>
          <p:cNvGraphicFramePr>
            <a:graphicFrameLocks noChangeAspect="1"/>
          </p:cNvGraphicFramePr>
          <p:nvPr/>
        </p:nvGraphicFramePr>
        <p:xfrm>
          <a:off x="2057400" y="1752600"/>
          <a:ext cx="712788" cy="361950"/>
        </p:xfrm>
        <a:graphic>
          <a:graphicData uri="http://schemas.openxmlformats.org/presentationml/2006/ole">
            <p:oleObj spid="_x0000_s419857" name="Equation" r:id="rId17" imgW="774360" imgH="393480" progId="Equation.3">
              <p:embed/>
            </p:oleObj>
          </a:graphicData>
        </a:graphic>
      </p:graphicFrame>
      <p:graphicFrame>
        <p:nvGraphicFramePr>
          <p:cNvPr id="396304" name="Object 1040"/>
          <p:cNvGraphicFramePr>
            <a:graphicFrameLocks noChangeAspect="1"/>
          </p:cNvGraphicFramePr>
          <p:nvPr/>
        </p:nvGraphicFramePr>
        <p:xfrm>
          <a:off x="3200400" y="1720850"/>
          <a:ext cx="838200" cy="407988"/>
        </p:xfrm>
        <a:graphic>
          <a:graphicData uri="http://schemas.openxmlformats.org/presentationml/2006/ole">
            <p:oleObj spid="_x0000_s419858" name="Equation" r:id="rId18" imgW="799920" imgH="393480" progId="Equation.3">
              <p:embed/>
            </p:oleObj>
          </a:graphicData>
        </a:graphic>
      </p:graphicFrame>
      <p:sp>
        <p:nvSpPr>
          <p:cNvPr id="362536" name="Text Box 40"/>
          <p:cNvSpPr txBox="1">
            <a:spLocks noChangeArrowheads="1"/>
          </p:cNvSpPr>
          <p:nvPr/>
        </p:nvSpPr>
        <p:spPr bwMode="auto">
          <a:xfrm>
            <a:off x="1219200" y="2195513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取点</a:t>
            </a:r>
          </a:p>
        </p:txBody>
      </p:sp>
      <p:sp>
        <p:nvSpPr>
          <p:cNvPr id="362537" name="Text Box 41"/>
          <p:cNvSpPr txBox="1">
            <a:spLocks noChangeArrowheads="1"/>
          </p:cNvSpPr>
          <p:nvPr/>
        </p:nvSpPr>
        <p:spPr bwMode="auto">
          <a:xfrm>
            <a:off x="6400800" y="2667000"/>
            <a:ext cx="24574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0033CC"/>
                </a:solidFill>
                <a:latin typeface="宋体" charset="-122"/>
              </a:rPr>
              <a:t>L-</a:t>
            </a:r>
            <a:r>
              <a:rPr lang="zh-CN" altLang="en-US" sz="2800" dirty="0" smtClean="0">
                <a:solidFill>
                  <a:srgbClr val="0033CC"/>
                </a:solidFill>
                <a:latin typeface="宋体" charset="-122"/>
              </a:rPr>
              <a:t>中值定理</a:t>
            </a:r>
            <a:r>
              <a:rPr lang="en-US" altLang="zh-CN" sz="2800" dirty="0">
                <a:solidFill>
                  <a:srgbClr val="0033CC"/>
                </a:solidFill>
                <a:latin typeface="宋体" charset="-122"/>
              </a:rPr>
              <a:t>,</a:t>
            </a:r>
          </a:p>
        </p:txBody>
      </p:sp>
      <p:graphicFrame>
        <p:nvGraphicFramePr>
          <p:cNvPr id="396305" name="Object 1041"/>
          <p:cNvGraphicFramePr>
            <a:graphicFrameLocks noChangeAspect="1"/>
          </p:cNvGraphicFramePr>
          <p:nvPr/>
        </p:nvGraphicFramePr>
        <p:xfrm>
          <a:off x="1143000" y="3962400"/>
          <a:ext cx="4572000" cy="457200"/>
        </p:xfrm>
        <a:graphic>
          <a:graphicData uri="http://schemas.openxmlformats.org/presentationml/2006/ole">
            <p:oleObj spid="_x0000_s419859" name="Equation" r:id="rId19" imgW="4305240" imgH="431640" progId="Equation.3">
              <p:embed/>
            </p:oleObj>
          </a:graphicData>
        </a:graphic>
      </p:graphicFrame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143000" y="3962400"/>
            <a:ext cx="838200" cy="457200"/>
            <a:chOff x="720" y="2688"/>
            <a:chExt cx="528" cy="288"/>
          </a:xfrm>
        </p:grpSpPr>
        <p:sp>
          <p:nvSpPr>
            <p:cNvPr id="362540" name="Line 44"/>
            <p:cNvSpPr>
              <a:spLocks noChangeShapeType="1"/>
            </p:cNvSpPr>
            <p:nvPr/>
          </p:nvSpPr>
          <p:spPr bwMode="auto">
            <a:xfrm>
              <a:off x="720" y="2688"/>
              <a:ext cx="0" cy="28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41" name="Line 45"/>
            <p:cNvSpPr>
              <a:spLocks noChangeShapeType="1"/>
            </p:cNvSpPr>
            <p:nvPr/>
          </p:nvSpPr>
          <p:spPr bwMode="auto">
            <a:xfrm>
              <a:off x="1248" y="2688"/>
              <a:ext cx="0" cy="28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286000" y="3962400"/>
            <a:ext cx="3505200" cy="457200"/>
            <a:chOff x="1488" y="2688"/>
            <a:chExt cx="2208" cy="288"/>
          </a:xfrm>
        </p:grpSpPr>
        <p:sp>
          <p:nvSpPr>
            <p:cNvPr id="362543" name="Line 47"/>
            <p:cNvSpPr>
              <a:spLocks noChangeShapeType="1"/>
            </p:cNvSpPr>
            <p:nvPr/>
          </p:nvSpPr>
          <p:spPr bwMode="auto">
            <a:xfrm>
              <a:off x="1488" y="2688"/>
              <a:ext cx="0" cy="28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44" name="Line 48"/>
            <p:cNvSpPr>
              <a:spLocks noChangeShapeType="1"/>
            </p:cNvSpPr>
            <p:nvPr/>
          </p:nvSpPr>
          <p:spPr bwMode="auto">
            <a:xfrm>
              <a:off x="3696" y="2688"/>
              <a:ext cx="0" cy="28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96306" name="Object 1042"/>
          <p:cNvGraphicFramePr>
            <a:graphicFrameLocks noChangeAspect="1"/>
          </p:cNvGraphicFramePr>
          <p:nvPr/>
        </p:nvGraphicFramePr>
        <p:xfrm>
          <a:off x="2344738" y="4572000"/>
          <a:ext cx="3446462" cy="498475"/>
        </p:xfrm>
        <a:graphic>
          <a:graphicData uri="http://schemas.openxmlformats.org/presentationml/2006/ole">
            <p:oleObj spid="_x0000_s419860" name="Equation" r:id="rId20" imgW="3276360" imgH="469800" progId="Equation.3">
              <p:embed/>
            </p:oleObj>
          </a:graphicData>
        </a:graphic>
      </p:graphicFrame>
      <p:graphicFrame>
        <p:nvGraphicFramePr>
          <p:cNvPr id="396307" name="Object 1043"/>
          <p:cNvGraphicFramePr>
            <a:graphicFrameLocks noChangeAspect="1"/>
          </p:cNvGraphicFramePr>
          <p:nvPr/>
        </p:nvGraphicFramePr>
        <p:xfrm>
          <a:off x="2133600" y="5267325"/>
          <a:ext cx="252413" cy="295275"/>
        </p:xfrm>
        <a:graphic>
          <a:graphicData uri="http://schemas.openxmlformats.org/presentationml/2006/ole">
            <p:oleObj spid="_x0000_s419861" name="Equation" r:id="rId21" imgW="241200" imgH="279360" progId="Equation.3">
              <p:embed/>
            </p:oleObj>
          </a:graphicData>
        </a:graphic>
      </p:graphicFrame>
      <p:graphicFrame>
        <p:nvGraphicFramePr>
          <p:cNvPr id="419862" name="Object 22"/>
          <p:cNvGraphicFramePr>
            <a:graphicFrameLocks noChangeAspect="1"/>
          </p:cNvGraphicFramePr>
          <p:nvPr/>
        </p:nvGraphicFramePr>
        <p:xfrm>
          <a:off x="1285852" y="2786058"/>
          <a:ext cx="712788" cy="361950"/>
        </p:xfrm>
        <a:graphic>
          <a:graphicData uri="http://schemas.openxmlformats.org/presentationml/2006/ole">
            <p:oleObj spid="_x0000_s419862" name="Equation" r:id="rId22" imgW="7743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1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2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2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9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6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6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6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96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96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9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9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9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5" dur="500"/>
                                        <p:tgtEl>
                                          <p:spTgt spid="36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62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62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6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9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9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6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8" grpId="0" animBg="1" autoUpdateAnimBg="0"/>
      <p:bldP spid="362499" grpId="0" animBg="1"/>
      <p:bldP spid="362513" grpId="0" autoUpdateAnimBg="0"/>
      <p:bldP spid="362515" grpId="0" autoUpdateAnimBg="0"/>
      <p:bldP spid="362517" grpId="0" autoUpdateAnimBg="0"/>
      <p:bldP spid="362520" grpId="0" autoUpdateAnimBg="0"/>
      <p:bldP spid="362522" grpId="0" autoUpdateAnimBg="0"/>
      <p:bldP spid="362528" grpId="0" autoUpdateAnimBg="0"/>
      <p:bldP spid="362529" grpId="0" autoUpdateAnimBg="0"/>
      <p:bldP spid="362532" grpId="0" autoUpdateAnimBg="0"/>
      <p:bldP spid="362536" grpId="0" autoUpdateAnimBg="0"/>
      <p:bldP spid="36253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E3825-E937-4A8B-AB6C-067801BD0BDA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73762" name="AutoShape 2"/>
          <p:cNvSpPr>
            <a:spLocks noChangeArrowheads="1"/>
          </p:cNvSpPr>
          <p:nvPr/>
        </p:nvSpPr>
        <p:spPr bwMode="auto">
          <a:xfrm>
            <a:off x="3352800" y="2673350"/>
            <a:ext cx="1143000" cy="457200"/>
          </a:xfrm>
          <a:prstGeom prst="wedgeRoundRectCallout">
            <a:avLst>
              <a:gd name="adj1" fmla="val -41944"/>
              <a:gd name="adj2" fmla="val 85069"/>
              <a:gd name="adj3" fmla="val 16667"/>
            </a:avLst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zh-CN"/>
          </a:p>
        </p:txBody>
      </p:sp>
      <p:sp>
        <p:nvSpPr>
          <p:cNvPr id="373763" name="AutoShape 3"/>
          <p:cNvSpPr>
            <a:spLocks noChangeArrowheads="1"/>
          </p:cNvSpPr>
          <p:nvPr/>
        </p:nvSpPr>
        <p:spPr bwMode="auto">
          <a:xfrm>
            <a:off x="1371600" y="82550"/>
            <a:ext cx="7239000" cy="609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2057400" y="8255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在</a:t>
            </a:r>
          </a:p>
        </p:txBody>
      </p:sp>
      <p:graphicFrame>
        <p:nvGraphicFramePr>
          <p:cNvPr id="373765" name="Object 5"/>
          <p:cNvGraphicFramePr>
            <a:graphicFrameLocks noChangeAspect="1"/>
          </p:cNvGraphicFramePr>
          <p:nvPr/>
        </p:nvGraphicFramePr>
        <p:xfrm>
          <a:off x="1371600" y="158750"/>
          <a:ext cx="768350" cy="388938"/>
        </p:xfrm>
        <a:graphic>
          <a:graphicData uri="http://schemas.openxmlformats.org/presentationml/2006/ole">
            <p:oleObj spid="_x0000_s373765" name="Equation" r:id="rId3" imgW="774360" imgH="393480" progId="Equation.3">
              <p:embed/>
            </p:oleObj>
          </a:graphicData>
        </a:graphic>
      </p:graphicFrame>
      <p:graphicFrame>
        <p:nvGraphicFramePr>
          <p:cNvPr id="373766" name="Object 6"/>
          <p:cNvGraphicFramePr>
            <a:graphicFrameLocks noChangeAspect="1"/>
          </p:cNvGraphicFramePr>
          <p:nvPr/>
        </p:nvGraphicFramePr>
        <p:xfrm>
          <a:off x="2514600" y="166688"/>
          <a:ext cx="676275" cy="373062"/>
        </p:xfrm>
        <a:graphic>
          <a:graphicData uri="http://schemas.openxmlformats.org/presentationml/2006/ole">
            <p:oleObj spid="_x0000_s373766" name="Equation" r:id="rId4" imgW="711000" imgH="393480" progId="Equation.3">
              <p:embed/>
            </p:oleObj>
          </a:graphicData>
        </a:graphic>
      </p:graphicFrame>
      <p:sp>
        <p:nvSpPr>
          <p:cNvPr id="373767" name="Text Box 7"/>
          <p:cNvSpPr txBox="1">
            <a:spLocks noChangeArrowheads="1"/>
          </p:cNvSpPr>
          <p:nvPr/>
        </p:nvSpPr>
        <p:spPr bwMode="auto">
          <a:xfrm>
            <a:off x="5562600" y="8255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内可导</a:t>
            </a:r>
            <a:r>
              <a:rPr lang="en-US" altLang="zh-CN" sz="2800">
                <a:latin typeface="宋体" pitchFamily="2" charset="-122"/>
              </a:rPr>
              <a:t>,</a:t>
            </a:r>
            <a:r>
              <a:rPr lang="zh-CN" altLang="en-US" sz="2800">
                <a:latin typeface="宋体" pitchFamily="2" charset="-122"/>
              </a:rPr>
              <a:t>且</a:t>
            </a:r>
          </a:p>
        </p:txBody>
      </p:sp>
      <p:graphicFrame>
        <p:nvGraphicFramePr>
          <p:cNvPr id="373768" name="Object 8"/>
          <p:cNvGraphicFramePr>
            <a:graphicFrameLocks noChangeAspect="1"/>
          </p:cNvGraphicFramePr>
          <p:nvPr/>
        </p:nvGraphicFramePr>
        <p:xfrm>
          <a:off x="7315200" y="177800"/>
          <a:ext cx="1295400" cy="361950"/>
        </p:xfrm>
        <a:graphic>
          <a:graphicData uri="http://schemas.openxmlformats.org/presentationml/2006/ole">
            <p:oleObj spid="_x0000_s373768" name="Equation" r:id="rId5" imgW="1396800" imgH="393480" progId="Equation.3">
              <p:embed/>
            </p:oleObj>
          </a:graphicData>
        </a:graphic>
      </p:graphicFrame>
      <p:sp>
        <p:nvSpPr>
          <p:cNvPr id="373769" name="Text Box 9"/>
          <p:cNvSpPr txBox="1">
            <a:spLocks noChangeArrowheads="1"/>
          </p:cNvSpPr>
          <p:nvPr/>
        </p:nvSpPr>
        <p:spPr bwMode="auto">
          <a:xfrm>
            <a:off x="1295400" y="615950"/>
            <a:ext cx="358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证明至少存在一点</a:t>
            </a:r>
          </a:p>
        </p:txBody>
      </p:sp>
      <p:graphicFrame>
        <p:nvGraphicFramePr>
          <p:cNvPr id="373770" name="Object 10"/>
          <p:cNvGraphicFramePr>
            <a:graphicFrameLocks noChangeAspect="1"/>
          </p:cNvGraphicFramePr>
          <p:nvPr/>
        </p:nvGraphicFramePr>
        <p:xfrm>
          <a:off x="3059113" y="1149350"/>
          <a:ext cx="2579687" cy="963613"/>
        </p:xfrm>
        <a:graphic>
          <a:graphicData uri="http://schemas.openxmlformats.org/presentationml/2006/ole">
            <p:oleObj spid="_x0000_s373770" name="Equation" r:id="rId6" imgW="2400120" imgH="901440" progId="Equation.3">
              <p:embed/>
            </p:oleObj>
          </a:graphicData>
        </a:graphic>
      </p:graphicFrame>
      <p:graphicFrame>
        <p:nvGraphicFramePr>
          <p:cNvPr id="373771" name="Object 11"/>
          <p:cNvGraphicFramePr>
            <a:graphicFrameLocks noChangeAspect="1"/>
          </p:cNvGraphicFramePr>
          <p:nvPr/>
        </p:nvGraphicFramePr>
        <p:xfrm>
          <a:off x="4343400" y="741363"/>
          <a:ext cx="1524000" cy="407987"/>
        </p:xfrm>
        <a:graphic>
          <a:graphicData uri="http://schemas.openxmlformats.org/presentationml/2006/ole">
            <p:oleObj spid="_x0000_s373771" name="Equation" r:id="rId7" imgW="1460160" imgH="393480" progId="Equation.3">
              <p:embed/>
            </p:oleObj>
          </a:graphicData>
        </a:graphic>
      </p:graphicFrame>
      <p:sp>
        <p:nvSpPr>
          <p:cNvPr id="373772" name="Text Box 12"/>
          <p:cNvSpPr txBox="1">
            <a:spLocks noChangeArrowheads="1"/>
          </p:cNvSpPr>
          <p:nvPr/>
        </p:nvSpPr>
        <p:spPr bwMode="auto">
          <a:xfrm>
            <a:off x="5867400" y="61595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使</a:t>
            </a:r>
            <a:endParaRPr lang="zh-CN" altLang="en-US" sz="280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373773" name="Text Box 13"/>
          <p:cNvSpPr txBox="1">
            <a:spLocks noChangeArrowheads="1"/>
          </p:cNvSpPr>
          <p:nvPr/>
        </p:nvSpPr>
        <p:spPr bwMode="auto">
          <a:xfrm>
            <a:off x="3124200" y="82550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上连续</a:t>
            </a:r>
            <a:r>
              <a:rPr lang="en-US" altLang="zh-CN" sz="2800">
                <a:latin typeface="宋体" pitchFamily="2" charset="-122"/>
              </a:rPr>
              <a:t>,</a:t>
            </a:r>
            <a:r>
              <a:rPr lang="zh-CN" altLang="en-US" sz="2800">
                <a:latin typeface="宋体" pitchFamily="2" charset="-122"/>
              </a:rPr>
              <a:t>在</a:t>
            </a:r>
          </a:p>
        </p:txBody>
      </p:sp>
      <p:graphicFrame>
        <p:nvGraphicFramePr>
          <p:cNvPr id="373774" name="Object 14"/>
          <p:cNvGraphicFramePr>
            <a:graphicFrameLocks noChangeAspect="1"/>
          </p:cNvGraphicFramePr>
          <p:nvPr/>
        </p:nvGraphicFramePr>
        <p:xfrm>
          <a:off x="4881563" y="219075"/>
          <a:ext cx="757237" cy="396875"/>
        </p:xfrm>
        <a:graphic>
          <a:graphicData uri="http://schemas.openxmlformats.org/presentationml/2006/ole">
            <p:oleObj spid="_x0000_s373774" name="Equation" r:id="rId8" imgW="749160" imgH="393480" progId="Equation.3">
              <p:embed/>
            </p:oleObj>
          </a:graphicData>
        </a:graphic>
      </p:graphicFrame>
      <p:sp>
        <p:nvSpPr>
          <p:cNvPr id="373775" name="Text Box 15"/>
          <p:cNvSpPr txBox="1">
            <a:spLocks noChangeArrowheads="1"/>
          </p:cNvSpPr>
          <p:nvPr/>
        </p:nvSpPr>
        <p:spPr bwMode="auto">
          <a:xfrm>
            <a:off x="1752600" y="206375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问题转化为证</a:t>
            </a:r>
          </a:p>
        </p:txBody>
      </p:sp>
      <p:sp>
        <p:nvSpPr>
          <p:cNvPr id="373777" name="Text Box 17"/>
          <p:cNvSpPr txBox="1">
            <a:spLocks noChangeArrowheads="1"/>
          </p:cNvSpPr>
          <p:nvPr/>
        </p:nvSpPr>
        <p:spPr bwMode="auto">
          <a:xfrm>
            <a:off x="1143000" y="3221038"/>
            <a:ext cx="236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设辅助函数</a:t>
            </a:r>
          </a:p>
        </p:txBody>
      </p:sp>
      <p:graphicFrame>
        <p:nvGraphicFramePr>
          <p:cNvPr id="373778" name="Object 18"/>
          <p:cNvGraphicFramePr>
            <a:graphicFrameLocks noChangeAspect="1"/>
          </p:cNvGraphicFramePr>
          <p:nvPr/>
        </p:nvGraphicFramePr>
        <p:xfrm>
          <a:off x="3124200" y="3267075"/>
          <a:ext cx="2286000" cy="473075"/>
        </p:xfrm>
        <a:graphic>
          <a:graphicData uri="http://schemas.openxmlformats.org/presentationml/2006/ole">
            <p:oleObj spid="_x0000_s373778" name="Equation" r:id="rId9" imgW="2260440" imgH="469800" progId="Equation.3">
              <p:embed/>
            </p:oleObj>
          </a:graphicData>
        </a:graphic>
      </p:graphicFrame>
      <p:graphicFrame>
        <p:nvGraphicFramePr>
          <p:cNvPr id="373779" name="Object 19"/>
          <p:cNvGraphicFramePr>
            <a:graphicFrameLocks noChangeAspect="1"/>
          </p:cNvGraphicFramePr>
          <p:nvPr/>
        </p:nvGraphicFramePr>
        <p:xfrm>
          <a:off x="1219200" y="3875088"/>
          <a:ext cx="842963" cy="411162"/>
        </p:xfrm>
        <a:graphic>
          <a:graphicData uri="http://schemas.openxmlformats.org/presentationml/2006/ole">
            <p:oleObj spid="_x0000_s373779" name="Equation" r:id="rId10" imgW="799920" imgH="393480" progId="Equation.3">
              <p:embed/>
            </p:oleObj>
          </a:graphicData>
        </a:graphic>
      </p:graphicFrame>
      <p:sp>
        <p:nvSpPr>
          <p:cNvPr id="373780" name="Text Box 20"/>
          <p:cNvSpPr txBox="1">
            <a:spLocks noChangeArrowheads="1"/>
          </p:cNvSpPr>
          <p:nvPr/>
        </p:nvSpPr>
        <p:spPr bwMode="auto">
          <a:xfrm>
            <a:off x="3276600" y="3767138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用</a:t>
            </a:r>
            <a:r>
              <a:rPr lang="zh-CN" altLang="en-US" sz="2800">
                <a:solidFill>
                  <a:srgbClr val="0033CC"/>
                </a:solidFill>
                <a:latin typeface="宋体" pitchFamily="2" charset="-122"/>
              </a:rPr>
              <a:t>罗尔定理</a:t>
            </a:r>
            <a:r>
              <a:rPr lang="en-US" altLang="zh-CN" sz="2800">
                <a:solidFill>
                  <a:srgbClr val="0033CC"/>
                </a:solidFill>
                <a:latin typeface="宋体" pitchFamily="2" charset="-122"/>
              </a:rPr>
              <a:t>,</a:t>
            </a:r>
          </a:p>
        </p:txBody>
      </p:sp>
      <p:graphicFrame>
        <p:nvGraphicFramePr>
          <p:cNvPr id="373781" name="Object 21"/>
          <p:cNvGraphicFramePr>
            <a:graphicFrameLocks noChangeAspect="1"/>
          </p:cNvGraphicFramePr>
          <p:nvPr/>
        </p:nvGraphicFramePr>
        <p:xfrm>
          <a:off x="5334000" y="3879850"/>
          <a:ext cx="1752600" cy="406400"/>
        </p:xfrm>
        <a:graphic>
          <a:graphicData uri="http://schemas.openxmlformats.org/presentationml/2006/ole">
            <p:oleObj spid="_x0000_s373781" name="Equation" r:id="rId11" imgW="1688760" imgH="393480" progId="Equation.3">
              <p:embed/>
            </p:oleObj>
          </a:graphicData>
        </a:graphic>
      </p:graphicFrame>
      <p:sp>
        <p:nvSpPr>
          <p:cNvPr id="373782" name="Text Box 22"/>
          <p:cNvSpPr txBox="1">
            <a:spLocks noChangeArrowheads="1"/>
          </p:cNvSpPr>
          <p:nvPr/>
        </p:nvSpPr>
        <p:spPr bwMode="auto">
          <a:xfrm>
            <a:off x="7010400" y="376713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使</a:t>
            </a:r>
          </a:p>
        </p:txBody>
      </p:sp>
      <p:sp>
        <p:nvSpPr>
          <p:cNvPr id="373783" name="Text Box 23"/>
          <p:cNvSpPr txBox="1">
            <a:spLocks noChangeArrowheads="1"/>
          </p:cNvSpPr>
          <p:nvPr/>
        </p:nvSpPr>
        <p:spPr bwMode="auto">
          <a:xfrm>
            <a:off x="1143000" y="512603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即有</a:t>
            </a:r>
          </a:p>
        </p:txBody>
      </p:sp>
      <p:sp>
        <p:nvSpPr>
          <p:cNvPr id="373784" name="Text Box 24"/>
          <p:cNvSpPr txBox="1">
            <a:spLocks noChangeArrowheads="1"/>
          </p:cNvSpPr>
          <p:nvPr/>
        </p:nvSpPr>
        <p:spPr bwMode="auto">
          <a:xfrm>
            <a:off x="685800" y="82550"/>
            <a:ext cx="685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例</a:t>
            </a:r>
          </a:p>
        </p:txBody>
      </p:sp>
      <p:sp>
        <p:nvSpPr>
          <p:cNvPr id="373785" name="Text Box 25"/>
          <p:cNvSpPr txBox="1">
            <a:spLocks noChangeArrowheads="1"/>
          </p:cNvSpPr>
          <p:nvPr/>
        </p:nvSpPr>
        <p:spPr bwMode="auto">
          <a:xfrm>
            <a:off x="685800" y="320675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证</a:t>
            </a:r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73786" name="Object 26"/>
          <p:cNvGraphicFramePr>
            <a:graphicFrameLocks noChangeAspect="1"/>
          </p:cNvGraphicFramePr>
          <p:nvPr/>
        </p:nvGraphicFramePr>
        <p:xfrm>
          <a:off x="1998663" y="3854450"/>
          <a:ext cx="1358900" cy="431800"/>
        </p:xfrm>
        <a:graphic>
          <a:graphicData uri="http://schemas.openxmlformats.org/presentationml/2006/ole">
            <p:oleObj spid="_x0000_s373786" name="Equation" r:id="rId12" imgW="1358640" imgH="431640" progId="Equation.3">
              <p:embed/>
            </p:oleObj>
          </a:graphicData>
        </a:graphic>
      </p:graphicFrame>
      <p:graphicFrame>
        <p:nvGraphicFramePr>
          <p:cNvPr id="373787" name="Object 27"/>
          <p:cNvGraphicFramePr>
            <a:graphicFrameLocks noChangeAspect="1"/>
          </p:cNvGraphicFramePr>
          <p:nvPr/>
        </p:nvGraphicFramePr>
        <p:xfrm>
          <a:off x="2286000" y="4986338"/>
          <a:ext cx="2579688" cy="963612"/>
        </p:xfrm>
        <a:graphic>
          <a:graphicData uri="http://schemas.openxmlformats.org/presentationml/2006/ole">
            <p:oleObj spid="_x0000_s373787" name="Equation" r:id="rId13" imgW="2400120" imgH="901440" progId="Equation.3">
              <p:embed/>
            </p:oleObj>
          </a:graphicData>
        </a:graphic>
      </p:graphicFrame>
      <p:sp>
        <p:nvSpPr>
          <p:cNvPr id="373789" name="Text Box 29"/>
          <p:cNvSpPr txBox="1">
            <a:spLocks noChangeArrowheads="1"/>
          </p:cNvSpPr>
          <p:nvPr/>
        </p:nvSpPr>
        <p:spPr bwMode="auto">
          <a:xfrm>
            <a:off x="762000" y="2078038"/>
            <a:ext cx="990600" cy="519112"/>
          </a:xfrm>
          <a:prstGeom prst="rect">
            <a:avLst/>
          </a:prstGeom>
          <a:gradFill rotWithShape="0">
            <a:gsLst>
              <a:gs pos="0">
                <a:srgbClr val="66FF33">
                  <a:gamma/>
                  <a:shade val="46275"/>
                  <a:invGamma/>
                </a:srgbClr>
              </a:gs>
              <a:gs pos="50000">
                <a:srgbClr val="66FF33"/>
              </a:gs>
              <a:gs pos="100000">
                <a:srgbClr val="66FF33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kumimoji="0" lang="zh-CN" altLang="en-US" sz="2800">
                <a:solidFill>
                  <a:srgbClr val="FF0066"/>
                </a:solidFill>
              </a:rPr>
              <a:t>分析</a:t>
            </a:r>
            <a:endParaRPr kumimoji="0" lang="zh-CN" altLang="en-US" sz="2800"/>
          </a:p>
        </p:txBody>
      </p:sp>
      <p:graphicFrame>
        <p:nvGraphicFramePr>
          <p:cNvPr id="373790" name="Object 30"/>
          <p:cNvGraphicFramePr>
            <a:graphicFrameLocks noChangeAspect="1"/>
          </p:cNvGraphicFramePr>
          <p:nvPr/>
        </p:nvGraphicFramePr>
        <p:xfrm>
          <a:off x="5105400" y="2711450"/>
          <a:ext cx="533400" cy="342900"/>
        </p:xfrm>
        <a:graphic>
          <a:graphicData uri="http://schemas.openxmlformats.org/presentationml/2006/ole">
            <p:oleObj spid="_x0000_s373790" name="Equation" r:id="rId14" imgW="495000" imgH="317160" progId="Equation.3">
              <p:embed/>
            </p:oleObj>
          </a:graphicData>
        </a:graphic>
      </p:graphicFrame>
      <p:sp>
        <p:nvSpPr>
          <p:cNvPr id="373791" name="WordArt 31"/>
          <p:cNvSpPr>
            <a:spLocks noChangeArrowheads="1" noChangeShapeType="1"/>
          </p:cNvSpPr>
          <p:nvPr/>
        </p:nvSpPr>
        <p:spPr bwMode="auto">
          <a:xfrm>
            <a:off x="3733800" y="2597150"/>
            <a:ext cx="228600" cy="70008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?</a:t>
            </a:r>
            <a:endParaRPr lang="zh-CN" altLang="en-US" sz="3600" kern="10">
              <a:ln w="9525">
                <a:round/>
                <a:headEnd/>
                <a:tailE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  <p:graphicFrame>
        <p:nvGraphicFramePr>
          <p:cNvPr id="373792" name="Object 32"/>
          <p:cNvGraphicFramePr>
            <a:graphicFrameLocks noChangeAspect="1"/>
          </p:cNvGraphicFramePr>
          <p:nvPr/>
        </p:nvGraphicFramePr>
        <p:xfrm>
          <a:off x="3352800" y="2657475"/>
          <a:ext cx="1143000" cy="473075"/>
        </p:xfrm>
        <a:graphic>
          <a:graphicData uri="http://schemas.openxmlformats.org/presentationml/2006/ole">
            <p:oleObj spid="_x0000_s373792" name="Equation" r:id="rId15" imgW="1130040" imgH="469800" progId="Equation.3">
              <p:embed/>
            </p:oleObj>
          </a:graphicData>
        </a:graphic>
      </p:graphicFrame>
      <p:graphicFrame>
        <p:nvGraphicFramePr>
          <p:cNvPr id="373793" name="Object 33"/>
          <p:cNvGraphicFramePr>
            <a:graphicFrameLocks noChangeAspect="1"/>
          </p:cNvGraphicFramePr>
          <p:nvPr/>
        </p:nvGraphicFramePr>
        <p:xfrm>
          <a:off x="3213100" y="2673350"/>
          <a:ext cx="1790700" cy="469900"/>
        </p:xfrm>
        <a:graphic>
          <a:graphicData uri="http://schemas.openxmlformats.org/presentationml/2006/ole">
            <p:oleObj spid="_x0000_s373793" name="Equation" r:id="rId16" imgW="1790640" imgH="469800" progId="Equation.3">
              <p:embed/>
            </p:oleObj>
          </a:graphicData>
        </a:graphic>
      </p:graphicFrame>
      <p:grpSp>
        <p:nvGrpSpPr>
          <p:cNvPr id="373800" name="Group 40"/>
          <p:cNvGrpSpPr>
            <a:grpSpLocks noChangeAspect="1"/>
          </p:cNvGrpSpPr>
          <p:nvPr/>
        </p:nvGrpSpPr>
        <p:grpSpPr bwMode="auto">
          <a:xfrm>
            <a:off x="4038600" y="2144713"/>
            <a:ext cx="3190875" cy="438150"/>
            <a:chOff x="2544" y="1351"/>
            <a:chExt cx="2010" cy="276"/>
          </a:xfrm>
        </p:grpSpPr>
        <p:sp>
          <p:nvSpPr>
            <p:cNvPr id="373799" name="AutoShape 39"/>
            <p:cNvSpPr>
              <a:spLocks noChangeAspect="1" noChangeArrowheads="1" noTextEdit="1"/>
            </p:cNvSpPr>
            <p:nvPr/>
          </p:nvSpPr>
          <p:spPr bwMode="auto">
            <a:xfrm>
              <a:off x="2544" y="1351"/>
              <a:ext cx="201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3801" name="Rectangle 41"/>
            <p:cNvSpPr>
              <a:spLocks noChangeArrowheads="1"/>
            </p:cNvSpPr>
            <p:nvPr/>
          </p:nvSpPr>
          <p:spPr bwMode="auto">
            <a:xfrm>
              <a:off x="4381" y="1334"/>
              <a:ext cx="232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373802" name="Rectangle 42"/>
            <p:cNvSpPr>
              <a:spLocks noChangeArrowheads="1"/>
            </p:cNvSpPr>
            <p:nvPr/>
          </p:nvSpPr>
          <p:spPr bwMode="auto">
            <a:xfrm>
              <a:off x="4054" y="1334"/>
              <a:ext cx="190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73803" name="Rectangle 43"/>
            <p:cNvSpPr>
              <a:spLocks noChangeArrowheads="1"/>
            </p:cNvSpPr>
            <p:nvPr/>
          </p:nvSpPr>
          <p:spPr bwMode="auto">
            <a:xfrm>
              <a:off x="3817" y="1334"/>
              <a:ext cx="190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73804" name="Rectangle 44"/>
            <p:cNvSpPr>
              <a:spLocks noChangeArrowheads="1"/>
            </p:cNvSpPr>
            <p:nvPr/>
          </p:nvSpPr>
          <p:spPr bwMode="auto">
            <a:xfrm>
              <a:off x="3508" y="1334"/>
              <a:ext cx="232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373805" name="Rectangle 45"/>
            <p:cNvSpPr>
              <a:spLocks noChangeArrowheads="1"/>
            </p:cNvSpPr>
            <p:nvPr/>
          </p:nvSpPr>
          <p:spPr bwMode="auto">
            <a:xfrm>
              <a:off x="3200" y="1334"/>
              <a:ext cx="190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73806" name="Rectangle 46"/>
            <p:cNvSpPr>
              <a:spLocks noChangeArrowheads="1"/>
            </p:cNvSpPr>
            <p:nvPr/>
          </p:nvSpPr>
          <p:spPr bwMode="auto">
            <a:xfrm>
              <a:off x="2963" y="1334"/>
              <a:ext cx="190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73807" name="Rectangle 47"/>
            <p:cNvSpPr>
              <a:spLocks noChangeArrowheads="1"/>
            </p:cNvSpPr>
            <p:nvPr/>
          </p:nvSpPr>
          <p:spPr bwMode="auto">
            <a:xfrm>
              <a:off x="4187" y="1306"/>
              <a:ext cx="288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373808" name="Rectangle 48"/>
            <p:cNvSpPr>
              <a:spLocks noChangeArrowheads="1"/>
            </p:cNvSpPr>
            <p:nvPr/>
          </p:nvSpPr>
          <p:spPr bwMode="auto">
            <a:xfrm>
              <a:off x="3320" y="1306"/>
              <a:ext cx="288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373809" name="Rectangle 49"/>
            <p:cNvSpPr>
              <a:spLocks noChangeArrowheads="1"/>
            </p:cNvSpPr>
            <p:nvPr/>
          </p:nvSpPr>
          <p:spPr bwMode="auto">
            <a:xfrm>
              <a:off x="2902" y="1288"/>
              <a:ext cx="212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US" altLang="zh-CN"/>
            </a:p>
          </p:txBody>
        </p:sp>
        <p:sp>
          <p:nvSpPr>
            <p:cNvPr id="373810" name="Rectangle 50"/>
            <p:cNvSpPr>
              <a:spLocks noChangeArrowheads="1"/>
            </p:cNvSpPr>
            <p:nvPr/>
          </p:nvSpPr>
          <p:spPr bwMode="auto">
            <a:xfrm>
              <a:off x="3894" y="1306"/>
              <a:ext cx="274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  <a:latin typeface="Symbol" pitchFamily="18" charset="2"/>
                </a:rPr>
                <a:t>x</a:t>
              </a:r>
              <a:endParaRPr lang="en-US" altLang="zh-CN"/>
            </a:p>
          </p:txBody>
        </p:sp>
        <p:sp>
          <p:nvSpPr>
            <p:cNvPr id="373811" name="Rectangle 51"/>
            <p:cNvSpPr>
              <a:spLocks noChangeArrowheads="1"/>
            </p:cNvSpPr>
            <p:nvPr/>
          </p:nvSpPr>
          <p:spPr bwMode="auto">
            <a:xfrm>
              <a:off x="3039" y="1306"/>
              <a:ext cx="274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  <a:latin typeface="Symbol" pitchFamily="18" charset="2"/>
                </a:rPr>
                <a:t>x</a:t>
              </a:r>
              <a:endParaRPr lang="en-US" altLang="zh-CN"/>
            </a:p>
          </p:txBody>
        </p:sp>
        <p:sp>
          <p:nvSpPr>
            <p:cNvPr id="373812" name="Rectangle 52"/>
            <p:cNvSpPr>
              <a:spLocks noChangeArrowheads="1"/>
            </p:cNvSpPr>
            <p:nvPr/>
          </p:nvSpPr>
          <p:spPr bwMode="auto">
            <a:xfrm>
              <a:off x="2542" y="1306"/>
              <a:ext cx="274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  <a:latin typeface="Symbol" pitchFamily="18" charset="2"/>
                </a:rPr>
                <a:t>x</a:t>
              </a:r>
              <a:endParaRPr lang="en-US" altLang="zh-CN"/>
            </a:p>
          </p:txBody>
        </p:sp>
        <p:sp>
          <p:nvSpPr>
            <p:cNvPr id="373813" name="Rectangle 53"/>
            <p:cNvSpPr>
              <a:spLocks noChangeArrowheads="1"/>
            </p:cNvSpPr>
            <p:nvPr/>
          </p:nvSpPr>
          <p:spPr bwMode="auto">
            <a:xfrm>
              <a:off x="3684" y="1334"/>
              <a:ext cx="186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373814" name="Rectangle 54"/>
            <p:cNvSpPr>
              <a:spLocks noChangeArrowheads="1"/>
            </p:cNvSpPr>
            <p:nvPr/>
          </p:nvSpPr>
          <p:spPr bwMode="auto">
            <a:xfrm>
              <a:off x="2772" y="1334"/>
              <a:ext cx="186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</p:grpSp>
      <p:grpSp>
        <p:nvGrpSpPr>
          <p:cNvPr id="373816" name="Group 56"/>
          <p:cNvGrpSpPr>
            <a:grpSpLocks noChangeAspect="1"/>
          </p:cNvGrpSpPr>
          <p:nvPr/>
        </p:nvGrpSpPr>
        <p:grpSpPr bwMode="auto">
          <a:xfrm>
            <a:off x="2214563" y="4376738"/>
            <a:ext cx="4648200" cy="487362"/>
            <a:chOff x="1395" y="2757"/>
            <a:chExt cx="2928" cy="307"/>
          </a:xfrm>
        </p:grpSpPr>
        <p:sp>
          <p:nvSpPr>
            <p:cNvPr id="373815" name="AutoShape 55"/>
            <p:cNvSpPr>
              <a:spLocks noChangeAspect="1" noChangeArrowheads="1" noTextEdit="1"/>
            </p:cNvSpPr>
            <p:nvPr/>
          </p:nvSpPr>
          <p:spPr bwMode="auto">
            <a:xfrm>
              <a:off x="1395" y="2757"/>
              <a:ext cx="292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3817" name="Rectangle 57"/>
            <p:cNvSpPr>
              <a:spLocks noChangeArrowheads="1"/>
            </p:cNvSpPr>
            <p:nvPr/>
          </p:nvSpPr>
          <p:spPr bwMode="auto">
            <a:xfrm>
              <a:off x="4162" y="2782"/>
              <a:ext cx="21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373818" name="Rectangle 58"/>
            <p:cNvSpPr>
              <a:spLocks noChangeArrowheads="1"/>
            </p:cNvSpPr>
            <p:nvPr/>
          </p:nvSpPr>
          <p:spPr bwMode="auto">
            <a:xfrm>
              <a:off x="3849" y="2782"/>
              <a:ext cx="177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73819" name="Rectangle 59"/>
            <p:cNvSpPr>
              <a:spLocks noChangeArrowheads="1"/>
            </p:cNvSpPr>
            <p:nvPr/>
          </p:nvSpPr>
          <p:spPr bwMode="auto">
            <a:xfrm>
              <a:off x="3622" y="2782"/>
              <a:ext cx="177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73820" name="Rectangle 60"/>
            <p:cNvSpPr>
              <a:spLocks noChangeArrowheads="1"/>
            </p:cNvSpPr>
            <p:nvPr/>
          </p:nvSpPr>
          <p:spPr bwMode="auto">
            <a:xfrm>
              <a:off x="2875" y="2782"/>
              <a:ext cx="177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73821" name="Rectangle 61"/>
            <p:cNvSpPr>
              <a:spLocks noChangeArrowheads="1"/>
            </p:cNvSpPr>
            <p:nvPr/>
          </p:nvSpPr>
          <p:spPr bwMode="auto">
            <a:xfrm>
              <a:off x="2648" y="2782"/>
              <a:ext cx="177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73822" name="Rectangle 62"/>
            <p:cNvSpPr>
              <a:spLocks noChangeArrowheads="1"/>
            </p:cNvSpPr>
            <p:nvPr/>
          </p:nvSpPr>
          <p:spPr bwMode="auto">
            <a:xfrm>
              <a:off x="2194" y="2782"/>
              <a:ext cx="21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373823" name="Rectangle 63"/>
            <p:cNvSpPr>
              <a:spLocks noChangeArrowheads="1"/>
            </p:cNvSpPr>
            <p:nvPr/>
          </p:nvSpPr>
          <p:spPr bwMode="auto">
            <a:xfrm>
              <a:off x="1876" y="2782"/>
              <a:ext cx="177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73824" name="Rectangle 64"/>
            <p:cNvSpPr>
              <a:spLocks noChangeArrowheads="1"/>
            </p:cNvSpPr>
            <p:nvPr/>
          </p:nvSpPr>
          <p:spPr bwMode="auto">
            <a:xfrm>
              <a:off x="1650" y="2782"/>
              <a:ext cx="177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73825" name="Rectangle 65"/>
            <p:cNvSpPr>
              <a:spLocks noChangeArrowheads="1"/>
            </p:cNvSpPr>
            <p:nvPr/>
          </p:nvSpPr>
          <p:spPr bwMode="auto">
            <a:xfrm>
              <a:off x="3312" y="2759"/>
              <a:ext cx="134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373826" name="Rectangle 66"/>
            <p:cNvSpPr>
              <a:spLocks noChangeArrowheads="1"/>
            </p:cNvSpPr>
            <p:nvPr/>
          </p:nvSpPr>
          <p:spPr bwMode="auto">
            <a:xfrm>
              <a:off x="3976" y="2755"/>
              <a:ext cx="26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373827" name="Rectangle 67"/>
            <p:cNvSpPr>
              <a:spLocks noChangeArrowheads="1"/>
            </p:cNvSpPr>
            <p:nvPr/>
          </p:nvSpPr>
          <p:spPr bwMode="auto">
            <a:xfrm>
              <a:off x="3563" y="2738"/>
              <a:ext cx="19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US" altLang="zh-CN"/>
            </a:p>
          </p:txBody>
        </p:sp>
        <p:sp>
          <p:nvSpPr>
            <p:cNvPr id="373828" name="Rectangle 68"/>
            <p:cNvSpPr>
              <a:spLocks noChangeArrowheads="1"/>
            </p:cNvSpPr>
            <p:nvPr/>
          </p:nvSpPr>
          <p:spPr bwMode="auto">
            <a:xfrm>
              <a:off x="2990" y="2755"/>
              <a:ext cx="26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373829" name="Rectangle 69"/>
            <p:cNvSpPr>
              <a:spLocks noChangeArrowheads="1"/>
            </p:cNvSpPr>
            <p:nvPr/>
          </p:nvSpPr>
          <p:spPr bwMode="auto">
            <a:xfrm>
              <a:off x="2004" y="2755"/>
              <a:ext cx="26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373830" name="Rectangle 70"/>
            <p:cNvSpPr>
              <a:spLocks noChangeArrowheads="1"/>
            </p:cNvSpPr>
            <p:nvPr/>
          </p:nvSpPr>
          <p:spPr bwMode="auto">
            <a:xfrm>
              <a:off x="1591" y="2738"/>
              <a:ext cx="19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US" altLang="zh-CN"/>
            </a:p>
          </p:txBody>
        </p:sp>
        <p:sp>
          <p:nvSpPr>
            <p:cNvPr id="373831" name="Rectangle 71"/>
            <p:cNvSpPr>
              <a:spLocks noChangeArrowheads="1"/>
            </p:cNvSpPr>
            <p:nvPr/>
          </p:nvSpPr>
          <p:spPr bwMode="auto">
            <a:xfrm>
              <a:off x="3695" y="2755"/>
              <a:ext cx="25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  <a:latin typeface="Symbol" pitchFamily="18" charset="2"/>
                </a:rPr>
                <a:t>x</a:t>
              </a:r>
              <a:endParaRPr lang="en-US" altLang="zh-CN"/>
            </a:p>
          </p:txBody>
        </p:sp>
        <p:sp>
          <p:nvSpPr>
            <p:cNvPr id="373832" name="Rectangle 72"/>
            <p:cNvSpPr>
              <a:spLocks noChangeArrowheads="1"/>
            </p:cNvSpPr>
            <p:nvPr/>
          </p:nvSpPr>
          <p:spPr bwMode="auto">
            <a:xfrm>
              <a:off x="3156" y="2755"/>
              <a:ext cx="25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  <a:latin typeface="Symbol" pitchFamily="18" charset="2"/>
                </a:rPr>
                <a:t>x</a:t>
              </a:r>
              <a:endParaRPr lang="en-US" altLang="zh-CN"/>
            </a:p>
          </p:txBody>
        </p:sp>
        <p:sp>
          <p:nvSpPr>
            <p:cNvPr id="373833" name="Rectangle 73"/>
            <p:cNvSpPr>
              <a:spLocks noChangeArrowheads="1"/>
            </p:cNvSpPr>
            <p:nvPr/>
          </p:nvSpPr>
          <p:spPr bwMode="auto">
            <a:xfrm>
              <a:off x="2721" y="2755"/>
              <a:ext cx="25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  <a:latin typeface="Symbol" pitchFamily="18" charset="2"/>
                </a:rPr>
                <a:t>x</a:t>
              </a:r>
              <a:endParaRPr lang="en-US" altLang="zh-CN"/>
            </a:p>
          </p:txBody>
        </p:sp>
        <p:sp>
          <p:nvSpPr>
            <p:cNvPr id="373834" name="Rectangle 74"/>
            <p:cNvSpPr>
              <a:spLocks noChangeArrowheads="1"/>
            </p:cNvSpPr>
            <p:nvPr/>
          </p:nvSpPr>
          <p:spPr bwMode="auto">
            <a:xfrm>
              <a:off x="2300" y="2755"/>
              <a:ext cx="25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  <a:latin typeface="Symbol" pitchFamily="18" charset="2"/>
                </a:rPr>
                <a:t>x</a:t>
              </a:r>
              <a:endParaRPr lang="en-US" altLang="zh-CN"/>
            </a:p>
          </p:txBody>
        </p:sp>
        <p:sp>
          <p:nvSpPr>
            <p:cNvPr id="373835" name="Rectangle 75"/>
            <p:cNvSpPr>
              <a:spLocks noChangeArrowheads="1"/>
            </p:cNvSpPr>
            <p:nvPr/>
          </p:nvSpPr>
          <p:spPr bwMode="auto">
            <a:xfrm>
              <a:off x="1723" y="2755"/>
              <a:ext cx="25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  <a:latin typeface="Symbol" pitchFamily="18" charset="2"/>
                </a:rPr>
                <a:t>x</a:t>
              </a:r>
              <a:endParaRPr lang="en-US" altLang="zh-CN"/>
            </a:p>
          </p:txBody>
        </p:sp>
        <p:sp>
          <p:nvSpPr>
            <p:cNvPr id="373836" name="Rectangle 76"/>
            <p:cNvSpPr>
              <a:spLocks noChangeArrowheads="1"/>
            </p:cNvSpPr>
            <p:nvPr/>
          </p:nvSpPr>
          <p:spPr bwMode="auto">
            <a:xfrm>
              <a:off x="3439" y="2782"/>
              <a:ext cx="17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373837" name="Rectangle 77"/>
            <p:cNvSpPr>
              <a:spLocks noChangeArrowheads="1"/>
            </p:cNvSpPr>
            <p:nvPr/>
          </p:nvSpPr>
          <p:spPr bwMode="auto">
            <a:xfrm>
              <a:off x="2520" y="2782"/>
              <a:ext cx="17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373838" name="Rectangle 78"/>
            <p:cNvSpPr>
              <a:spLocks noChangeArrowheads="1"/>
            </p:cNvSpPr>
            <p:nvPr/>
          </p:nvSpPr>
          <p:spPr bwMode="auto">
            <a:xfrm>
              <a:off x="1412" y="2782"/>
              <a:ext cx="25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3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373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0" fill="hold"/>
                                        <p:tgtEl>
                                          <p:spTgt spid="373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3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3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3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3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3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7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73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3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7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7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7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7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7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2" grpId="0" animBg="1" autoUpdateAnimBg="0"/>
      <p:bldP spid="373763" grpId="0" animBg="1"/>
      <p:bldP spid="373775" grpId="0" autoUpdateAnimBg="0"/>
      <p:bldP spid="373777" grpId="0" autoUpdateAnimBg="0"/>
      <p:bldP spid="373780" grpId="0" autoUpdateAnimBg="0"/>
      <p:bldP spid="373782" grpId="0" autoUpdateAnimBg="0"/>
      <p:bldP spid="373783" grpId="0" autoUpdateAnimBg="0"/>
      <p:bldP spid="373785" grpId="0" autoUpdateAnimBg="0"/>
      <p:bldP spid="373789" grpId="0" animBg="1" autoUpdateAnimBg="0"/>
      <p:bldP spid="37379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62B02-5C15-4FB1-8BE3-84FB8435C5E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74786" name="Text Box 2"/>
          <p:cNvSpPr txBox="1">
            <a:spLocks noChangeArrowheads="1"/>
          </p:cNvSpPr>
          <p:nvPr/>
        </p:nvSpPr>
        <p:spPr bwMode="auto">
          <a:xfrm>
            <a:off x="762000" y="115888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graphicFrame>
        <p:nvGraphicFramePr>
          <p:cNvPr id="374787" name="Object 3"/>
          <p:cNvGraphicFramePr>
            <a:graphicFrameLocks noChangeAspect="1"/>
          </p:cNvGraphicFramePr>
          <p:nvPr/>
        </p:nvGraphicFramePr>
        <p:xfrm>
          <a:off x="1295400" y="153988"/>
          <a:ext cx="6629400" cy="530225"/>
        </p:xfrm>
        <a:graphic>
          <a:graphicData uri="http://schemas.openxmlformats.org/presentationml/2006/ole">
            <p:oleObj spid="_x0000_s374787" name="Equation" r:id="rId3" imgW="2692080" imgH="215640" progId="Equation.3">
              <p:embed/>
            </p:oleObj>
          </a:graphicData>
        </a:graphic>
      </p:graphicFrame>
      <p:graphicFrame>
        <p:nvGraphicFramePr>
          <p:cNvPr id="374788" name="Object 4"/>
          <p:cNvGraphicFramePr>
            <a:graphicFrameLocks noChangeAspect="1"/>
          </p:cNvGraphicFramePr>
          <p:nvPr/>
        </p:nvGraphicFramePr>
        <p:xfrm>
          <a:off x="7918450" y="133350"/>
          <a:ext cx="844550" cy="498475"/>
        </p:xfrm>
        <a:graphic>
          <a:graphicData uri="http://schemas.openxmlformats.org/presentationml/2006/ole">
            <p:oleObj spid="_x0000_s374788" name="Equation" r:id="rId4" imgW="342720" imgH="203040" progId="Equation.3">
              <p:embed/>
            </p:oleObj>
          </a:graphicData>
        </a:graphic>
      </p:graphicFrame>
      <p:graphicFrame>
        <p:nvGraphicFramePr>
          <p:cNvPr id="374789" name="Object 5"/>
          <p:cNvGraphicFramePr>
            <a:graphicFrameLocks noChangeAspect="1"/>
          </p:cNvGraphicFramePr>
          <p:nvPr/>
        </p:nvGraphicFramePr>
        <p:xfrm>
          <a:off x="1322388" y="711200"/>
          <a:ext cx="3935412" cy="501650"/>
        </p:xfrm>
        <a:graphic>
          <a:graphicData uri="http://schemas.openxmlformats.org/presentationml/2006/ole">
            <p:oleObj spid="_x0000_s374789" name="Equation" r:id="rId5" imgW="1688760" imgH="215640" progId="Equation.3">
              <p:embed/>
            </p:oleObj>
          </a:graphicData>
        </a:graphic>
      </p:graphicFrame>
      <p:sp>
        <p:nvSpPr>
          <p:cNvPr id="374790" name="Text Box 6"/>
          <p:cNvSpPr txBox="1">
            <a:spLocks noChangeArrowheads="1"/>
          </p:cNvSpPr>
          <p:nvPr/>
        </p:nvSpPr>
        <p:spPr bwMode="auto">
          <a:xfrm>
            <a:off x="838200" y="1335088"/>
            <a:ext cx="990600" cy="519112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100000">
                <a:srgbClr val="FFFFFF"/>
              </a:gs>
            </a:gsLst>
            <a:lin ang="0" scaled="1"/>
          </a:gradFill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分析</a:t>
            </a:r>
          </a:p>
        </p:txBody>
      </p:sp>
      <p:sp>
        <p:nvSpPr>
          <p:cNvPr id="374791" name="Text Box 7"/>
          <p:cNvSpPr txBox="1">
            <a:spLocks noChangeArrowheads="1"/>
          </p:cNvSpPr>
          <p:nvPr/>
        </p:nvSpPr>
        <p:spPr bwMode="auto">
          <a:xfrm>
            <a:off x="1752600" y="1320800"/>
            <a:ext cx="3505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构造辅助函数</a:t>
            </a:r>
            <a:r>
              <a:rPr lang="en-US" altLang="zh-CN" sz="2800" i="1">
                <a:solidFill>
                  <a:schemeClr val="tx2"/>
                </a:solidFill>
              </a:rPr>
              <a:t>F</a:t>
            </a:r>
            <a:r>
              <a:rPr lang="en-US" altLang="zh-CN" sz="2800">
                <a:solidFill>
                  <a:schemeClr val="tx2"/>
                </a:solidFill>
              </a:rPr>
              <a:t>(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>
                <a:solidFill>
                  <a:schemeClr val="tx2"/>
                </a:solidFill>
              </a:rPr>
              <a:t>),</a:t>
            </a:r>
          </a:p>
        </p:txBody>
      </p:sp>
      <p:graphicFrame>
        <p:nvGraphicFramePr>
          <p:cNvPr id="374792" name="Object 8"/>
          <p:cNvGraphicFramePr>
            <a:graphicFrameLocks noChangeAspect="1"/>
          </p:cNvGraphicFramePr>
          <p:nvPr/>
        </p:nvGraphicFramePr>
        <p:xfrm>
          <a:off x="4699000" y="1347788"/>
          <a:ext cx="3683000" cy="506412"/>
        </p:xfrm>
        <a:graphic>
          <a:graphicData uri="http://schemas.openxmlformats.org/presentationml/2006/ole">
            <p:oleObj spid="_x0000_s374792" name="Equation" r:id="rId6" imgW="1574640" imgH="215640" progId="Equation.3">
              <p:embed/>
            </p:oleObj>
          </a:graphicData>
        </a:graphic>
      </p:graphicFrame>
      <p:sp>
        <p:nvSpPr>
          <p:cNvPr id="374793" name="Text Box 9"/>
          <p:cNvSpPr txBox="1">
            <a:spLocks noChangeArrowheads="1"/>
          </p:cNvSpPr>
          <p:nvPr/>
        </p:nvSpPr>
        <p:spPr bwMode="auto">
          <a:xfrm>
            <a:off x="914400" y="1930400"/>
            <a:ext cx="2514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则问题转化为</a:t>
            </a:r>
            <a:endParaRPr lang="zh-CN" altLang="en-US" sz="2800" i="1">
              <a:solidFill>
                <a:srgbClr val="000000"/>
              </a:solidFill>
            </a:endParaRPr>
          </a:p>
        </p:txBody>
      </p:sp>
      <p:graphicFrame>
        <p:nvGraphicFramePr>
          <p:cNvPr id="374794" name="Object 10"/>
          <p:cNvGraphicFramePr>
            <a:graphicFrameLocks noChangeAspect="1"/>
          </p:cNvGraphicFramePr>
          <p:nvPr/>
        </p:nvGraphicFramePr>
        <p:xfrm>
          <a:off x="3124200" y="2006600"/>
          <a:ext cx="950913" cy="476250"/>
        </p:xfrm>
        <a:graphic>
          <a:graphicData uri="http://schemas.openxmlformats.org/presentationml/2006/ole">
            <p:oleObj spid="_x0000_s374794" name="Equation" r:id="rId7" imgW="406080" imgH="203040" progId="Equation.3">
              <p:embed/>
            </p:oleObj>
          </a:graphicData>
        </a:graphic>
      </p:graphicFrame>
      <p:sp>
        <p:nvSpPr>
          <p:cNvPr id="374795" name="Text Box 11"/>
          <p:cNvSpPr txBox="1">
            <a:spLocks noChangeArrowheads="1"/>
          </p:cNvSpPr>
          <p:nvPr/>
        </p:nvSpPr>
        <p:spPr bwMode="auto">
          <a:xfrm>
            <a:off x="3962400" y="1944688"/>
            <a:ext cx="3124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的零点存在问题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374796" name="Text Box 12"/>
          <p:cNvSpPr txBox="1">
            <a:spLocks noChangeArrowheads="1"/>
          </p:cNvSpPr>
          <p:nvPr/>
        </p:nvSpPr>
        <p:spPr bwMode="auto">
          <a:xfrm>
            <a:off x="914400" y="2554288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证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374797" name="Text Box 13"/>
          <p:cNvSpPr txBox="1">
            <a:spLocks noChangeArrowheads="1"/>
          </p:cNvSpPr>
          <p:nvPr/>
        </p:nvSpPr>
        <p:spPr bwMode="auto">
          <a:xfrm>
            <a:off x="1371600" y="2554288"/>
            <a:ext cx="990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设</a:t>
            </a:r>
          </a:p>
        </p:txBody>
      </p:sp>
      <p:graphicFrame>
        <p:nvGraphicFramePr>
          <p:cNvPr id="374798" name="Object 14"/>
          <p:cNvGraphicFramePr>
            <a:graphicFrameLocks noChangeAspect="1"/>
          </p:cNvGraphicFramePr>
          <p:nvPr/>
        </p:nvGraphicFramePr>
        <p:xfrm>
          <a:off x="1828800" y="2540000"/>
          <a:ext cx="2419350" cy="538163"/>
        </p:xfrm>
        <a:graphic>
          <a:graphicData uri="http://schemas.openxmlformats.org/presentationml/2006/ole">
            <p:oleObj spid="_x0000_s374798" name="Equation" r:id="rId8" imgW="1028520" imgH="228600" progId="Equation.3">
              <p:embed/>
            </p:oleObj>
          </a:graphicData>
        </a:graphic>
      </p:graphicFrame>
      <p:sp>
        <p:nvSpPr>
          <p:cNvPr id="374799" name="Text Box 15"/>
          <p:cNvSpPr txBox="1">
            <a:spLocks noChangeArrowheads="1"/>
          </p:cNvSpPr>
          <p:nvPr/>
        </p:nvSpPr>
        <p:spPr bwMode="auto">
          <a:xfrm>
            <a:off x="4191000" y="2540000"/>
            <a:ext cx="990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设</a:t>
            </a:r>
          </a:p>
        </p:txBody>
      </p:sp>
      <p:graphicFrame>
        <p:nvGraphicFramePr>
          <p:cNvPr id="374800" name="Object 16"/>
          <p:cNvGraphicFramePr>
            <a:graphicFrameLocks noChangeAspect="1"/>
          </p:cNvGraphicFramePr>
          <p:nvPr/>
        </p:nvGraphicFramePr>
        <p:xfrm>
          <a:off x="4648200" y="2581275"/>
          <a:ext cx="3105150" cy="492125"/>
        </p:xfrm>
        <a:graphic>
          <a:graphicData uri="http://schemas.openxmlformats.org/presentationml/2006/ole">
            <p:oleObj spid="_x0000_s374800" name="Equation" r:id="rId9" imgW="1358640" imgH="215640" progId="Equation.3">
              <p:embed/>
            </p:oleObj>
          </a:graphicData>
        </a:graphic>
      </p:graphicFrame>
      <p:graphicFrame>
        <p:nvGraphicFramePr>
          <p:cNvPr id="374801" name="Object 17"/>
          <p:cNvGraphicFramePr>
            <a:graphicFrameLocks noChangeAspect="1"/>
          </p:cNvGraphicFramePr>
          <p:nvPr/>
        </p:nvGraphicFramePr>
        <p:xfrm>
          <a:off x="1447800" y="3149600"/>
          <a:ext cx="1339850" cy="530225"/>
        </p:xfrm>
        <a:graphic>
          <a:graphicData uri="http://schemas.openxmlformats.org/presentationml/2006/ole">
            <p:oleObj spid="_x0000_s374801" name="Equation" r:id="rId10" imgW="545760" imgH="215640" progId="Equation.3">
              <p:embed/>
            </p:oleObj>
          </a:graphicData>
        </a:graphic>
      </p:graphicFrame>
      <p:sp>
        <p:nvSpPr>
          <p:cNvPr id="374802" name="Text Box 18"/>
          <p:cNvSpPr txBox="1">
            <a:spLocks noChangeArrowheads="1"/>
          </p:cNvSpPr>
          <p:nvPr/>
        </p:nvSpPr>
        <p:spPr bwMode="auto">
          <a:xfrm>
            <a:off x="2819400" y="3240088"/>
            <a:ext cx="1981200" cy="519112"/>
          </a:xfrm>
          <a:prstGeom prst="rect">
            <a:avLst/>
          </a:prstGeom>
          <a:gradFill rotWithShape="0">
            <a:gsLst>
              <a:gs pos="0">
                <a:srgbClr val="66FF33">
                  <a:gamma/>
                  <a:shade val="46275"/>
                  <a:invGamma/>
                </a:srgbClr>
              </a:gs>
              <a:gs pos="50000">
                <a:srgbClr val="66FF33"/>
              </a:gs>
              <a:gs pos="100000">
                <a:srgbClr val="66FF33">
                  <a:gamma/>
                  <a:shade val="46275"/>
                  <a:invGamma/>
                </a:srgbClr>
              </a:gs>
            </a:gsLst>
            <a:lin ang="5400000" scaled="1"/>
          </a:gradFill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  </a:t>
            </a:r>
            <a:r>
              <a:rPr lang="zh-CN" altLang="en-US" sz="2800">
                <a:solidFill>
                  <a:srgbClr val="FF0000"/>
                </a:solidFill>
              </a:rPr>
              <a:t>罗尔定理</a:t>
            </a:r>
          </a:p>
        </p:txBody>
      </p:sp>
      <p:graphicFrame>
        <p:nvGraphicFramePr>
          <p:cNvPr id="374803" name="Object 19"/>
          <p:cNvGraphicFramePr>
            <a:graphicFrameLocks noChangeAspect="1"/>
          </p:cNvGraphicFramePr>
          <p:nvPr/>
        </p:nvGraphicFramePr>
        <p:xfrm>
          <a:off x="4953000" y="3244850"/>
          <a:ext cx="2051050" cy="438150"/>
        </p:xfrm>
        <a:graphic>
          <a:graphicData uri="http://schemas.openxmlformats.org/presentationml/2006/ole">
            <p:oleObj spid="_x0000_s374803" name="Equation" r:id="rId11" imgW="1955520" imgH="419040" progId="Equation.3">
              <p:embed/>
            </p:oleObj>
          </a:graphicData>
        </a:graphic>
      </p:graphicFrame>
      <p:sp>
        <p:nvSpPr>
          <p:cNvPr id="374804" name="Text Box 20"/>
          <p:cNvSpPr txBox="1">
            <a:spLocks noChangeArrowheads="1"/>
          </p:cNvSpPr>
          <p:nvPr/>
        </p:nvSpPr>
        <p:spPr bwMode="auto">
          <a:xfrm>
            <a:off x="1295400" y="3835400"/>
            <a:ext cx="1143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使得</a:t>
            </a:r>
          </a:p>
        </p:txBody>
      </p:sp>
      <p:graphicFrame>
        <p:nvGraphicFramePr>
          <p:cNvPr id="374805" name="Object 21"/>
          <p:cNvGraphicFramePr>
            <a:graphicFrameLocks noChangeAspect="1"/>
          </p:cNvGraphicFramePr>
          <p:nvPr/>
        </p:nvGraphicFramePr>
        <p:xfrm>
          <a:off x="2120900" y="3835400"/>
          <a:ext cx="3822700" cy="538163"/>
        </p:xfrm>
        <a:graphic>
          <a:graphicData uri="http://schemas.openxmlformats.org/presentationml/2006/ole">
            <p:oleObj spid="_x0000_s374805" name="Equation" r:id="rId12" imgW="1625400" imgH="228600" progId="Equation.3">
              <p:embed/>
            </p:oleObj>
          </a:graphicData>
        </a:graphic>
      </p:graphicFrame>
      <p:graphicFrame>
        <p:nvGraphicFramePr>
          <p:cNvPr id="374806" name="Object 22"/>
          <p:cNvGraphicFramePr>
            <a:graphicFrameLocks noChangeAspect="1"/>
          </p:cNvGraphicFramePr>
          <p:nvPr/>
        </p:nvGraphicFramePr>
        <p:xfrm>
          <a:off x="3024188" y="4516438"/>
          <a:ext cx="3376612" cy="538162"/>
        </p:xfrm>
        <a:graphic>
          <a:graphicData uri="http://schemas.openxmlformats.org/presentationml/2006/ole">
            <p:oleObj spid="_x0000_s374806" name="Equation" r:id="rId13" imgW="1434960" imgH="228600" progId="Equation.3">
              <p:embed/>
            </p:oleObj>
          </a:graphicData>
        </a:graphic>
      </p:graphicFrame>
      <p:graphicFrame>
        <p:nvGraphicFramePr>
          <p:cNvPr id="374807" name="Object 23"/>
          <p:cNvGraphicFramePr>
            <a:graphicFrameLocks noChangeAspect="1"/>
          </p:cNvGraphicFramePr>
          <p:nvPr/>
        </p:nvGraphicFramePr>
        <p:xfrm>
          <a:off x="1439863" y="5126038"/>
          <a:ext cx="1074737" cy="538162"/>
        </p:xfrm>
        <a:graphic>
          <a:graphicData uri="http://schemas.openxmlformats.org/presentationml/2006/ole">
            <p:oleObj spid="_x0000_s374807" name="Equation" r:id="rId14" imgW="457200" imgH="228600" progId="Equation.3">
              <p:embed/>
            </p:oleObj>
          </a:graphicData>
        </a:graphic>
      </p:graphicFrame>
      <p:sp>
        <p:nvSpPr>
          <p:cNvPr id="374808" name="Text Box 24"/>
          <p:cNvSpPr txBox="1">
            <a:spLocks noChangeArrowheads="1"/>
          </p:cNvSpPr>
          <p:nvPr/>
        </p:nvSpPr>
        <p:spPr bwMode="auto">
          <a:xfrm>
            <a:off x="2438400" y="5130800"/>
            <a:ext cx="2514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因此必定有</a:t>
            </a:r>
          </a:p>
        </p:txBody>
      </p:sp>
      <p:graphicFrame>
        <p:nvGraphicFramePr>
          <p:cNvPr id="374809" name="Object 25"/>
          <p:cNvGraphicFramePr>
            <a:graphicFrameLocks noChangeAspect="1"/>
          </p:cNvGraphicFramePr>
          <p:nvPr/>
        </p:nvGraphicFramePr>
        <p:xfrm>
          <a:off x="4267200" y="5200650"/>
          <a:ext cx="2554288" cy="463550"/>
        </p:xfrm>
        <a:graphic>
          <a:graphicData uri="http://schemas.openxmlformats.org/presentationml/2006/ole">
            <p:oleObj spid="_x0000_s374809" name="Equation" r:id="rId15" imgW="1117440" imgH="20304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0" fill="hold"/>
                                        <p:tgtEl>
                                          <p:spTgt spid="374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374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4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74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7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7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7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7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7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0" grpId="0" animBg="1" autoUpdateAnimBg="0"/>
      <p:bldP spid="374791" grpId="0" autoUpdateAnimBg="0"/>
      <p:bldP spid="374793" grpId="0" autoUpdateAnimBg="0"/>
      <p:bldP spid="374795" grpId="0" autoUpdateAnimBg="0"/>
      <p:bldP spid="374796" grpId="0" autoUpdateAnimBg="0"/>
      <p:bldP spid="374797" grpId="0" autoUpdateAnimBg="0"/>
      <p:bldP spid="374799" grpId="0" autoUpdateAnimBg="0"/>
      <p:bldP spid="374802" grpId="0" animBg="1" autoUpdateAnimBg="0"/>
      <p:bldP spid="374804" grpId="0" autoUpdateAnimBg="0"/>
      <p:bldP spid="37480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DEF78-3B0C-46BF-A9A3-B706D574F8FB}" type="slidenum">
              <a:rPr lang="en-US" altLang="zh-CN"/>
              <a:pPr/>
              <a:t>9</a:t>
            </a:fld>
            <a:endParaRPr lang="en-US" altLang="zh-CN"/>
          </a:p>
        </p:txBody>
      </p:sp>
      <p:graphicFrame>
        <p:nvGraphicFramePr>
          <p:cNvPr id="381954" name="Object 2"/>
          <p:cNvGraphicFramePr>
            <a:graphicFrameLocks noChangeAspect="1"/>
          </p:cNvGraphicFramePr>
          <p:nvPr/>
        </p:nvGraphicFramePr>
        <p:xfrm>
          <a:off x="493713" y="1001727"/>
          <a:ext cx="5715000" cy="531812"/>
        </p:xfrm>
        <a:graphic>
          <a:graphicData uri="http://schemas.openxmlformats.org/presentationml/2006/ole">
            <p:oleObj spid="_x0000_s381954" name="公式" r:id="rId3" imgW="2298600" imgH="215640" progId="Equation.3">
              <p:embed/>
            </p:oleObj>
          </a:graphicData>
        </a:graphic>
      </p:graphicFrame>
      <p:graphicFrame>
        <p:nvGraphicFramePr>
          <p:cNvPr id="381955" name="Object 3"/>
          <p:cNvGraphicFramePr>
            <a:graphicFrameLocks noChangeAspect="1"/>
          </p:cNvGraphicFramePr>
          <p:nvPr/>
        </p:nvGraphicFramePr>
        <p:xfrm>
          <a:off x="6132513" y="1022364"/>
          <a:ext cx="963612" cy="479425"/>
        </p:xfrm>
        <a:graphic>
          <a:graphicData uri="http://schemas.openxmlformats.org/presentationml/2006/ole">
            <p:oleObj spid="_x0000_s381955" name="公式" r:id="rId4" imgW="406080" imgH="203040" progId="Equation.3">
              <p:embed/>
            </p:oleObj>
          </a:graphicData>
        </a:graphic>
      </p:graphicFrame>
      <p:graphicFrame>
        <p:nvGraphicFramePr>
          <p:cNvPr id="381956" name="Object 4"/>
          <p:cNvGraphicFramePr>
            <a:graphicFrameLocks noChangeAspect="1"/>
          </p:cNvGraphicFramePr>
          <p:nvPr/>
        </p:nvGraphicFramePr>
        <p:xfrm>
          <a:off x="493713" y="1474802"/>
          <a:ext cx="7620000" cy="1020762"/>
        </p:xfrm>
        <a:graphic>
          <a:graphicData uri="http://schemas.openxmlformats.org/presentationml/2006/ole">
            <p:oleObj spid="_x0000_s381956" name="公式" r:id="rId5" imgW="3213000" imgH="431640" progId="Equation.3">
              <p:embed/>
            </p:oleObj>
          </a:graphicData>
        </a:graphic>
      </p:graphicFrame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762000" y="2500327"/>
            <a:ext cx="1143000" cy="519112"/>
          </a:xfrm>
          <a:prstGeom prst="rect">
            <a:avLst/>
          </a:prstGeom>
          <a:gradFill rotWithShape="0">
            <a:gsLst>
              <a:gs pos="0">
                <a:srgbClr val="00CCFF"/>
              </a:gs>
              <a:gs pos="50000">
                <a:srgbClr val="FFFFFF"/>
              </a:gs>
              <a:gs pos="100000">
                <a:srgbClr val="00CCFF"/>
              </a:gs>
            </a:gsLst>
            <a:lin ang="5400000" scaled="1"/>
          </a:gradFill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FF0000"/>
                </a:solidFill>
              </a:rPr>
              <a:t>分析</a:t>
            </a:r>
          </a:p>
        </p:txBody>
      </p:sp>
      <p:graphicFrame>
        <p:nvGraphicFramePr>
          <p:cNvPr id="381958" name="Object 6"/>
          <p:cNvGraphicFramePr>
            <a:graphicFrameLocks noChangeAspect="1"/>
          </p:cNvGraphicFramePr>
          <p:nvPr/>
        </p:nvGraphicFramePr>
        <p:xfrm>
          <a:off x="4514850" y="3306777"/>
          <a:ext cx="112713" cy="214312"/>
        </p:xfrm>
        <a:graphic>
          <a:graphicData uri="http://schemas.openxmlformats.org/presentationml/2006/ole">
            <p:oleObj spid="_x0000_s381958" name="公式" r:id="rId6" imgW="114120" imgH="215640" progId="Equation.3">
              <p:embed/>
            </p:oleObj>
          </a:graphicData>
        </a:graphic>
      </p:graphicFrame>
      <p:graphicFrame>
        <p:nvGraphicFramePr>
          <p:cNvPr id="381959" name="Object 7"/>
          <p:cNvGraphicFramePr>
            <a:graphicFrameLocks noChangeAspect="1"/>
          </p:cNvGraphicFramePr>
          <p:nvPr/>
        </p:nvGraphicFramePr>
        <p:xfrm>
          <a:off x="1981200" y="2347927"/>
          <a:ext cx="2449513" cy="1025525"/>
        </p:xfrm>
        <a:graphic>
          <a:graphicData uri="http://schemas.openxmlformats.org/presentationml/2006/ole">
            <p:oleObj spid="_x0000_s381959" name="公式" r:id="rId7" imgW="1028520" imgH="431640" progId="Equation.3">
              <p:embed/>
            </p:oleObj>
          </a:graphicData>
        </a:graphic>
      </p:graphicFrame>
      <p:graphicFrame>
        <p:nvGraphicFramePr>
          <p:cNvPr id="381960" name="Object 8"/>
          <p:cNvGraphicFramePr>
            <a:graphicFrameLocks noChangeAspect="1"/>
          </p:cNvGraphicFramePr>
          <p:nvPr/>
        </p:nvGraphicFramePr>
        <p:xfrm>
          <a:off x="4410075" y="2576527"/>
          <a:ext cx="771525" cy="455612"/>
        </p:xfrm>
        <a:graphic>
          <a:graphicData uri="http://schemas.openxmlformats.org/presentationml/2006/ole">
            <p:oleObj spid="_x0000_s381960" name="Equation" r:id="rId8" imgW="342720" imgH="203040" progId="Equation.3">
              <p:embed/>
            </p:oleObj>
          </a:graphicData>
        </a:graphic>
      </p:graphicFrame>
      <p:graphicFrame>
        <p:nvGraphicFramePr>
          <p:cNvPr id="381961" name="Object 9"/>
          <p:cNvGraphicFramePr>
            <a:graphicFrameLocks noChangeAspect="1"/>
          </p:cNvGraphicFramePr>
          <p:nvPr/>
        </p:nvGraphicFramePr>
        <p:xfrm>
          <a:off x="2133600" y="3338527"/>
          <a:ext cx="4038600" cy="573087"/>
        </p:xfrm>
        <a:graphic>
          <a:graphicData uri="http://schemas.openxmlformats.org/presentationml/2006/ole">
            <p:oleObj spid="_x0000_s381961" name="公式" r:id="rId9" imgW="1612800" imgH="228600" progId="Equation.3">
              <p:embed/>
            </p:oleObj>
          </a:graphicData>
        </a:graphic>
      </p:graphicFrame>
      <p:graphicFrame>
        <p:nvGraphicFramePr>
          <p:cNvPr id="381962" name="Object 10"/>
          <p:cNvGraphicFramePr>
            <a:graphicFrameLocks noChangeAspect="1"/>
          </p:cNvGraphicFramePr>
          <p:nvPr/>
        </p:nvGraphicFramePr>
        <p:xfrm>
          <a:off x="2133600" y="4024327"/>
          <a:ext cx="4953000" cy="625475"/>
        </p:xfrm>
        <a:graphic>
          <a:graphicData uri="http://schemas.openxmlformats.org/presentationml/2006/ole">
            <p:oleObj spid="_x0000_s381962" name="公式" r:id="rId10" imgW="1993680" imgH="253800" progId="Equation.3">
              <p:embed/>
            </p:oleObj>
          </a:graphicData>
        </a:graphic>
      </p:graphicFrame>
      <p:graphicFrame>
        <p:nvGraphicFramePr>
          <p:cNvPr id="381963" name="Object 11"/>
          <p:cNvGraphicFramePr>
            <a:graphicFrameLocks noChangeAspect="1"/>
          </p:cNvGraphicFramePr>
          <p:nvPr/>
        </p:nvGraphicFramePr>
        <p:xfrm>
          <a:off x="2133600" y="4786327"/>
          <a:ext cx="2819400" cy="642937"/>
        </p:xfrm>
        <a:graphic>
          <a:graphicData uri="http://schemas.openxmlformats.org/presentationml/2006/ole">
            <p:oleObj spid="_x0000_s381963" name="公式" r:id="rId11" imgW="1104840" imgH="253800" progId="Equation.3">
              <p:embed/>
            </p:oleObj>
          </a:graphicData>
        </a:graphic>
      </p:graphicFrame>
      <p:graphicFrame>
        <p:nvGraphicFramePr>
          <p:cNvPr id="381964" name="Object 12"/>
          <p:cNvGraphicFramePr>
            <a:graphicFrameLocks noChangeAspect="1"/>
          </p:cNvGraphicFramePr>
          <p:nvPr/>
        </p:nvGraphicFramePr>
        <p:xfrm>
          <a:off x="5040313" y="2611452"/>
          <a:ext cx="2603500" cy="457200"/>
        </p:xfrm>
        <a:graphic>
          <a:graphicData uri="http://schemas.openxmlformats.org/presentationml/2006/ole">
            <p:oleObj spid="_x0000_s381964" name="Equation" r:id="rId12" imgW="1155600" imgH="203040" progId="Equation.3">
              <p:embed/>
            </p:oleObj>
          </a:graphicData>
        </a:graphic>
      </p:graphicFrame>
      <p:sp>
        <p:nvSpPr>
          <p:cNvPr id="381965" name="Text Box 13"/>
          <p:cNvSpPr txBox="1">
            <a:spLocks noChangeArrowheads="1"/>
          </p:cNvSpPr>
          <p:nvPr/>
        </p:nvSpPr>
        <p:spPr bwMode="auto">
          <a:xfrm>
            <a:off x="493713" y="358789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grpSp>
        <p:nvGrpSpPr>
          <p:cNvPr id="381966" name="Group 14"/>
          <p:cNvGrpSpPr>
            <a:grpSpLocks noChangeAspect="1"/>
          </p:cNvGrpSpPr>
          <p:nvPr/>
        </p:nvGrpSpPr>
        <p:grpSpPr bwMode="auto">
          <a:xfrm>
            <a:off x="1331913" y="398477"/>
            <a:ext cx="6570662" cy="500062"/>
            <a:chOff x="1008" y="361"/>
            <a:chExt cx="4139" cy="315"/>
          </a:xfrm>
        </p:grpSpPr>
        <p:sp>
          <p:nvSpPr>
            <p:cNvPr id="381967" name="AutoShape 15"/>
            <p:cNvSpPr>
              <a:spLocks noChangeAspect="1" noChangeArrowheads="1" noTextEdit="1"/>
            </p:cNvSpPr>
            <p:nvPr/>
          </p:nvSpPr>
          <p:spPr bwMode="auto">
            <a:xfrm>
              <a:off x="1008" y="361"/>
              <a:ext cx="4080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68" name="Rectangle 16"/>
            <p:cNvSpPr>
              <a:spLocks noChangeArrowheads="1"/>
            </p:cNvSpPr>
            <p:nvPr/>
          </p:nvSpPr>
          <p:spPr bwMode="auto">
            <a:xfrm>
              <a:off x="4898" y="378"/>
              <a:ext cx="24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100">
                  <a:solidFill>
                    <a:srgbClr val="000000"/>
                  </a:solidFill>
                  <a:latin typeface="宋体-18030" charset="-122"/>
                  <a:ea typeface="宋体-18030" charset="-122"/>
                </a:rPr>
                <a:t>且</a:t>
              </a:r>
              <a:endParaRPr lang="zh-CN" altLang="en-US"/>
            </a:p>
          </p:txBody>
        </p:sp>
        <p:sp>
          <p:nvSpPr>
            <p:cNvPr id="381969" name="Rectangle 17"/>
            <p:cNvSpPr>
              <a:spLocks noChangeArrowheads="1"/>
            </p:cNvSpPr>
            <p:nvPr/>
          </p:nvSpPr>
          <p:spPr bwMode="auto">
            <a:xfrm>
              <a:off x="4079" y="378"/>
              <a:ext cx="747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100">
                  <a:solidFill>
                    <a:srgbClr val="000000"/>
                  </a:solidFill>
                  <a:latin typeface="宋体-18030" charset="-122"/>
                  <a:ea typeface="宋体-18030" charset="-122"/>
                </a:rPr>
                <a:t>内可导</a:t>
              </a:r>
              <a:endParaRPr lang="zh-CN" altLang="en-US"/>
            </a:p>
          </p:txBody>
        </p:sp>
        <p:sp>
          <p:nvSpPr>
            <p:cNvPr id="381970" name="Rectangle 18"/>
            <p:cNvSpPr>
              <a:spLocks noChangeArrowheads="1"/>
            </p:cNvSpPr>
            <p:nvPr/>
          </p:nvSpPr>
          <p:spPr bwMode="auto">
            <a:xfrm>
              <a:off x="3348" y="378"/>
              <a:ext cx="24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100">
                  <a:solidFill>
                    <a:srgbClr val="000000"/>
                  </a:solidFill>
                  <a:latin typeface="宋体-18030" charset="-122"/>
                  <a:ea typeface="宋体-18030" charset="-122"/>
                </a:rPr>
                <a:t>在</a:t>
              </a:r>
              <a:endParaRPr lang="zh-CN" altLang="en-US"/>
            </a:p>
          </p:txBody>
        </p:sp>
        <p:sp>
          <p:nvSpPr>
            <p:cNvPr id="381971" name="Rectangle 19"/>
            <p:cNvSpPr>
              <a:spLocks noChangeArrowheads="1"/>
            </p:cNvSpPr>
            <p:nvPr/>
          </p:nvSpPr>
          <p:spPr bwMode="auto">
            <a:xfrm>
              <a:off x="2518" y="378"/>
              <a:ext cx="747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100">
                  <a:solidFill>
                    <a:srgbClr val="000000"/>
                  </a:solidFill>
                  <a:latin typeface="宋体-18030" charset="-122"/>
                  <a:ea typeface="宋体-18030" charset="-122"/>
                </a:rPr>
                <a:t>上连续</a:t>
              </a:r>
              <a:endParaRPr lang="zh-CN" altLang="en-US"/>
            </a:p>
          </p:txBody>
        </p:sp>
        <p:sp>
          <p:nvSpPr>
            <p:cNvPr id="381972" name="Rectangle 20"/>
            <p:cNvSpPr>
              <a:spLocks noChangeArrowheads="1"/>
            </p:cNvSpPr>
            <p:nvPr/>
          </p:nvSpPr>
          <p:spPr bwMode="auto">
            <a:xfrm>
              <a:off x="1794" y="378"/>
              <a:ext cx="24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100">
                  <a:solidFill>
                    <a:srgbClr val="000000"/>
                  </a:solidFill>
                  <a:latin typeface="宋体-18030" charset="-122"/>
                  <a:ea typeface="宋体-18030" charset="-122"/>
                </a:rPr>
                <a:t>在</a:t>
              </a:r>
              <a:endParaRPr lang="zh-CN" altLang="en-US"/>
            </a:p>
          </p:txBody>
        </p:sp>
        <p:sp>
          <p:nvSpPr>
            <p:cNvPr id="381973" name="Rectangle 21"/>
            <p:cNvSpPr>
              <a:spLocks noChangeArrowheads="1"/>
            </p:cNvSpPr>
            <p:nvPr/>
          </p:nvSpPr>
          <p:spPr bwMode="auto">
            <a:xfrm>
              <a:off x="1077" y="378"/>
              <a:ext cx="24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100">
                  <a:solidFill>
                    <a:srgbClr val="000000"/>
                  </a:solidFill>
                  <a:latin typeface="宋体-18030" charset="-122"/>
                  <a:ea typeface="宋体-18030" charset="-122"/>
                </a:rPr>
                <a:t>设</a:t>
              </a:r>
              <a:endParaRPr lang="zh-CN" altLang="en-US"/>
            </a:p>
          </p:txBody>
        </p:sp>
        <p:sp>
          <p:nvSpPr>
            <p:cNvPr id="381974" name="Rectangle 22"/>
            <p:cNvSpPr>
              <a:spLocks noChangeArrowheads="1"/>
            </p:cNvSpPr>
            <p:nvPr/>
          </p:nvSpPr>
          <p:spPr bwMode="auto">
            <a:xfrm>
              <a:off x="4811" y="371"/>
              <a:ext cx="6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381975" name="Rectangle 23"/>
            <p:cNvSpPr>
              <a:spLocks noChangeArrowheads="1"/>
            </p:cNvSpPr>
            <p:nvPr/>
          </p:nvSpPr>
          <p:spPr bwMode="auto">
            <a:xfrm>
              <a:off x="4017" y="371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81976" name="Rectangle 24"/>
            <p:cNvSpPr>
              <a:spLocks noChangeArrowheads="1"/>
            </p:cNvSpPr>
            <p:nvPr/>
          </p:nvSpPr>
          <p:spPr bwMode="auto">
            <a:xfrm>
              <a:off x="3805" y="371"/>
              <a:ext cx="6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381977" name="Rectangle 25"/>
            <p:cNvSpPr>
              <a:spLocks noChangeArrowheads="1"/>
            </p:cNvSpPr>
            <p:nvPr/>
          </p:nvSpPr>
          <p:spPr bwMode="auto">
            <a:xfrm>
              <a:off x="3580" y="371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81978" name="Rectangle 26"/>
            <p:cNvSpPr>
              <a:spLocks noChangeArrowheads="1"/>
            </p:cNvSpPr>
            <p:nvPr/>
          </p:nvSpPr>
          <p:spPr bwMode="auto">
            <a:xfrm>
              <a:off x="3257" y="371"/>
              <a:ext cx="6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381979" name="Rectangle 27"/>
            <p:cNvSpPr>
              <a:spLocks noChangeArrowheads="1"/>
            </p:cNvSpPr>
            <p:nvPr/>
          </p:nvSpPr>
          <p:spPr bwMode="auto">
            <a:xfrm>
              <a:off x="2444" y="371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]</a:t>
              </a:r>
              <a:endParaRPr lang="en-US" altLang="zh-CN"/>
            </a:p>
          </p:txBody>
        </p:sp>
        <p:sp>
          <p:nvSpPr>
            <p:cNvPr id="381980" name="Rectangle 28"/>
            <p:cNvSpPr>
              <a:spLocks noChangeArrowheads="1"/>
            </p:cNvSpPr>
            <p:nvPr/>
          </p:nvSpPr>
          <p:spPr bwMode="auto">
            <a:xfrm>
              <a:off x="2236" y="371"/>
              <a:ext cx="6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381981" name="Rectangle 29"/>
            <p:cNvSpPr>
              <a:spLocks noChangeArrowheads="1"/>
            </p:cNvSpPr>
            <p:nvPr/>
          </p:nvSpPr>
          <p:spPr bwMode="auto">
            <a:xfrm>
              <a:off x="2015" y="371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[</a:t>
              </a:r>
              <a:endParaRPr lang="en-US" altLang="zh-CN"/>
            </a:p>
          </p:txBody>
        </p:sp>
        <p:sp>
          <p:nvSpPr>
            <p:cNvPr id="381982" name="Rectangle 30"/>
            <p:cNvSpPr>
              <a:spLocks noChangeArrowheads="1"/>
            </p:cNvSpPr>
            <p:nvPr/>
          </p:nvSpPr>
          <p:spPr bwMode="auto">
            <a:xfrm>
              <a:off x="1703" y="371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81983" name="Rectangle 31"/>
            <p:cNvSpPr>
              <a:spLocks noChangeArrowheads="1"/>
            </p:cNvSpPr>
            <p:nvPr/>
          </p:nvSpPr>
          <p:spPr bwMode="auto">
            <a:xfrm>
              <a:off x="1452" y="371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81984" name="Rectangle 32"/>
            <p:cNvSpPr>
              <a:spLocks noChangeArrowheads="1"/>
            </p:cNvSpPr>
            <p:nvPr/>
          </p:nvSpPr>
          <p:spPr bwMode="auto">
            <a:xfrm>
              <a:off x="3885" y="371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b</a:t>
              </a:r>
              <a:endParaRPr lang="en-US" altLang="zh-CN"/>
            </a:p>
          </p:txBody>
        </p:sp>
        <p:sp>
          <p:nvSpPr>
            <p:cNvPr id="381985" name="Rectangle 33"/>
            <p:cNvSpPr>
              <a:spLocks noChangeArrowheads="1"/>
            </p:cNvSpPr>
            <p:nvPr/>
          </p:nvSpPr>
          <p:spPr bwMode="auto">
            <a:xfrm>
              <a:off x="3668" y="371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381986" name="Rectangle 34"/>
            <p:cNvSpPr>
              <a:spLocks noChangeArrowheads="1"/>
            </p:cNvSpPr>
            <p:nvPr/>
          </p:nvSpPr>
          <p:spPr bwMode="auto">
            <a:xfrm>
              <a:off x="2315" y="371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b</a:t>
              </a:r>
              <a:endParaRPr lang="en-US" altLang="zh-CN"/>
            </a:p>
          </p:txBody>
        </p:sp>
        <p:sp>
          <p:nvSpPr>
            <p:cNvPr id="381987" name="Rectangle 35"/>
            <p:cNvSpPr>
              <a:spLocks noChangeArrowheads="1"/>
            </p:cNvSpPr>
            <p:nvPr/>
          </p:nvSpPr>
          <p:spPr bwMode="auto">
            <a:xfrm>
              <a:off x="2099" y="371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381988" name="Rectangle 36"/>
            <p:cNvSpPr>
              <a:spLocks noChangeArrowheads="1"/>
            </p:cNvSpPr>
            <p:nvPr/>
          </p:nvSpPr>
          <p:spPr bwMode="auto">
            <a:xfrm>
              <a:off x="1563" y="371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381989" name="Rectangle 37"/>
            <p:cNvSpPr>
              <a:spLocks noChangeArrowheads="1"/>
            </p:cNvSpPr>
            <p:nvPr/>
          </p:nvSpPr>
          <p:spPr bwMode="auto">
            <a:xfrm>
              <a:off x="1315" y="371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7" grpId="0" animBg="1" autoUpdateAnimBg="0"/>
    </p:bldLst>
  </p:timing>
</p:sld>
</file>

<file path=ppt/theme/theme1.xml><?xml version="1.0" encoding="utf-8"?>
<a:theme xmlns:a="http://schemas.openxmlformats.org/drawingml/2006/main" name="习题课模板">
  <a:themeElements>
    <a:clrScheme name="习题课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习题课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习题课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习题课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D:\高等数学电子教案\习题课模板.pot</Template>
  <TotalTime>4124308</TotalTime>
  <Words>806</Words>
  <Application>Microsoft PowerPoint</Application>
  <PresentationFormat>全屏显示(4:3)</PresentationFormat>
  <Paragraphs>407</Paragraphs>
  <Slides>17</Slides>
  <Notes>1</Notes>
  <HiddenSlides>2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  <vt:variant>
        <vt:lpstr>自定义放映</vt:lpstr>
      </vt:variant>
      <vt:variant>
        <vt:i4>3</vt:i4>
      </vt:variant>
    </vt:vector>
  </HeadingPairs>
  <TitlesOfParts>
    <vt:vector size="24" baseType="lpstr">
      <vt:lpstr>习题课模板</vt:lpstr>
      <vt:lpstr>Equation</vt:lpstr>
      <vt:lpstr>公式</vt:lpstr>
      <vt:lpstr>Microsoft 公式 3.0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自定义放映 1</vt:lpstr>
      <vt:lpstr>自定义放映 2</vt:lpstr>
      <vt:lpstr>自定义放映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Ruifeng Yue</dc:creator>
  <cp:lastModifiedBy>Ruifeng Yue</cp:lastModifiedBy>
  <cp:revision>500</cp:revision>
  <cp:lastPrinted>1999-09-15T08:06:35Z</cp:lastPrinted>
  <dcterms:created xsi:type="dcterms:W3CDTF">1997-01-23T06:06:41Z</dcterms:created>
  <dcterms:modified xsi:type="dcterms:W3CDTF">2016-11-15T14:47:52Z</dcterms:modified>
</cp:coreProperties>
</file>