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00" r:id="rId2"/>
    <p:sldId id="301" r:id="rId3"/>
    <p:sldId id="461" r:id="rId4"/>
    <p:sldId id="304" r:id="rId5"/>
    <p:sldId id="342" r:id="rId6"/>
    <p:sldId id="341" r:id="rId7"/>
    <p:sldId id="305" r:id="rId8"/>
    <p:sldId id="318" r:id="rId9"/>
    <p:sldId id="320" r:id="rId10"/>
    <p:sldId id="452" r:id="rId11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CC1818"/>
    <a:srgbClr val="0033CC"/>
    <a:srgbClr val="00FF99"/>
    <a:srgbClr val="00FF00"/>
    <a:srgbClr val="00FFFF"/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 autoAdjust="0"/>
    <p:restoredTop sz="94697" autoAdjust="0"/>
  </p:normalViewPr>
  <p:slideViewPr>
    <p:cSldViewPr>
      <p:cViewPr>
        <p:scale>
          <a:sx n="50" d="100"/>
          <a:sy n="50" d="100"/>
        </p:scale>
        <p:origin x="-1944" y="-3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2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34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1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91.wmf"/><Relationship Id="rId3" Type="http://schemas.openxmlformats.org/officeDocument/2006/relationships/image" Target="../media/image43.wmf"/><Relationship Id="rId7" Type="http://schemas.openxmlformats.org/officeDocument/2006/relationships/image" Target="../media/image97.wmf"/><Relationship Id="rId12" Type="http://schemas.openxmlformats.org/officeDocument/2006/relationships/image" Target="../media/image90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11" Type="http://schemas.openxmlformats.org/officeDocument/2006/relationships/image" Target="../media/image34.wmf"/><Relationship Id="rId5" Type="http://schemas.openxmlformats.org/officeDocument/2006/relationships/image" Target="../media/image95.wmf"/><Relationship Id="rId10" Type="http://schemas.openxmlformats.org/officeDocument/2006/relationships/image" Target="../media/image89.wmf"/><Relationship Id="rId4" Type="http://schemas.openxmlformats.org/officeDocument/2006/relationships/image" Target="../media/image94.wmf"/><Relationship Id="rId9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7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6.wmf"/><Relationship Id="rId5" Type="http://schemas.openxmlformats.org/officeDocument/2006/relationships/image" Target="../media/image31.wmf"/><Relationship Id="rId10" Type="http://schemas.openxmlformats.org/officeDocument/2006/relationships/image" Target="../media/image35.wmf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9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56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2.wmf"/><Relationship Id="rId7" Type="http://schemas.openxmlformats.org/officeDocument/2006/relationships/image" Target="../media/image44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43.wmf"/><Relationship Id="rId5" Type="http://schemas.openxmlformats.org/officeDocument/2006/relationships/image" Target="../media/image64.wmf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11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041A8A-FADA-4489-A305-E587023E9A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46C6E09C-6B51-4C63-BBE8-68F78FE6E7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858" name="Object 2"/>
          <p:cNvGraphicFramePr>
            <a:graphicFrameLocks noChangeAspect="1"/>
          </p:cNvGraphicFramePr>
          <p:nvPr/>
        </p:nvGraphicFramePr>
        <p:xfrm>
          <a:off x="0" y="0"/>
          <a:ext cx="533400" cy="381000"/>
        </p:xfrm>
        <a:graphic>
          <a:graphicData uri="http://schemas.openxmlformats.org/presentationml/2006/ole">
            <p:oleObj spid="_x0000_s505858" r:id="rId15" imgW="2600000" imgH="666667" progId="PBrush">
              <p:embed/>
            </p:oleObj>
          </a:graphicData>
        </a:graphic>
      </p:graphicFrame>
      <p:sp>
        <p:nvSpPr>
          <p:cNvPr id="505859" name="WordArt 3"/>
          <p:cNvSpPr>
            <a:spLocks noChangeArrowheads="1" noChangeShapeType="1"/>
          </p:cNvSpPr>
          <p:nvPr/>
        </p:nvSpPr>
        <p:spPr bwMode="auto">
          <a:xfrm>
            <a:off x="7618413" y="6540500"/>
            <a:ext cx="1112837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1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理学院岳瑞锋</a:t>
            </a:r>
          </a:p>
        </p:txBody>
      </p:sp>
      <p:sp>
        <p:nvSpPr>
          <p:cNvPr id="50586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189788" y="6553200"/>
            <a:ext cx="381000" cy="228600"/>
          </a:xfrm>
          <a:prstGeom prst="actionButtonForwardNext">
            <a:avLst/>
          </a:prstGeom>
          <a:solidFill>
            <a:srgbClr val="99CC00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6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732588" y="6553200"/>
            <a:ext cx="381000" cy="228600"/>
          </a:xfrm>
          <a:prstGeom prst="actionButtonBackPrevious">
            <a:avLst/>
          </a:prstGeom>
          <a:solidFill>
            <a:srgbClr val="99CC00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8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8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9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990600" y="1006475"/>
            <a:ext cx="7453313" cy="14319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>
                <a:ea typeface="黑体" pitchFamily="49" charset="-122"/>
              </a:rPr>
              <a:t>第八节   二阶常系数</a:t>
            </a:r>
            <a:r>
              <a:rPr lang="zh-CN" altLang="en-US" sz="4400">
                <a:solidFill>
                  <a:schemeClr val="tx2"/>
                </a:solidFill>
                <a:ea typeface="黑体" pitchFamily="49" charset="-122"/>
              </a:rPr>
              <a:t>非齐次</a:t>
            </a:r>
            <a:br>
              <a:rPr lang="zh-CN" altLang="en-US" sz="4400">
                <a:solidFill>
                  <a:schemeClr val="tx2"/>
                </a:solidFill>
                <a:ea typeface="黑体" pitchFamily="49" charset="-122"/>
              </a:rPr>
            </a:br>
            <a:r>
              <a:rPr lang="zh-CN" altLang="en-US" sz="4400">
                <a:solidFill>
                  <a:srgbClr val="0000FF"/>
                </a:solidFill>
                <a:ea typeface="黑体" pitchFamily="49" charset="-122"/>
              </a:rPr>
              <a:t>        </a:t>
            </a:r>
            <a:r>
              <a:rPr lang="zh-CN" altLang="en-US" sz="4400">
                <a:ea typeface="黑体" pitchFamily="49" charset="-122"/>
              </a:rPr>
              <a:t>线性微分方程</a:t>
            </a: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2057400" y="3657600"/>
          <a:ext cx="4786313" cy="650875"/>
        </p:xfrm>
        <a:graphic>
          <a:graphicData uri="http://schemas.openxmlformats.org/presentationml/2006/ole">
            <p:oleObj spid="_x0000_s355332" name="Equation" r:id="rId3" imgW="3441600" imgH="482400" progId="Equation.3">
              <p:embed/>
            </p:oleObj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2133600" y="2667000"/>
          <a:ext cx="4038600" cy="692150"/>
        </p:xfrm>
        <a:graphic>
          <a:graphicData uri="http://schemas.openxmlformats.org/presentationml/2006/ole">
            <p:oleObj spid="_x0000_s355333" name="Equation" r:id="rId4" imgW="2806560" imgH="482400" progId="Equation.3">
              <p:embed/>
            </p:oleObj>
          </a:graphicData>
        </a:graphic>
      </p:graphicFrame>
      <p:pic>
        <p:nvPicPr>
          <p:cNvPr id="355334" name="Picture 6" descr="BD147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2819400"/>
            <a:ext cx="457200" cy="457200"/>
          </a:xfrm>
          <a:prstGeom prst="rect">
            <a:avLst/>
          </a:prstGeom>
          <a:noFill/>
        </p:spPr>
      </p:pic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4267200" y="4343400"/>
          <a:ext cx="3425825" cy="587375"/>
        </p:xfrm>
        <a:graphic>
          <a:graphicData uri="http://schemas.openxmlformats.org/presentationml/2006/ole">
            <p:oleObj spid="_x0000_s355335" name="Equation" r:id="rId6" imgW="2514600" imgH="444240" progId="Equation.3">
              <p:embed/>
            </p:oleObj>
          </a:graphicData>
        </a:graphic>
      </p:graphicFrame>
      <p:pic>
        <p:nvPicPr>
          <p:cNvPr id="355336" name="Picture 8" descr="BD147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810000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106" name="Object 2"/>
          <p:cNvGraphicFramePr>
            <a:graphicFrameLocks noChangeAspect="1"/>
          </p:cNvGraphicFramePr>
          <p:nvPr/>
        </p:nvGraphicFramePr>
        <p:xfrm>
          <a:off x="250825" y="2762262"/>
          <a:ext cx="8610600" cy="381000"/>
        </p:xfrm>
        <a:graphic>
          <a:graphicData uri="http://schemas.openxmlformats.org/presentationml/2006/ole">
            <p:oleObj spid="_x0000_s559106" name="Equation" r:id="rId3" imgW="8318160" imgH="393480" progId="Equation.3">
              <p:embed/>
            </p:oleObj>
          </a:graphicData>
        </a:graphic>
      </p:graphicFrame>
      <p:graphicFrame>
        <p:nvGraphicFramePr>
          <p:cNvPr id="559107" name="Object 3"/>
          <p:cNvGraphicFramePr>
            <a:graphicFrameLocks noChangeAspect="1"/>
          </p:cNvGraphicFramePr>
          <p:nvPr/>
        </p:nvGraphicFramePr>
        <p:xfrm>
          <a:off x="2057400" y="1538299"/>
          <a:ext cx="5334000" cy="444500"/>
        </p:xfrm>
        <a:graphic>
          <a:graphicData uri="http://schemas.openxmlformats.org/presentationml/2006/ole">
            <p:oleObj spid="_x0000_s559107" name="Equation" r:id="rId4" imgW="4762440" imgH="393480" progId="Equation.3">
              <p:embed/>
            </p:oleObj>
          </a:graphicData>
        </a:graphic>
      </p:graphicFrame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900113" y="3265500"/>
            <a:ext cx="37274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976313" y="39259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解之</a:t>
            </a:r>
          </a:p>
        </p:txBody>
      </p:sp>
      <p:grpSp>
        <p:nvGrpSpPr>
          <p:cNvPr id="559110" name="Group 6"/>
          <p:cNvGrpSpPr>
            <a:grpSpLocks/>
          </p:cNvGrpSpPr>
          <p:nvPr/>
        </p:nvGrpSpPr>
        <p:grpSpPr bwMode="auto">
          <a:xfrm>
            <a:off x="1219200" y="458798"/>
            <a:ext cx="6858000" cy="996951"/>
            <a:chOff x="816" y="330"/>
            <a:chExt cx="4320" cy="628"/>
          </a:xfrm>
        </p:grpSpPr>
        <p:sp>
          <p:nvSpPr>
            <p:cNvPr id="559111" name="Text Box 7"/>
            <p:cNvSpPr txBox="1">
              <a:spLocks noChangeArrowheads="1"/>
            </p:cNvSpPr>
            <p:nvPr/>
          </p:nvSpPr>
          <p:spPr bwMode="auto">
            <a:xfrm>
              <a:off x="816" y="330"/>
              <a:ext cx="187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设其特解为</a:t>
              </a:r>
            </a:p>
          </p:txBody>
        </p:sp>
        <p:graphicFrame>
          <p:nvGraphicFramePr>
            <p:cNvPr id="559112" name="Object 8"/>
            <p:cNvGraphicFramePr>
              <a:graphicFrameLocks noChangeAspect="1"/>
            </p:cNvGraphicFramePr>
            <p:nvPr/>
          </p:nvGraphicFramePr>
          <p:xfrm>
            <a:off x="912" y="672"/>
            <a:ext cx="528" cy="282"/>
          </p:xfrm>
          <a:graphic>
            <a:graphicData uri="http://schemas.openxmlformats.org/presentationml/2006/ole">
              <p:oleObj spid="_x0000_s559112" name="公式" r:id="rId5" imgW="330120" imgH="177480" progId="Equation.3">
                <p:embed/>
              </p:oleObj>
            </a:graphicData>
          </a:graphic>
        </p:graphicFrame>
        <p:graphicFrame>
          <p:nvGraphicFramePr>
            <p:cNvPr id="559113" name="Object 9"/>
            <p:cNvGraphicFramePr>
              <a:graphicFrameLocks noChangeAspect="1"/>
            </p:cNvGraphicFramePr>
            <p:nvPr/>
          </p:nvGraphicFramePr>
          <p:xfrm>
            <a:off x="1392" y="618"/>
            <a:ext cx="3744" cy="332"/>
          </p:xfrm>
          <a:graphic>
            <a:graphicData uri="http://schemas.openxmlformats.org/presentationml/2006/ole">
              <p:oleObj spid="_x0000_s559113" name="Equation" r:id="rId6" imgW="5283000" imgH="469800" progId="Equation.3">
                <p:embed/>
              </p:oleObj>
            </a:graphicData>
          </a:graphic>
        </p:graphicFrame>
        <p:graphicFrame>
          <p:nvGraphicFramePr>
            <p:cNvPr id="559114" name="Object 10"/>
            <p:cNvGraphicFramePr>
              <a:graphicFrameLocks noChangeAspect="1"/>
            </p:cNvGraphicFramePr>
            <p:nvPr/>
          </p:nvGraphicFramePr>
          <p:xfrm>
            <a:off x="1536" y="570"/>
            <a:ext cx="128" cy="200"/>
          </p:xfrm>
          <a:graphic>
            <a:graphicData uri="http://schemas.openxmlformats.org/presentationml/2006/ole">
              <p:oleObj spid="_x0000_s559114" name="Equation" r:id="rId7" imgW="203040" imgH="317160" progId="Equation.3">
                <p:embed/>
              </p:oleObj>
            </a:graphicData>
          </a:graphic>
        </p:graphicFrame>
        <p:graphicFrame>
          <p:nvGraphicFramePr>
            <p:cNvPr id="559115" name="Object 11"/>
            <p:cNvGraphicFramePr>
              <a:graphicFrameLocks noChangeAspect="1"/>
            </p:cNvGraphicFramePr>
            <p:nvPr/>
          </p:nvGraphicFramePr>
          <p:xfrm>
            <a:off x="1744" y="570"/>
            <a:ext cx="128" cy="200"/>
          </p:xfrm>
          <a:graphic>
            <a:graphicData uri="http://schemas.openxmlformats.org/presentationml/2006/ole">
              <p:oleObj spid="_x0000_s559115" name="Equation" r:id="rId8" imgW="203040" imgH="317160" progId="Equation.3">
                <p:embed/>
              </p:oleObj>
            </a:graphicData>
          </a:graphic>
        </p:graphicFrame>
        <p:graphicFrame>
          <p:nvGraphicFramePr>
            <p:cNvPr id="559116" name="Object 12"/>
            <p:cNvGraphicFramePr>
              <a:graphicFrameLocks noChangeAspect="1"/>
            </p:cNvGraphicFramePr>
            <p:nvPr/>
          </p:nvGraphicFramePr>
          <p:xfrm>
            <a:off x="2184" y="766"/>
            <a:ext cx="112" cy="192"/>
          </p:xfrm>
          <a:graphic>
            <a:graphicData uri="http://schemas.openxmlformats.org/presentationml/2006/ole">
              <p:oleObj spid="_x0000_s559116" name="Equation" r:id="rId9" imgW="177480" imgH="304560" progId="Equation.3">
                <p:embed/>
              </p:oleObj>
            </a:graphicData>
          </a:graphic>
        </p:graphicFrame>
        <p:graphicFrame>
          <p:nvGraphicFramePr>
            <p:cNvPr id="559117" name="Object 13"/>
            <p:cNvGraphicFramePr>
              <a:graphicFrameLocks noChangeAspect="1"/>
            </p:cNvGraphicFramePr>
            <p:nvPr/>
          </p:nvGraphicFramePr>
          <p:xfrm>
            <a:off x="3824" y="762"/>
            <a:ext cx="112" cy="192"/>
          </p:xfrm>
          <a:graphic>
            <a:graphicData uri="http://schemas.openxmlformats.org/presentationml/2006/ole">
              <p:oleObj spid="_x0000_s559117" name="Equation" r:id="rId10" imgW="177480" imgH="304560" progId="Equation.3">
                <p:embed/>
              </p:oleObj>
            </a:graphicData>
          </a:graphic>
        </p:graphicFrame>
        <p:graphicFrame>
          <p:nvGraphicFramePr>
            <p:cNvPr id="559118" name="Object 14"/>
            <p:cNvGraphicFramePr>
              <a:graphicFrameLocks noChangeAspect="1"/>
            </p:cNvGraphicFramePr>
            <p:nvPr/>
          </p:nvGraphicFramePr>
          <p:xfrm>
            <a:off x="3176" y="666"/>
            <a:ext cx="136" cy="192"/>
          </p:xfrm>
          <a:graphic>
            <a:graphicData uri="http://schemas.openxmlformats.org/presentationml/2006/ole">
              <p:oleObj spid="_x0000_s559118" name="Equation" r:id="rId11" imgW="215640" imgH="304560" progId="Equation.3">
                <p:embed/>
              </p:oleObj>
            </a:graphicData>
          </a:graphic>
        </p:graphicFrame>
        <p:graphicFrame>
          <p:nvGraphicFramePr>
            <p:cNvPr id="559119" name="Object 15"/>
            <p:cNvGraphicFramePr>
              <a:graphicFrameLocks noChangeAspect="1"/>
            </p:cNvGraphicFramePr>
            <p:nvPr/>
          </p:nvGraphicFramePr>
          <p:xfrm>
            <a:off x="4760" y="672"/>
            <a:ext cx="136" cy="192"/>
          </p:xfrm>
          <a:graphic>
            <a:graphicData uri="http://schemas.openxmlformats.org/presentationml/2006/ole">
              <p:oleObj spid="_x0000_s559119" name="Equation" r:id="rId12" imgW="215640" imgH="304560" progId="Equation.3">
                <p:embed/>
              </p:oleObj>
            </a:graphicData>
          </a:graphic>
        </p:graphicFrame>
      </p:grp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2987675" y="2043124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代入原方程</a:t>
            </a:r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827088" y="2114561"/>
          <a:ext cx="2209800" cy="523875"/>
        </p:xfrm>
        <a:graphic>
          <a:graphicData uri="http://schemas.openxmlformats.org/presentationml/2006/ole">
            <p:oleObj spid="_x0000_s559121" name="公式" r:id="rId13" imgW="901440" imgH="215640" progId="Equation.3">
              <p:embed/>
            </p:oleObj>
          </a:graphicData>
        </a:graphic>
      </p:graphicFrame>
      <p:graphicFrame>
        <p:nvGraphicFramePr>
          <p:cNvPr id="559122" name="Object 18"/>
          <p:cNvGraphicFramePr>
            <a:graphicFrameLocks noChangeAspect="1"/>
          </p:cNvGraphicFramePr>
          <p:nvPr/>
        </p:nvGraphicFramePr>
        <p:xfrm>
          <a:off x="1835150" y="3392500"/>
          <a:ext cx="1236663" cy="304800"/>
        </p:xfrm>
        <a:graphic>
          <a:graphicData uri="http://schemas.openxmlformats.org/presentationml/2006/ole">
            <p:oleObj spid="_x0000_s559122" name="Equation" r:id="rId14" imgW="1193760" imgH="317160" progId="Equation.3">
              <p:embed/>
            </p:oleObj>
          </a:graphicData>
        </a:graphic>
      </p:graphicFrame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3276600" y="3336937"/>
          <a:ext cx="5170488" cy="381000"/>
        </p:xfrm>
        <a:graphic>
          <a:graphicData uri="http://schemas.openxmlformats.org/presentationml/2006/ole">
            <p:oleObj spid="_x0000_s559123" name="Equation" r:id="rId15" imgW="4991040" imgH="368280" progId="Equation.3">
              <p:embed/>
            </p:oleObj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2195513" y="3697300"/>
          <a:ext cx="3776662" cy="838200"/>
        </p:xfrm>
        <a:graphic>
          <a:graphicData uri="http://schemas.openxmlformats.org/presentationml/2006/ole">
            <p:oleObj spid="_x0000_s559124" name="Equation" r:id="rId16" imgW="3644640" imgH="838080" progId="Equation.3">
              <p:embed/>
            </p:oleObj>
          </a:graphicData>
        </a:graphic>
      </p:graphicFrame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969963" y="4632339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原方程的一个特解为</a:t>
            </a:r>
          </a:p>
        </p:txBody>
      </p:sp>
      <p:graphicFrame>
        <p:nvGraphicFramePr>
          <p:cNvPr id="559126" name="Object 22"/>
          <p:cNvGraphicFramePr>
            <a:graphicFrameLocks noChangeAspect="1"/>
          </p:cNvGraphicFramePr>
          <p:nvPr/>
        </p:nvGraphicFramePr>
        <p:xfrm>
          <a:off x="4356100" y="4487876"/>
          <a:ext cx="4114800" cy="941388"/>
        </p:xfrm>
        <a:graphic>
          <a:graphicData uri="http://schemas.openxmlformats.org/presentationml/2006/ole">
            <p:oleObj spid="_x0000_s559126" name="Equation" r:id="rId17" imgW="3835080" imgH="838080" progId="Equation.3">
              <p:embed/>
            </p:oleObj>
          </a:graphicData>
        </a:graphic>
      </p:graphicFrame>
      <p:graphicFrame>
        <p:nvGraphicFramePr>
          <p:cNvPr id="559127" name="Object 23"/>
          <p:cNvGraphicFramePr>
            <a:graphicFrameLocks noChangeAspect="1"/>
          </p:cNvGraphicFramePr>
          <p:nvPr/>
        </p:nvGraphicFramePr>
        <p:xfrm>
          <a:off x="4859338" y="2114561"/>
          <a:ext cx="2554287" cy="387350"/>
        </p:xfrm>
        <a:graphic>
          <a:graphicData uri="http://schemas.openxmlformats.org/presentationml/2006/ole">
            <p:oleObj spid="_x0000_s559127" name="Equation" r:id="rId18" imgW="2679480" imgH="406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55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utoUpdateAnimBg="0"/>
      <p:bldP spid="559109" grpId="0" autoUpdateAnimBg="0"/>
      <p:bldP spid="559120" grpId="0" autoUpdateAnimBg="0"/>
      <p:bldP spid="5591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7937500" y="590551"/>
            <a:ext cx="977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方程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900113" y="1195389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根据线性微分方程的解的结构</a:t>
            </a:r>
            <a:r>
              <a:rPr lang="zh-CN" altLang="en-US" sz="2800" dirty="0" smtClean="0"/>
              <a:t>理论，</a:t>
            </a:r>
            <a:endParaRPr lang="zh-CN" altLang="en-US" sz="2800" dirty="0"/>
          </a:p>
        </p:txBody>
      </p:sp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3352801" y="3116271"/>
          <a:ext cx="433382" cy="462895"/>
        </p:xfrm>
        <a:graphic>
          <a:graphicData uri="http://schemas.openxmlformats.org/presentationml/2006/ole">
            <p:oleObj spid="_x0000_s356362" name="Equation" r:id="rId3" imgW="253800" imgH="317160" progId="Equation.3">
              <p:embed/>
            </p:oleObj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3276600" y="622301"/>
          <a:ext cx="914400" cy="501650"/>
        </p:xfrm>
        <a:graphic>
          <a:graphicData uri="http://schemas.openxmlformats.org/presentationml/2006/ole">
            <p:oleObj spid="_x0000_s356363" name="公式" r:id="rId4" imgW="368280" imgH="203040" progId="Equation.3">
              <p:embed/>
            </p:oleObj>
          </a:graphicData>
        </a:graphic>
      </p:graphicFrame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4419600" y="590551"/>
            <a:ext cx="10890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二阶</a:t>
            </a: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5140325" y="590551"/>
            <a:ext cx="1519238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常系数</a:t>
            </a:r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6207125" y="590551"/>
            <a:ext cx="13890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3300"/>
                </a:solidFill>
                <a:ea typeface="黑体" pitchFamily="49" charset="-122"/>
              </a:rPr>
              <a:t>非齐次</a:t>
            </a:r>
          </a:p>
        </p:txBody>
      </p:sp>
      <p:sp>
        <p:nvSpPr>
          <p:cNvPr id="356369" name="Rectangle 17"/>
          <p:cNvSpPr>
            <a:spLocks noChangeArrowheads="1"/>
          </p:cNvSpPr>
          <p:nvPr/>
        </p:nvSpPr>
        <p:spPr bwMode="auto">
          <a:xfrm>
            <a:off x="7251700" y="590551"/>
            <a:ext cx="10541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线性</a:t>
            </a:r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4343400" y="3116271"/>
          <a:ext cx="790575" cy="449262"/>
        </p:xfrm>
        <a:graphic>
          <a:graphicData uri="http://schemas.openxmlformats.org/presentationml/2006/ole">
            <p:oleObj spid="_x0000_s356372" name="Equation" r:id="rId5" imgW="749160" imgH="330120" progId="Equation.3">
              <p:embed/>
            </p:oleObj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3683000" y="3127383"/>
          <a:ext cx="660400" cy="338138"/>
        </p:xfrm>
        <a:graphic>
          <a:graphicData uri="http://schemas.openxmlformats.org/presentationml/2006/ole">
            <p:oleObj spid="_x0000_s356373" name="Equation" r:id="rId6" imgW="571320" imgH="291960" progId="Equation.3">
              <p:embed/>
            </p:oleObj>
          </a:graphicData>
        </a:graphic>
      </p:graphicFrame>
      <p:graphicFrame>
        <p:nvGraphicFramePr>
          <p:cNvPr id="356375" name="Object 23"/>
          <p:cNvGraphicFramePr>
            <a:graphicFrameLocks noChangeAspect="1"/>
          </p:cNvGraphicFramePr>
          <p:nvPr/>
        </p:nvGraphicFramePr>
        <p:xfrm>
          <a:off x="762000" y="603251"/>
          <a:ext cx="2590800" cy="520700"/>
        </p:xfrm>
        <a:graphic>
          <a:graphicData uri="http://schemas.openxmlformats.org/presentationml/2006/ole">
            <p:oleObj spid="_x0000_s356375" name="公式" r:id="rId7" imgW="1002960" imgH="203040" progId="Equation.3">
              <p:embed/>
            </p:oleObj>
          </a:graphicData>
        </a:graphic>
      </p:graphicFrame>
      <p:sp>
        <p:nvSpPr>
          <p:cNvPr id="356386" name="Text Box 34"/>
          <p:cNvSpPr txBox="1">
            <a:spLocks noChangeArrowheads="1"/>
          </p:cNvSpPr>
          <p:nvPr/>
        </p:nvSpPr>
        <p:spPr bwMode="auto">
          <a:xfrm>
            <a:off x="838200" y="44450"/>
            <a:ext cx="222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本节课讨论</a:t>
            </a:r>
          </a:p>
        </p:txBody>
      </p:sp>
      <p:grpSp>
        <p:nvGrpSpPr>
          <p:cNvPr id="356392" name="Group 40"/>
          <p:cNvGrpSpPr>
            <a:grpSpLocks/>
          </p:cNvGrpSpPr>
          <p:nvPr/>
        </p:nvGrpSpPr>
        <p:grpSpPr bwMode="auto">
          <a:xfrm>
            <a:off x="914400" y="1749436"/>
            <a:ext cx="6553200" cy="519113"/>
            <a:chOff x="576" y="1920"/>
            <a:chExt cx="4128" cy="327"/>
          </a:xfrm>
        </p:grpSpPr>
        <p:sp>
          <p:nvSpPr>
            <p:cNvPr id="356355" name="Text Box 3"/>
            <p:cNvSpPr txBox="1">
              <a:spLocks noChangeArrowheads="1"/>
            </p:cNvSpPr>
            <p:nvPr/>
          </p:nvSpPr>
          <p:spPr bwMode="auto">
            <a:xfrm>
              <a:off x="576" y="1920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只要找到对应的齐次方程的通解   ，</a:t>
              </a:r>
            </a:p>
          </p:txBody>
        </p:sp>
        <p:graphicFrame>
          <p:nvGraphicFramePr>
            <p:cNvPr id="356387" name="Object 35"/>
            <p:cNvGraphicFramePr>
              <a:graphicFrameLocks noChangeAspect="1"/>
            </p:cNvGraphicFramePr>
            <p:nvPr/>
          </p:nvGraphicFramePr>
          <p:xfrm>
            <a:off x="3812" y="1965"/>
            <a:ext cx="238" cy="258"/>
          </p:xfrm>
          <a:graphic>
            <a:graphicData uri="http://schemas.openxmlformats.org/presentationml/2006/ole">
              <p:oleObj spid="_x0000_s356387" name="公式" r:id="rId8" imgW="152280" imgH="164880" progId="Equation.3">
                <p:embed/>
              </p:oleObj>
            </a:graphicData>
          </a:graphic>
        </p:graphicFrame>
      </p:grpSp>
      <p:sp>
        <p:nvSpPr>
          <p:cNvPr id="356388" name="Text Box 36"/>
          <p:cNvSpPr txBox="1">
            <a:spLocks noChangeArrowheads="1"/>
          </p:cNvSpPr>
          <p:nvPr/>
        </p:nvSpPr>
        <p:spPr bwMode="auto">
          <a:xfrm>
            <a:off x="6629400" y="174943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和非齐次</a:t>
            </a:r>
          </a:p>
        </p:txBody>
      </p:sp>
      <p:grpSp>
        <p:nvGrpSpPr>
          <p:cNvPr id="356393" name="Group 41"/>
          <p:cNvGrpSpPr>
            <a:grpSpLocks/>
          </p:cNvGrpSpPr>
          <p:nvPr/>
        </p:nvGrpSpPr>
        <p:grpSpPr bwMode="auto">
          <a:xfrm>
            <a:off x="609600" y="2400308"/>
            <a:ext cx="4114800" cy="533400"/>
            <a:chOff x="384" y="2400"/>
            <a:chExt cx="2592" cy="336"/>
          </a:xfrm>
        </p:grpSpPr>
        <p:sp>
          <p:nvSpPr>
            <p:cNvPr id="356389" name="Text Box 37"/>
            <p:cNvSpPr txBox="1">
              <a:spLocks noChangeArrowheads="1"/>
            </p:cNvSpPr>
            <p:nvPr/>
          </p:nvSpPr>
          <p:spPr bwMode="auto">
            <a:xfrm>
              <a:off x="384" y="2400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方程的一个特解     ，</a:t>
              </a:r>
            </a:p>
          </p:txBody>
        </p:sp>
        <p:graphicFrame>
          <p:nvGraphicFramePr>
            <p:cNvPr id="356390" name="Object 38"/>
            <p:cNvGraphicFramePr>
              <a:graphicFrameLocks noChangeAspect="1"/>
            </p:cNvGraphicFramePr>
            <p:nvPr/>
          </p:nvGraphicFramePr>
          <p:xfrm>
            <a:off x="2016" y="2431"/>
            <a:ext cx="395" cy="305"/>
          </p:xfrm>
          <a:graphic>
            <a:graphicData uri="http://schemas.openxmlformats.org/presentationml/2006/ole">
              <p:oleObj spid="_x0000_s356390" name="公式" r:id="rId9" imgW="228600" imgH="177480" progId="Equation.3">
                <p:embed/>
              </p:oleObj>
            </a:graphicData>
          </a:graphic>
        </p:graphicFrame>
      </p:grpSp>
      <p:sp>
        <p:nvSpPr>
          <p:cNvPr id="356391" name="Text Box 39"/>
          <p:cNvSpPr txBox="1">
            <a:spLocks noChangeArrowheads="1"/>
          </p:cNvSpPr>
          <p:nvPr/>
        </p:nvSpPr>
        <p:spPr bwMode="auto">
          <a:xfrm>
            <a:off x="3810000" y="2381258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即可得到非齐次方程的通解：</a:t>
            </a:r>
          </a:p>
        </p:txBody>
      </p:sp>
      <p:sp>
        <p:nvSpPr>
          <p:cNvPr id="356395" name="Text Box 43"/>
          <p:cNvSpPr txBox="1">
            <a:spLocks noChangeArrowheads="1"/>
          </p:cNvSpPr>
          <p:nvPr/>
        </p:nvSpPr>
        <p:spPr bwMode="auto">
          <a:xfrm>
            <a:off x="785786" y="5072074"/>
            <a:ext cx="80724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本课仅考虑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是两种常见形式时</a:t>
            </a:r>
            <a:r>
              <a:rPr lang="zh-CN" altLang="en-US" sz="2800" dirty="0" smtClean="0"/>
              <a:t>，其特解</a:t>
            </a:r>
            <a:r>
              <a:rPr lang="zh-CN" altLang="en-US" sz="2800" dirty="0"/>
              <a:t>的求法</a:t>
            </a:r>
            <a:r>
              <a:rPr lang="en-US" altLang="zh-CN" sz="2800" dirty="0"/>
              <a:t>.</a:t>
            </a:r>
          </a:p>
        </p:txBody>
      </p:sp>
      <p:sp>
        <p:nvSpPr>
          <p:cNvPr id="356396" name="Rectangle 44"/>
          <p:cNvSpPr>
            <a:spLocks noChangeArrowheads="1"/>
          </p:cNvSpPr>
          <p:nvPr/>
        </p:nvSpPr>
        <p:spPr bwMode="auto">
          <a:xfrm>
            <a:off x="838200" y="3552829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难点</a:t>
            </a:r>
          </a:p>
        </p:txBody>
      </p:sp>
      <p:sp>
        <p:nvSpPr>
          <p:cNvPr id="356397" name="Rectangle 45"/>
          <p:cNvSpPr>
            <a:spLocks noChangeArrowheads="1"/>
          </p:cNvSpPr>
          <p:nvPr/>
        </p:nvSpPr>
        <p:spPr bwMode="auto">
          <a:xfrm>
            <a:off x="857224" y="4271969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1752600" y="3552829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如何求</a:t>
            </a:r>
            <a:r>
              <a:rPr lang="zh-CN" altLang="en-US" sz="2800">
                <a:solidFill>
                  <a:srgbClr val="0000FF"/>
                </a:solidFill>
              </a:rPr>
              <a:t>非齐次</a:t>
            </a:r>
            <a:r>
              <a:rPr lang="zh-CN" altLang="en-US" sz="2800">
                <a:solidFill>
                  <a:schemeClr val="tx2"/>
                </a:solidFill>
              </a:rPr>
              <a:t>方程特解？</a:t>
            </a:r>
          </a:p>
        </p:txBody>
      </p:sp>
      <p:sp>
        <p:nvSpPr>
          <p:cNvPr id="356399" name="Rectangle 47"/>
          <p:cNvSpPr>
            <a:spLocks noChangeArrowheads="1"/>
          </p:cNvSpPr>
          <p:nvPr/>
        </p:nvSpPr>
        <p:spPr bwMode="auto">
          <a:xfrm>
            <a:off x="1770036" y="4286256"/>
            <a:ext cx="20589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待定系数法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"/>
                                        <p:tgtEl>
                                          <p:spTgt spid="35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utoUpdateAnimBg="0"/>
      <p:bldP spid="356357" grpId="0" autoUpdateAnimBg="0"/>
      <p:bldP spid="356366" grpId="0" autoUpdateAnimBg="0"/>
      <p:bldP spid="356367" grpId="0" autoUpdateAnimBg="0"/>
      <p:bldP spid="356368" grpId="0" autoUpdateAnimBg="0"/>
      <p:bldP spid="356369" grpId="0" autoUpdateAnimBg="0"/>
      <p:bldP spid="356388" grpId="0" autoUpdateAnimBg="0"/>
      <p:bldP spid="356391" grpId="0" autoUpdateAnimBg="0"/>
      <p:bldP spid="356395" grpId="0" autoUpdateAnimBg="0"/>
      <p:bldP spid="356396" grpId="0" autoUpdateAnimBg="0"/>
      <p:bldP spid="356397" grpId="0" autoUpdateAnimBg="0"/>
      <p:bldP spid="356398" grpId="0" autoUpdateAnimBg="0"/>
      <p:bldP spid="3563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340" name="Group 20"/>
          <p:cNvGrpSpPr>
            <a:grpSpLocks/>
          </p:cNvGrpSpPr>
          <p:nvPr/>
        </p:nvGrpSpPr>
        <p:grpSpPr bwMode="auto">
          <a:xfrm>
            <a:off x="4476720" y="428628"/>
            <a:ext cx="4495800" cy="563563"/>
            <a:chOff x="480" y="234"/>
            <a:chExt cx="2832" cy="355"/>
          </a:xfrm>
        </p:grpSpPr>
        <p:sp>
          <p:nvSpPr>
            <p:cNvPr id="568341" name="AutoShape 21"/>
            <p:cNvSpPr>
              <a:spLocks noChangeArrowheads="1"/>
            </p:cNvSpPr>
            <p:nvPr/>
          </p:nvSpPr>
          <p:spPr bwMode="auto">
            <a:xfrm>
              <a:off x="480" y="240"/>
              <a:ext cx="2832" cy="336"/>
            </a:xfrm>
            <a:prstGeom prst="octagon">
              <a:avLst>
                <a:gd name="adj" fmla="val 29287"/>
              </a:avLst>
            </a:prstGeom>
            <a:solidFill>
              <a:srgbClr val="66FF33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8342" name="Object 22"/>
            <p:cNvGraphicFramePr>
              <a:graphicFrameLocks noChangeAspect="1"/>
            </p:cNvGraphicFramePr>
            <p:nvPr/>
          </p:nvGraphicFramePr>
          <p:xfrm>
            <a:off x="480" y="234"/>
            <a:ext cx="2736" cy="355"/>
          </p:xfrm>
          <a:graphic>
            <a:graphicData uri="http://schemas.openxmlformats.org/presentationml/2006/ole">
              <p:oleObj spid="_x0000_s568342" name="公式" r:id="rId3" imgW="1600200" imgH="241200" progId="Equation.3">
                <p:embed/>
              </p:oleObj>
            </a:graphicData>
          </a:graphic>
        </p:graphicFrame>
      </p:grpSp>
      <p:graphicFrame>
        <p:nvGraphicFramePr>
          <p:cNvPr id="568347" name="Object 27"/>
          <p:cNvGraphicFramePr>
            <a:graphicFrameLocks noChangeAspect="1"/>
          </p:cNvGraphicFramePr>
          <p:nvPr/>
        </p:nvGraphicFramePr>
        <p:xfrm>
          <a:off x="285720" y="473078"/>
          <a:ext cx="4017963" cy="549275"/>
        </p:xfrm>
        <a:graphic>
          <a:graphicData uri="http://schemas.openxmlformats.org/presentationml/2006/ole">
            <p:oleObj spid="_x0000_s568347" name="Equation" r:id="rId4" imgW="3429000" imgH="469800" progId="Equation.3">
              <p:embed/>
            </p:oleObj>
          </a:graphicData>
        </a:graphic>
      </p:graphicFrame>
      <p:graphicFrame>
        <p:nvGraphicFramePr>
          <p:cNvPr id="568348" name="Object 28"/>
          <p:cNvGraphicFramePr>
            <a:graphicFrameLocks noChangeAspect="1"/>
          </p:cNvGraphicFramePr>
          <p:nvPr/>
        </p:nvGraphicFramePr>
        <p:xfrm>
          <a:off x="1428728" y="1354126"/>
          <a:ext cx="5346700" cy="431800"/>
        </p:xfrm>
        <a:graphic>
          <a:graphicData uri="http://schemas.openxmlformats.org/presentationml/2006/ole">
            <p:oleObj spid="_x0000_s568348" name="Equation" r:id="rId5" imgW="5346360" imgH="431640" progId="Equation.3">
              <p:embed/>
            </p:oleObj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939811" y="3609972"/>
          <a:ext cx="3536950" cy="603250"/>
        </p:xfrm>
        <a:graphic>
          <a:graphicData uri="http://schemas.openxmlformats.org/presentationml/2006/ole">
            <p:oleObj spid="_x0000_s568353" name="公式" r:id="rId6" imgW="1409400" imgH="241200" progId="Equation.3">
              <p:embed/>
            </p:oleObj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4445011" y="3198809"/>
          <a:ext cx="882650" cy="1401763"/>
        </p:xfrm>
        <a:graphic>
          <a:graphicData uri="http://schemas.openxmlformats.org/presentationml/2006/ole">
            <p:oleObj spid="_x0000_s568354" name="Equation" r:id="rId7" imgW="952200" imgH="1511280" progId="Equation.3">
              <p:embed/>
            </p:oleObj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5969011" y="3216272"/>
          <a:ext cx="368300" cy="393700"/>
        </p:xfrm>
        <a:graphic>
          <a:graphicData uri="http://schemas.openxmlformats.org/presentationml/2006/ole">
            <p:oleObj spid="_x0000_s568355" name="Equation" r:id="rId8" imgW="368280" imgH="393480" progId="Equation.3">
              <p:embed/>
            </p:oleObj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/>
        </p:nvGraphicFramePr>
        <p:xfrm>
          <a:off x="5969011" y="3725859"/>
          <a:ext cx="334963" cy="417513"/>
        </p:xfrm>
        <a:graphic>
          <a:graphicData uri="http://schemas.openxmlformats.org/presentationml/2006/ole">
            <p:oleObj spid="_x0000_s568356" name="Equation" r:id="rId9" imgW="317160" imgH="393480" progId="Equation.3">
              <p:embed/>
            </p:oleObj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5969011" y="4264022"/>
          <a:ext cx="385763" cy="412750"/>
        </p:xfrm>
        <a:graphic>
          <a:graphicData uri="http://schemas.openxmlformats.org/presentationml/2006/ole">
            <p:oleObj spid="_x0000_s568357" name="Equation" r:id="rId10" imgW="368280" imgH="393480" progId="Equation.3">
              <p:embed/>
            </p:oleObj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5308611" y="3732209"/>
          <a:ext cx="177800" cy="304800"/>
        </p:xfrm>
        <a:graphic>
          <a:graphicData uri="http://schemas.openxmlformats.org/presentationml/2006/ole">
            <p:oleObj spid="_x0000_s568358" name="Equation" r:id="rId11" imgW="177480" imgH="304560" progId="Equation.3">
              <p:embed/>
            </p:oleObj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5283211" y="3186109"/>
          <a:ext cx="203200" cy="317500"/>
        </p:xfrm>
        <a:graphic>
          <a:graphicData uri="http://schemas.openxmlformats.org/presentationml/2006/ole">
            <p:oleObj spid="_x0000_s568359" name="Equation" r:id="rId12" imgW="203040" imgH="317160" progId="Equation.3">
              <p:embed/>
            </p:oleObj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5295911" y="4265609"/>
          <a:ext cx="215900" cy="304800"/>
        </p:xfrm>
        <a:graphic>
          <a:graphicData uri="http://schemas.openxmlformats.org/presentationml/2006/ole">
            <p:oleObj spid="_x0000_s568360" name="Equation" r:id="rId13" imgW="215640" imgH="304560" progId="Equation.3">
              <p:embed/>
            </p:oleObj>
          </a:graphicData>
        </a:graphic>
      </p:graphicFrame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143636" y="3000372"/>
            <a:ext cx="1654175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不是根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143636" y="3538534"/>
            <a:ext cx="1654175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是单根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6143636" y="4067172"/>
            <a:ext cx="1654175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是重根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928662" y="4704418"/>
            <a:ext cx="76438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m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x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为</a:t>
            </a:r>
            <a:r>
              <a:rPr lang="en-US" altLang="zh-CN" sz="2800" i="1" dirty="0" smtClean="0"/>
              <a:t>m</a:t>
            </a:r>
            <a:r>
              <a:rPr lang="zh-CN" altLang="en-US" sz="2800" dirty="0" smtClean="0"/>
              <a:t>次多项式，其系数</a:t>
            </a:r>
            <a:r>
              <a:rPr lang="zh-CN" altLang="en-US" sz="2800" dirty="0"/>
              <a:t>由</a:t>
            </a:r>
            <a:r>
              <a:rPr lang="zh-CN" altLang="en-US" sz="2800" dirty="0" smtClean="0"/>
              <a:t>待定系数法确定</a:t>
            </a:r>
            <a:r>
              <a:rPr lang="en-US" altLang="zh-CN" sz="2800" dirty="0" smtClean="0"/>
              <a:t>.</a:t>
            </a:r>
            <a:endParaRPr lang="zh-CN" altLang="en-US" sz="2800" i="1" dirty="0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673083" y="5362584"/>
            <a:ext cx="7848600" cy="1079500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" name="Group 10"/>
          <p:cNvGrpSpPr>
            <a:grpSpLocks/>
          </p:cNvGrpSpPr>
          <p:nvPr/>
        </p:nvGrpSpPr>
        <p:grpSpPr bwMode="auto">
          <a:xfrm>
            <a:off x="981058" y="5514984"/>
            <a:ext cx="762000" cy="609600"/>
            <a:chOff x="624" y="3024"/>
            <a:chExt cx="480" cy="384"/>
          </a:xfrm>
        </p:grpSpPr>
        <p:sp>
          <p:nvSpPr>
            <p:cNvPr id="37" name="AutoShape 11" descr="粉色砂纸"/>
            <p:cNvSpPr>
              <a:spLocks noChangeArrowheads="1"/>
            </p:cNvSpPr>
            <p:nvPr/>
          </p:nvSpPr>
          <p:spPr bwMode="auto">
            <a:xfrm>
              <a:off x="624" y="3024"/>
              <a:ext cx="43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 w="9525">
              <a:solidFill>
                <a:srgbClr val="FF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672" y="30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ea typeface="黑体" pitchFamily="49" charset="-122"/>
                </a:rPr>
                <a:t>注</a:t>
              </a:r>
            </a:p>
          </p:txBody>
        </p:sp>
      </p:grp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1819258" y="5362584"/>
            <a:ext cx="6781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上述结论可推广到</a:t>
            </a:r>
            <a:r>
              <a:rPr lang="en-US" altLang="zh-CN" sz="2800" i="1"/>
              <a:t>n</a:t>
            </a:r>
            <a:r>
              <a:rPr lang="zh-CN" altLang="en-US" sz="2800"/>
              <a:t>阶常系数非齐次线性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1895458" y="5748347"/>
            <a:ext cx="3903663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微分方程</a:t>
            </a:r>
            <a:r>
              <a:rPr lang="en-US" altLang="zh-CN" sz="2800"/>
              <a:t>(</a:t>
            </a:r>
            <a:r>
              <a:rPr lang="en-US" altLang="zh-CN" sz="2800" i="1"/>
              <a:t>k</a:t>
            </a:r>
            <a:r>
              <a:rPr lang="zh-CN" altLang="en-US" sz="2800"/>
              <a:t>是重根次数</a:t>
            </a:r>
            <a:r>
              <a:rPr lang="en-US" altLang="zh-CN" sz="2800"/>
              <a:t>).</a:t>
            </a:r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/>
        </p:nvGraphicFramePr>
        <p:xfrm>
          <a:off x="1289051" y="2005002"/>
          <a:ext cx="2387600" cy="517525"/>
        </p:xfrm>
        <a:graphic>
          <a:graphicData uri="http://schemas.openxmlformats.org/presentationml/2006/ole">
            <p:oleObj spid="_x0000_s568361" name="公式" r:id="rId15" imgW="2514600" imgH="545760" progId="Equation.3">
              <p:embed/>
            </p:oleObj>
          </a:graphicData>
        </a:graphic>
      </p:graphicFrame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4714876" y="1928802"/>
            <a:ext cx="19748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特征方程</a:t>
            </a:r>
            <a:endParaRPr lang="zh-CN" altLang="en-US" sz="3200" dirty="0">
              <a:solidFill>
                <a:schemeClr val="accent2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071538" y="2571744"/>
            <a:ext cx="6357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则可以按照以下形式确定其特解</a:t>
            </a:r>
            <a:r>
              <a:rPr lang="zh-CN" altLang="en-US" sz="2800" dirty="0"/>
              <a:t>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nimBg="1"/>
      <p:bldP spid="39" grpId="0" autoUpdateAnimBg="0"/>
      <p:bldP spid="40" grpId="0" autoUpdateAnimBg="0"/>
      <p:bldP spid="42" grpId="0"/>
      <p:bldP spid="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1398588" y="330212"/>
          <a:ext cx="5535612" cy="419100"/>
        </p:xfrm>
        <a:graphic>
          <a:graphicData uri="http://schemas.openxmlformats.org/presentationml/2006/ole">
            <p:oleObj spid="_x0000_s359431" name="Equation" r:id="rId3" imgW="5562360" imgH="419040" progId="Equation.3">
              <p:embed/>
            </p:oleObj>
          </a:graphicData>
        </a:graphic>
      </p:graphicFrame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685800" y="830274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4000">
              <a:ea typeface="黑体" pitchFamily="49" charset="-122"/>
            </a:endParaRP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1300163" y="3060714"/>
            <a:ext cx="339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对应</a:t>
            </a:r>
            <a:r>
              <a:rPr lang="zh-CN" altLang="en-US" sz="2800">
                <a:solidFill>
                  <a:srgbClr val="0000FF"/>
                </a:solidFill>
              </a:rPr>
              <a:t>齐次</a:t>
            </a:r>
            <a:r>
              <a:rPr lang="zh-CN" altLang="en-US" sz="2800"/>
              <a:t>方程通解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1042988" y="2486038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特征方程</a:t>
            </a:r>
          </a:p>
        </p:txBody>
      </p:sp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2627313" y="2547951"/>
          <a:ext cx="2070100" cy="381000"/>
        </p:xfrm>
        <a:graphic>
          <a:graphicData uri="http://schemas.openxmlformats.org/presentationml/2006/ole">
            <p:oleObj spid="_x0000_s359435" name="Equation" r:id="rId4" imgW="2070000" imgH="380880" progId="Equation.3">
              <p:embed/>
            </p:oleObj>
          </a:graphicData>
        </a:graphic>
      </p:graphicFrame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4787900" y="2486038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特征根</a:t>
            </a:r>
            <a:endParaRPr lang="zh-CN" altLang="en-US" sz="2800"/>
          </a:p>
        </p:txBody>
      </p:sp>
      <p:graphicFrame>
        <p:nvGraphicFramePr>
          <p:cNvPr id="359437" name="Object 13"/>
          <p:cNvGraphicFramePr>
            <a:graphicFrameLocks noChangeAspect="1"/>
          </p:cNvGraphicFramePr>
          <p:nvPr/>
        </p:nvGraphicFramePr>
        <p:xfrm>
          <a:off x="6084888" y="2557476"/>
          <a:ext cx="2044700" cy="419100"/>
        </p:xfrm>
        <a:graphic>
          <a:graphicData uri="http://schemas.openxmlformats.org/presentationml/2006/ole">
            <p:oleObj spid="_x0000_s359437" name="Equation" r:id="rId5" imgW="2044440" imgH="419040" progId="Equation.3">
              <p:embed/>
            </p:oleObj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4500563" y="3060714"/>
          <a:ext cx="2730500" cy="495300"/>
        </p:xfrm>
        <a:graphic>
          <a:graphicData uri="http://schemas.openxmlformats.org/presentationml/2006/ole">
            <p:oleObj spid="_x0000_s359438" name="Equation" r:id="rId6" imgW="2527200" imgH="457200" progId="Equation.3">
              <p:embed/>
            </p:oleObj>
          </a:graphicData>
        </a:graphic>
      </p:graphicFrame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762000" y="254012"/>
            <a:ext cx="10525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  <a:ea typeface="黑体" pitchFamily="49" charset="-122"/>
              </a:rPr>
              <a:t>例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1295400" y="1895488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</a:rPr>
              <a:t>求对应</a:t>
            </a:r>
            <a:r>
              <a:rPr lang="zh-CN" altLang="en-US" sz="2800">
                <a:solidFill>
                  <a:srgbClr val="0000FF"/>
                </a:solidFill>
              </a:rPr>
              <a:t>齐次</a:t>
            </a:r>
            <a:r>
              <a:rPr lang="zh-CN" altLang="en-US" sz="2800">
                <a:solidFill>
                  <a:schemeClr val="tx2"/>
                </a:solidFill>
              </a:rPr>
              <a:t>方程的通解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1403350" y="3708414"/>
            <a:ext cx="441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求</a:t>
            </a:r>
            <a:r>
              <a:rPr lang="zh-CN" altLang="en-US" sz="2800">
                <a:solidFill>
                  <a:srgbClr val="0000FF"/>
                </a:solidFill>
              </a:rPr>
              <a:t>非齐次</a:t>
            </a:r>
            <a:r>
              <a:rPr lang="zh-CN" altLang="en-US" sz="2800">
                <a:solidFill>
                  <a:schemeClr val="tx2"/>
                </a:solidFill>
              </a:rPr>
              <a:t>方程的特解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1371600" y="830274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此题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359445" name="Object 21"/>
          <p:cNvGraphicFramePr>
            <a:graphicFrameLocks noChangeAspect="1"/>
          </p:cNvGraphicFramePr>
          <p:nvPr/>
        </p:nvGraphicFramePr>
        <p:xfrm>
          <a:off x="2209800" y="830274"/>
          <a:ext cx="5105400" cy="458788"/>
        </p:xfrm>
        <a:graphic>
          <a:graphicData uri="http://schemas.openxmlformats.org/presentationml/2006/ole">
            <p:oleObj spid="_x0000_s359445" name="Equation" r:id="rId7" imgW="4457520" imgH="469800" progId="Equation.3">
              <p:embed/>
            </p:oleObj>
          </a:graphicData>
        </a:graphic>
      </p:graphicFrame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1328738" y="1406537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其中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359447" name="Object 23"/>
          <p:cNvGraphicFramePr>
            <a:graphicFrameLocks noChangeAspect="1"/>
          </p:cNvGraphicFramePr>
          <p:nvPr/>
        </p:nvGraphicFramePr>
        <p:xfrm>
          <a:off x="2166938" y="1443050"/>
          <a:ext cx="1054100" cy="493712"/>
        </p:xfrm>
        <a:graphic>
          <a:graphicData uri="http://schemas.openxmlformats.org/presentationml/2006/ole">
            <p:oleObj spid="_x0000_s359447" name="Equation" r:id="rId8" imgW="431640" imgH="203040" progId="Equation.3">
              <p:embed/>
            </p:oleObj>
          </a:graphicData>
        </a:graphic>
      </p:graphicFrame>
      <p:graphicFrame>
        <p:nvGraphicFramePr>
          <p:cNvPr id="359448" name="Object 24"/>
          <p:cNvGraphicFramePr>
            <a:graphicFrameLocks noChangeAspect="1"/>
          </p:cNvGraphicFramePr>
          <p:nvPr/>
        </p:nvGraphicFramePr>
        <p:xfrm>
          <a:off x="3200400" y="1511312"/>
          <a:ext cx="868363" cy="339725"/>
        </p:xfrm>
        <a:graphic>
          <a:graphicData uri="http://schemas.openxmlformats.org/presentationml/2006/ole">
            <p:oleObj spid="_x0000_s359448" name="Equation" r:id="rId9" imgW="799920" imgH="317160" progId="Equation.3">
              <p:embed/>
            </p:oleObj>
          </a:graphicData>
        </a:graphic>
      </p:graphicFrame>
      <p:graphicFrame>
        <p:nvGraphicFramePr>
          <p:cNvPr id="359464" name="Object 40"/>
          <p:cNvGraphicFramePr>
            <a:graphicFrameLocks noChangeAspect="1"/>
          </p:cNvGraphicFramePr>
          <p:nvPr/>
        </p:nvGraphicFramePr>
        <p:xfrm>
          <a:off x="1692275" y="4284677"/>
          <a:ext cx="3536950" cy="603250"/>
        </p:xfrm>
        <a:graphic>
          <a:graphicData uri="http://schemas.openxmlformats.org/presentationml/2006/ole">
            <p:oleObj spid="_x0000_s359464" name="公式" r:id="rId10" imgW="1409400" imgH="241200" progId="Equation.3">
              <p:embed/>
            </p:oleObj>
          </a:graphicData>
        </a:graphic>
      </p:graphicFrame>
      <p:graphicFrame>
        <p:nvGraphicFramePr>
          <p:cNvPr id="359465" name="Object 41"/>
          <p:cNvGraphicFramePr>
            <a:graphicFrameLocks noChangeAspect="1"/>
          </p:cNvGraphicFramePr>
          <p:nvPr/>
        </p:nvGraphicFramePr>
        <p:xfrm>
          <a:off x="3317875" y="4284677"/>
          <a:ext cx="203200" cy="317500"/>
        </p:xfrm>
        <a:graphic>
          <a:graphicData uri="http://schemas.openxmlformats.org/presentationml/2006/ole">
            <p:oleObj spid="_x0000_s359465" name="Equation" r:id="rId11" imgW="203040" imgH="317160" progId="Equation.3">
              <p:embed/>
            </p:oleObj>
          </a:graphicData>
        </a:graphic>
      </p:graphicFrame>
      <p:graphicFrame>
        <p:nvGraphicFramePr>
          <p:cNvPr id="359466" name="Object 42"/>
          <p:cNvGraphicFramePr>
            <a:graphicFrameLocks noChangeAspect="1"/>
          </p:cNvGraphicFramePr>
          <p:nvPr/>
        </p:nvGraphicFramePr>
        <p:xfrm>
          <a:off x="3673475" y="4284677"/>
          <a:ext cx="203200" cy="317500"/>
        </p:xfrm>
        <a:graphic>
          <a:graphicData uri="http://schemas.openxmlformats.org/presentationml/2006/ole">
            <p:oleObj spid="_x0000_s359466" name="Equation" r:id="rId12" imgW="203040" imgH="317160" progId="Equation.3">
              <p:embed/>
            </p:oleObj>
          </a:graphicData>
        </a:graphic>
      </p:graphicFrame>
      <p:graphicFrame>
        <p:nvGraphicFramePr>
          <p:cNvPr id="359467" name="Object 43"/>
          <p:cNvGraphicFramePr>
            <a:graphicFrameLocks noChangeAspect="1"/>
          </p:cNvGraphicFramePr>
          <p:nvPr/>
        </p:nvGraphicFramePr>
        <p:xfrm>
          <a:off x="4206875" y="4589477"/>
          <a:ext cx="177800" cy="304800"/>
        </p:xfrm>
        <a:graphic>
          <a:graphicData uri="http://schemas.openxmlformats.org/presentationml/2006/ole">
            <p:oleObj spid="_x0000_s359467" name="Equation" r:id="rId13" imgW="177480" imgH="304560" progId="Equation.3">
              <p:embed/>
            </p:oleObj>
          </a:graphicData>
        </a:graphic>
      </p:graphicFrame>
      <p:graphicFrame>
        <p:nvGraphicFramePr>
          <p:cNvPr id="359468" name="Object 44"/>
          <p:cNvGraphicFramePr>
            <a:graphicFrameLocks noChangeAspect="1"/>
          </p:cNvGraphicFramePr>
          <p:nvPr/>
        </p:nvGraphicFramePr>
        <p:xfrm>
          <a:off x="5178425" y="4338652"/>
          <a:ext cx="1543050" cy="479425"/>
        </p:xfrm>
        <a:graphic>
          <a:graphicData uri="http://schemas.openxmlformats.org/presentationml/2006/ole">
            <p:oleObj spid="_x0000_s359468" name="Equation" r:id="rId14" imgW="1384200" imgH="431640" progId="Equation.3">
              <p:embed/>
            </p:oleObj>
          </a:graphicData>
        </a:graphic>
      </p:graphicFrame>
      <p:graphicFrame>
        <p:nvGraphicFramePr>
          <p:cNvPr id="359469" name="Object 45"/>
          <p:cNvGraphicFramePr>
            <a:graphicFrameLocks noChangeAspect="1"/>
          </p:cNvGraphicFramePr>
          <p:nvPr/>
        </p:nvGraphicFramePr>
        <p:xfrm>
          <a:off x="1835150" y="5003814"/>
          <a:ext cx="4176713" cy="425450"/>
        </p:xfrm>
        <a:graphic>
          <a:graphicData uri="http://schemas.openxmlformats.org/presentationml/2006/ole">
            <p:oleObj spid="_x0000_s359469" name="公式" r:id="rId15" imgW="4076640" imgH="4190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utoUpdateAnimBg="0"/>
      <p:bldP spid="359433" grpId="0" autoUpdateAnimBg="0"/>
      <p:bldP spid="359434" grpId="0" autoUpdateAnimBg="0"/>
      <p:bldP spid="359436" grpId="0" autoUpdateAnimBg="0"/>
      <p:bldP spid="359442" grpId="0" autoUpdateAnimBg="0"/>
      <p:bldP spid="359443" grpId="0" autoUpdateAnimBg="0"/>
      <p:bldP spid="359444" grpId="0" autoUpdateAnimBg="0"/>
      <p:bldP spid="3594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3200400" y="1679581"/>
            <a:ext cx="2401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代入方程</a:t>
            </a:r>
            <a:r>
              <a:rPr lang="en-US" altLang="zh-CN" sz="2800"/>
              <a:t>, 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1087438" y="2287593"/>
          <a:ext cx="3560762" cy="401638"/>
        </p:xfrm>
        <a:graphic>
          <a:graphicData uri="http://schemas.openxmlformats.org/presentationml/2006/ole">
            <p:oleObj spid="_x0000_s399363" name="Equation" r:id="rId3" imgW="3809880" imgH="431640" progId="Equation.3">
              <p:embed/>
            </p:oleObj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5156200" y="1966918"/>
          <a:ext cx="1549400" cy="1344613"/>
        </p:xfrm>
        <a:graphic>
          <a:graphicData uri="http://schemas.openxmlformats.org/presentationml/2006/ole">
            <p:oleObj spid="_x0000_s399364" name="Equation" r:id="rId4" imgW="1625400" imgH="1409400" progId="Equation.3">
              <p:embed/>
            </p:oleObj>
          </a:graphicData>
        </a:graphic>
      </p:graphicFrame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1606550" y="2759081"/>
          <a:ext cx="2794000" cy="914400"/>
        </p:xfrm>
        <a:graphic>
          <a:graphicData uri="http://schemas.openxmlformats.org/presentationml/2006/ole">
            <p:oleObj spid="_x0000_s399365" name="Equation" r:id="rId5" imgW="2565360" imgH="838080" progId="Equation.3">
              <p:embed/>
            </p:oleObj>
          </a:graphicData>
        </a:graphic>
      </p:graphicFrame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914400" y="3614743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原方程通解为</a:t>
            </a:r>
          </a:p>
        </p:txBody>
      </p:sp>
      <p:graphicFrame>
        <p:nvGraphicFramePr>
          <p:cNvPr id="399367" name="Object 7"/>
          <p:cNvGraphicFramePr>
            <a:graphicFrameLocks noChangeAspect="1"/>
          </p:cNvGraphicFramePr>
          <p:nvPr/>
        </p:nvGraphicFramePr>
        <p:xfrm>
          <a:off x="3571868" y="4429132"/>
          <a:ext cx="2611438" cy="550862"/>
        </p:xfrm>
        <a:graphic>
          <a:graphicData uri="http://schemas.openxmlformats.org/presentationml/2006/ole">
            <p:oleObj spid="_x0000_s399367" name="Equation" r:id="rId6" imgW="2209680" imgH="457200" progId="Equation.3">
              <p:embed/>
            </p:oleObj>
          </a:graphicData>
        </a:graphic>
      </p:graphicFrame>
      <p:graphicFrame>
        <p:nvGraphicFramePr>
          <p:cNvPr id="399368" name="Object 8"/>
          <p:cNvGraphicFramePr>
            <a:graphicFrameLocks noChangeAspect="1"/>
          </p:cNvGraphicFramePr>
          <p:nvPr/>
        </p:nvGraphicFramePr>
        <p:xfrm>
          <a:off x="739775" y="573093"/>
          <a:ext cx="5240338" cy="395288"/>
        </p:xfrm>
        <a:graphic>
          <a:graphicData uri="http://schemas.openxmlformats.org/presentationml/2006/ole">
            <p:oleObj spid="_x0000_s399368" name="Equation" r:id="rId7" imgW="5562360" imgH="419040" progId="Equation.3">
              <p:embed/>
            </p:oleObj>
          </a:graphicData>
        </a:graphic>
      </p:graphicFrame>
      <p:grpSp>
        <p:nvGrpSpPr>
          <p:cNvPr id="399386" name="Group 26"/>
          <p:cNvGrpSpPr>
            <a:grpSpLocks/>
          </p:cNvGrpSpPr>
          <p:nvPr/>
        </p:nvGrpSpPr>
        <p:grpSpPr bwMode="auto">
          <a:xfrm>
            <a:off x="1219200" y="1068393"/>
            <a:ext cx="3352800" cy="609600"/>
            <a:chOff x="768" y="672"/>
            <a:chExt cx="2112" cy="384"/>
          </a:xfrm>
        </p:grpSpPr>
        <p:sp>
          <p:nvSpPr>
            <p:cNvPr id="399370" name="Oval 10"/>
            <p:cNvSpPr>
              <a:spLocks noChangeArrowheads="1"/>
            </p:cNvSpPr>
            <p:nvPr/>
          </p:nvSpPr>
          <p:spPr bwMode="auto">
            <a:xfrm>
              <a:off x="768" y="672"/>
              <a:ext cx="2112" cy="384"/>
            </a:xfrm>
            <a:prstGeom prst="ellipse">
              <a:avLst/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50000">
                  <a:srgbClr val="66FF33"/>
                </a:gs>
                <a:gs pos="100000">
                  <a:srgbClr val="66FF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371" name="Object 11"/>
            <p:cNvGraphicFramePr>
              <a:graphicFrameLocks noChangeAspect="1"/>
            </p:cNvGraphicFramePr>
            <p:nvPr/>
          </p:nvGraphicFramePr>
          <p:xfrm>
            <a:off x="1045" y="720"/>
            <a:ext cx="1451" cy="320"/>
          </p:xfrm>
          <a:graphic>
            <a:graphicData uri="http://schemas.openxmlformats.org/presentationml/2006/ole">
              <p:oleObj spid="_x0000_s399371" name="Equation" r:id="rId8" imgW="1955520" imgH="431640" progId="Equation.3">
                <p:embed/>
              </p:oleObj>
            </a:graphicData>
          </a:graphic>
        </p:graphicFrame>
      </p:grpSp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1066800" y="1701806"/>
          <a:ext cx="2209800" cy="523875"/>
        </p:xfrm>
        <a:graphic>
          <a:graphicData uri="http://schemas.openxmlformats.org/presentationml/2006/ole">
            <p:oleObj spid="_x0000_s399372" name="公式" r:id="rId9" imgW="901440" imgH="215640" progId="Equation.3">
              <p:embed/>
            </p:oleObj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3276600" y="3622681"/>
          <a:ext cx="1828800" cy="511175"/>
        </p:xfrm>
        <a:graphic>
          <a:graphicData uri="http://schemas.openxmlformats.org/presentationml/2006/ole">
            <p:oleObj spid="_x0000_s399373" name="公式" r:id="rId10" imgW="723600" imgH="203040" progId="Equation.3">
              <p:embed/>
            </p:oleObj>
          </a:graphicData>
        </a:graphic>
      </p:graphicFrame>
      <p:graphicFrame>
        <p:nvGraphicFramePr>
          <p:cNvPr id="399374" name="Object 14"/>
          <p:cNvGraphicFramePr>
            <a:graphicFrameLocks noChangeAspect="1"/>
          </p:cNvGraphicFramePr>
          <p:nvPr/>
        </p:nvGraphicFramePr>
        <p:xfrm>
          <a:off x="6215074" y="4357694"/>
          <a:ext cx="1031875" cy="808038"/>
        </p:xfrm>
        <a:graphic>
          <a:graphicData uri="http://schemas.openxmlformats.org/presentationml/2006/ole">
            <p:oleObj spid="_x0000_s399374" name="Equation" r:id="rId11" imgW="1066680" imgH="838080" progId="Equation.3">
              <p:embed/>
            </p:oleObj>
          </a:graphicData>
        </a:graphic>
      </p:graphicFrame>
      <p:grpSp>
        <p:nvGrpSpPr>
          <p:cNvPr id="399384" name="Group 24"/>
          <p:cNvGrpSpPr>
            <a:grpSpLocks/>
          </p:cNvGrpSpPr>
          <p:nvPr/>
        </p:nvGrpSpPr>
        <p:grpSpPr bwMode="auto">
          <a:xfrm>
            <a:off x="6019800" y="382593"/>
            <a:ext cx="3048000" cy="1066800"/>
            <a:chOff x="3792" y="240"/>
            <a:chExt cx="1920" cy="672"/>
          </a:xfrm>
        </p:grpSpPr>
        <p:sp>
          <p:nvSpPr>
            <p:cNvPr id="399376" name="Text Box 16"/>
            <p:cNvSpPr txBox="1">
              <a:spLocks noChangeArrowheads="1"/>
            </p:cNvSpPr>
            <p:nvPr/>
          </p:nvSpPr>
          <p:spPr bwMode="auto">
            <a:xfrm>
              <a:off x="3792" y="240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对应</a:t>
              </a:r>
              <a:r>
                <a:rPr lang="zh-CN" altLang="en-US" sz="2800">
                  <a:solidFill>
                    <a:srgbClr val="0000FF"/>
                  </a:solidFill>
                </a:rPr>
                <a:t>齐次</a:t>
              </a:r>
              <a:r>
                <a:rPr lang="zh-CN" altLang="en-US" sz="2800"/>
                <a:t>方程通解</a:t>
              </a:r>
            </a:p>
          </p:txBody>
        </p:sp>
        <p:graphicFrame>
          <p:nvGraphicFramePr>
            <p:cNvPr id="399377" name="Object 17"/>
            <p:cNvGraphicFramePr>
              <a:graphicFrameLocks noChangeAspect="1"/>
            </p:cNvGraphicFramePr>
            <p:nvPr/>
          </p:nvGraphicFramePr>
          <p:xfrm>
            <a:off x="3914" y="580"/>
            <a:ext cx="1721" cy="313"/>
          </p:xfrm>
          <a:graphic>
            <a:graphicData uri="http://schemas.openxmlformats.org/presentationml/2006/ole">
              <p:oleObj spid="_x0000_s399377" name="Equation" r:id="rId12" imgW="2527200" imgH="457200" progId="Equation.3">
                <p:embed/>
              </p:oleObj>
            </a:graphicData>
          </a:graphic>
        </p:graphicFrame>
        <p:sp>
          <p:nvSpPr>
            <p:cNvPr id="399378" name="AutoShape 18"/>
            <p:cNvSpPr>
              <a:spLocks noChangeArrowheads="1"/>
            </p:cNvSpPr>
            <p:nvPr/>
          </p:nvSpPr>
          <p:spPr bwMode="auto">
            <a:xfrm>
              <a:off x="3840" y="288"/>
              <a:ext cx="1872" cy="62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AutoShape 2"/>
          <p:cNvSpPr>
            <a:spLocks noChangeArrowheads="1"/>
          </p:cNvSpPr>
          <p:nvPr/>
        </p:nvSpPr>
        <p:spPr bwMode="auto">
          <a:xfrm>
            <a:off x="7389813" y="2708285"/>
            <a:ext cx="1143000" cy="457200"/>
          </a:xfrm>
          <a:prstGeom prst="parallelogram">
            <a:avLst>
              <a:gd name="adj" fmla="val 43750"/>
            </a:avLst>
          </a:prstGeom>
          <a:gradFill rotWithShape="0">
            <a:gsLst>
              <a:gs pos="0">
                <a:srgbClr val="FF0000"/>
              </a:gs>
              <a:gs pos="50000">
                <a:srgbClr val="FFFFFF"/>
              </a:gs>
              <a:gs pos="100000">
                <a:srgbClr val="FF00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5257800" y="55246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0" name="Oval 4"/>
          <p:cNvSpPr>
            <a:spLocks noChangeArrowheads="1"/>
          </p:cNvSpPr>
          <p:nvPr/>
        </p:nvSpPr>
        <p:spPr bwMode="auto">
          <a:xfrm>
            <a:off x="3048000" y="4525973"/>
            <a:ext cx="13716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1" name="Oval 5"/>
          <p:cNvSpPr>
            <a:spLocks noChangeArrowheads="1"/>
          </p:cNvSpPr>
          <p:nvPr/>
        </p:nvSpPr>
        <p:spPr bwMode="auto">
          <a:xfrm>
            <a:off x="4800600" y="628660"/>
            <a:ext cx="3048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2" name="AutoShape 6"/>
          <p:cNvSpPr>
            <a:spLocks noChangeArrowheads="1"/>
          </p:cNvSpPr>
          <p:nvPr/>
        </p:nvSpPr>
        <p:spPr bwMode="auto">
          <a:xfrm>
            <a:off x="5105400" y="552460"/>
            <a:ext cx="609600" cy="457200"/>
          </a:xfrm>
          <a:prstGeom prst="parallelogram">
            <a:avLst>
              <a:gd name="adj" fmla="val 33333"/>
            </a:avLst>
          </a:prstGeom>
          <a:gradFill rotWithShape="0">
            <a:gsLst>
              <a:gs pos="0">
                <a:srgbClr val="FFFFFF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1371600" y="541348"/>
          <a:ext cx="5459413" cy="468312"/>
        </p:xfrm>
        <a:graphic>
          <a:graphicData uri="http://schemas.openxmlformats.org/presentationml/2006/ole">
            <p:oleObj spid="_x0000_s398343" name="Equation" r:id="rId3" imgW="5486400" imgH="469800" progId="Equation.3">
              <p:embed/>
            </p:oleObj>
          </a:graphicData>
        </a:graphic>
      </p:graphicFrame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685800" y="108586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4000">
              <a:ea typeface="黑体" pitchFamily="49" charset="-122"/>
            </a:endParaRP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1371600" y="3213110"/>
            <a:ext cx="339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对应</a:t>
            </a:r>
            <a:r>
              <a:rPr lang="zh-CN" altLang="en-US" sz="2800">
                <a:solidFill>
                  <a:srgbClr val="0000FF"/>
                </a:solidFill>
              </a:rPr>
              <a:t>齐次</a:t>
            </a:r>
            <a:r>
              <a:rPr lang="zh-CN" altLang="en-US" sz="2800"/>
              <a:t>方程通解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1116013" y="263684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特征方程</a:t>
            </a:r>
          </a:p>
        </p:txBody>
      </p:sp>
      <p:graphicFrame>
        <p:nvGraphicFramePr>
          <p:cNvPr id="398347" name="Object 11"/>
          <p:cNvGraphicFramePr>
            <a:graphicFrameLocks noChangeAspect="1"/>
          </p:cNvGraphicFramePr>
          <p:nvPr/>
        </p:nvGraphicFramePr>
        <p:xfrm>
          <a:off x="3097213" y="2730510"/>
          <a:ext cx="2082800" cy="393700"/>
        </p:xfrm>
        <a:graphic>
          <a:graphicData uri="http://schemas.openxmlformats.org/presentationml/2006/ole">
            <p:oleObj spid="_x0000_s398347" name="Equation" r:id="rId4" imgW="2082600" imgH="393480" progId="Equation.3">
              <p:embed/>
            </p:oleObj>
          </a:graphicData>
        </a:graphic>
      </p:graphicFrame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5283200" y="268129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特征根</a:t>
            </a:r>
            <a:endParaRPr lang="zh-CN" altLang="en-US" sz="2800"/>
          </a:p>
        </p:txBody>
      </p:sp>
      <p:graphicFrame>
        <p:nvGraphicFramePr>
          <p:cNvPr id="398349" name="Object 13"/>
          <p:cNvGraphicFramePr>
            <a:graphicFrameLocks noChangeAspect="1"/>
          </p:cNvGraphicFramePr>
          <p:nvPr/>
        </p:nvGraphicFramePr>
        <p:xfrm>
          <a:off x="6507163" y="2746385"/>
          <a:ext cx="1854200" cy="419100"/>
        </p:xfrm>
        <a:graphic>
          <a:graphicData uri="http://schemas.openxmlformats.org/presentationml/2006/ole">
            <p:oleObj spid="_x0000_s398349" name="Equation" r:id="rId5" imgW="1854000" imgH="419040" progId="Equation.3">
              <p:embed/>
            </p:oleObj>
          </a:graphicData>
        </a:graphic>
      </p:graphicFrame>
      <p:graphicFrame>
        <p:nvGraphicFramePr>
          <p:cNvPr id="398350" name="Object 14"/>
          <p:cNvGraphicFramePr>
            <a:graphicFrameLocks noChangeAspect="1"/>
          </p:cNvGraphicFramePr>
          <p:nvPr/>
        </p:nvGraphicFramePr>
        <p:xfrm>
          <a:off x="4652963" y="3236923"/>
          <a:ext cx="2662237" cy="509587"/>
        </p:xfrm>
        <a:graphic>
          <a:graphicData uri="http://schemas.openxmlformats.org/presentationml/2006/ole">
            <p:oleObj spid="_x0000_s398350" name="Equation" r:id="rId6" imgW="2463480" imgH="469800" progId="Equation.3">
              <p:embed/>
            </p:oleObj>
          </a:graphicData>
        </a:graphic>
      </p:graphicFrame>
      <p:graphicFrame>
        <p:nvGraphicFramePr>
          <p:cNvPr id="398351" name="Object 15"/>
          <p:cNvGraphicFramePr>
            <a:graphicFrameLocks noChangeAspect="1"/>
          </p:cNvGraphicFramePr>
          <p:nvPr/>
        </p:nvGraphicFramePr>
        <p:xfrm>
          <a:off x="5486400" y="3789373"/>
          <a:ext cx="2286000" cy="406400"/>
        </p:xfrm>
        <a:graphic>
          <a:graphicData uri="http://schemas.openxmlformats.org/presentationml/2006/ole">
            <p:oleObj spid="_x0000_s398351" name="公式" r:id="rId7" imgW="2768400" imgH="495000" progId="Equation.3">
              <p:embed/>
            </p:oleObj>
          </a:graphicData>
        </a:graphic>
      </p:graphicFrame>
      <p:graphicFrame>
        <p:nvGraphicFramePr>
          <p:cNvPr id="398352" name="Object 16"/>
          <p:cNvGraphicFramePr>
            <a:graphicFrameLocks noChangeAspect="1"/>
          </p:cNvGraphicFramePr>
          <p:nvPr/>
        </p:nvGraphicFramePr>
        <p:xfrm>
          <a:off x="1371600" y="4438660"/>
          <a:ext cx="1295400" cy="454025"/>
        </p:xfrm>
        <a:graphic>
          <a:graphicData uri="http://schemas.openxmlformats.org/presentationml/2006/ole">
            <p:oleObj spid="_x0000_s398352" name="Equation" r:id="rId8" imgW="1231560" imgH="431640" progId="Equation.3">
              <p:embed/>
            </p:oleObj>
          </a:graphicData>
        </a:graphic>
      </p:graphicFrame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762000" y="476260"/>
            <a:ext cx="10525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  <a:ea typeface="黑体" pitchFamily="49" charset="-122"/>
              </a:rPr>
              <a:t>例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1295400" y="2132023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 </a:t>
            </a:r>
            <a:r>
              <a:rPr lang="zh-CN" altLang="en-US" sz="2800">
                <a:solidFill>
                  <a:schemeClr val="tx2"/>
                </a:solidFill>
              </a:rPr>
              <a:t>求对应</a:t>
            </a:r>
            <a:r>
              <a:rPr lang="zh-CN" altLang="en-US" sz="2800">
                <a:solidFill>
                  <a:srgbClr val="0000FF"/>
                </a:solidFill>
              </a:rPr>
              <a:t>齐次</a:t>
            </a:r>
            <a:r>
              <a:rPr lang="zh-CN" altLang="en-US" sz="2800">
                <a:solidFill>
                  <a:schemeClr val="tx2"/>
                </a:solidFill>
              </a:rPr>
              <a:t>方程的通解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98355" name="Text Box 19"/>
          <p:cNvSpPr txBox="1">
            <a:spLocks noChangeArrowheads="1"/>
          </p:cNvSpPr>
          <p:nvPr/>
        </p:nvSpPr>
        <p:spPr bwMode="auto">
          <a:xfrm>
            <a:off x="1371600" y="3789373"/>
            <a:ext cx="441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求</a:t>
            </a:r>
            <a:r>
              <a:rPr lang="zh-CN" altLang="en-US" sz="2800">
                <a:solidFill>
                  <a:srgbClr val="0000FF"/>
                </a:solidFill>
              </a:rPr>
              <a:t>非齐次</a:t>
            </a:r>
            <a:r>
              <a:rPr lang="zh-CN" altLang="en-US" sz="2800">
                <a:solidFill>
                  <a:schemeClr val="tx2"/>
                </a:solidFill>
              </a:rPr>
              <a:t>方程的特解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1371600" y="108586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此题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2133600" y="1085860"/>
          <a:ext cx="4572000" cy="595313"/>
        </p:xfrm>
        <a:graphic>
          <a:graphicData uri="http://schemas.openxmlformats.org/presentationml/2006/ole">
            <p:oleObj spid="_x0000_s398357" name="公式" r:id="rId9" imgW="1841400" imgH="241200" progId="Equation.3">
              <p:embed/>
            </p:oleObj>
          </a:graphicData>
        </a:graphic>
      </p:graphicFrame>
      <p:sp>
        <p:nvSpPr>
          <p:cNvPr id="398358" name="Text Box 22"/>
          <p:cNvSpPr txBox="1">
            <a:spLocks noChangeArrowheads="1"/>
          </p:cNvSpPr>
          <p:nvPr/>
        </p:nvSpPr>
        <p:spPr bwMode="auto">
          <a:xfrm>
            <a:off x="1328738" y="1619260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其中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2166938" y="1655773"/>
          <a:ext cx="1054100" cy="493712"/>
        </p:xfrm>
        <a:graphic>
          <a:graphicData uri="http://schemas.openxmlformats.org/presentationml/2006/ole">
            <p:oleObj spid="_x0000_s398359" name="公式" r:id="rId10" imgW="431640" imgH="203040" progId="Equation.3">
              <p:embed/>
            </p:oleObj>
          </a:graphicData>
        </a:graphic>
      </p:graphicFrame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3309938" y="1736735"/>
          <a:ext cx="881062" cy="339725"/>
        </p:xfrm>
        <a:graphic>
          <a:graphicData uri="http://schemas.openxmlformats.org/presentationml/2006/ole">
            <p:oleObj spid="_x0000_s398360" name="Equation" r:id="rId11" imgW="812520" imgH="317160" progId="Equation.3">
              <p:embed/>
            </p:oleObj>
          </a:graphicData>
        </a:graphic>
      </p:graphicFrame>
      <p:graphicFrame>
        <p:nvGraphicFramePr>
          <p:cNvPr id="398361" name="Object 25"/>
          <p:cNvGraphicFramePr>
            <a:graphicFrameLocks noChangeAspect="1"/>
          </p:cNvGraphicFramePr>
          <p:nvPr/>
        </p:nvGraphicFramePr>
        <p:xfrm>
          <a:off x="3033713" y="4435485"/>
          <a:ext cx="1462087" cy="493713"/>
        </p:xfrm>
        <a:graphic>
          <a:graphicData uri="http://schemas.openxmlformats.org/presentationml/2006/ole">
            <p:oleObj spid="_x0000_s398361" name="公式" r:id="rId12" imgW="596880" imgH="203040" progId="Equation.3">
              <p:embed/>
            </p:oleObj>
          </a:graphicData>
        </a:graphic>
      </p:graphicFrame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2895600" y="4373573"/>
          <a:ext cx="157163" cy="228600"/>
        </p:xfrm>
        <a:graphic>
          <a:graphicData uri="http://schemas.openxmlformats.org/presentationml/2006/ole">
            <p:oleObj spid="_x0000_s398362" name="公式" r:id="rId13" imgW="114120" imgH="164880" progId="Equation.3">
              <p:embed/>
            </p:oleObj>
          </a:graphicData>
        </a:graphic>
      </p:graphicFrame>
      <p:graphicFrame>
        <p:nvGraphicFramePr>
          <p:cNvPr id="398363" name="Object 27"/>
          <p:cNvGraphicFramePr>
            <a:graphicFrameLocks noChangeAspect="1"/>
          </p:cNvGraphicFramePr>
          <p:nvPr/>
        </p:nvGraphicFramePr>
        <p:xfrm>
          <a:off x="2667000" y="4525973"/>
          <a:ext cx="304800" cy="290512"/>
        </p:xfrm>
        <a:graphic>
          <a:graphicData uri="http://schemas.openxmlformats.org/presentationml/2006/ole">
            <p:oleObj spid="_x0000_s398363" name="Equation" r:id="rId14" imgW="253800" imgH="241200" progId="Equation.3">
              <p:embed/>
            </p:oleObj>
          </a:graphicData>
        </a:graphic>
      </p:graphicFrame>
      <p:graphicFrame>
        <p:nvGraphicFramePr>
          <p:cNvPr id="398364" name="Object 28"/>
          <p:cNvGraphicFramePr>
            <a:graphicFrameLocks noChangeAspect="1"/>
          </p:cNvGraphicFramePr>
          <p:nvPr/>
        </p:nvGraphicFramePr>
        <p:xfrm>
          <a:off x="4419600" y="4373573"/>
          <a:ext cx="560388" cy="493712"/>
        </p:xfrm>
        <a:graphic>
          <a:graphicData uri="http://schemas.openxmlformats.org/presentationml/2006/ole">
            <p:oleObj spid="_x0000_s398364" name="公式" r:id="rId15" imgW="228600" imgH="203040" progId="Equation.3">
              <p:embed/>
            </p:oleObj>
          </a:graphicData>
        </a:graphic>
      </p:graphicFrame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2819400" y="4221173"/>
            <a:ext cx="533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39" grpId="0" animBg="1"/>
      <p:bldP spid="398340" grpId="0" animBg="1"/>
      <p:bldP spid="398341" grpId="0" animBg="1"/>
      <p:bldP spid="398342" grpId="0" animBg="1"/>
      <p:bldP spid="398344" grpId="0" autoUpdateAnimBg="0"/>
      <p:bldP spid="398345" grpId="0" autoUpdateAnimBg="0"/>
      <p:bldP spid="398346" grpId="0" autoUpdateAnimBg="0"/>
      <p:bldP spid="398348" grpId="0" autoUpdateAnimBg="0"/>
      <p:bldP spid="398354" grpId="0" autoUpdateAnimBg="0"/>
      <p:bldP spid="398355" grpId="0" autoUpdateAnimBg="0"/>
      <p:bldP spid="398356" grpId="0" autoUpdateAnimBg="0"/>
      <p:bldP spid="398358" grpId="0" autoUpdateAnimBg="0"/>
      <p:bldP spid="3983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3200400" y="1516073"/>
            <a:ext cx="240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代入方程</a:t>
            </a:r>
            <a:r>
              <a:rPr lang="en-US" altLang="zh-CN" sz="2800"/>
              <a:t>, 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1619250" y="2168536"/>
          <a:ext cx="2895600" cy="330200"/>
        </p:xfrm>
        <a:graphic>
          <a:graphicData uri="http://schemas.openxmlformats.org/presentationml/2006/ole">
            <p:oleObj spid="_x0000_s360451" name="公式" r:id="rId3" imgW="3098520" imgH="355320" progId="Equation.3">
              <p:embed/>
            </p:oleObj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5254625" y="1660536"/>
          <a:ext cx="1622425" cy="1404937"/>
        </p:xfrm>
        <a:graphic>
          <a:graphicData uri="http://schemas.openxmlformats.org/presentationml/2006/ole">
            <p:oleObj spid="_x0000_s360452" name="公式" r:id="rId4" imgW="1701720" imgH="1473120" progId="Equation.3">
              <p:embed/>
            </p:oleObj>
          </a:graphicData>
        </a:graphic>
      </p:graphicFrame>
      <p:graphicFrame>
        <p:nvGraphicFramePr>
          <p:cNvPr id="360453" name="Object 5"/>
          <p:cNvGraphicFramePr>
            <a:graphicFrameLocks noChangeAspect="1"/>
          </p:cNvGraphicFramePr>
          <p:nvPr/>
        </p:nvGraphicFramePr>
        <p:xfrm>
          <a:off x="1143000" y="2595573"/>
          <a:ext cx="3721100" cy="900113"/>
        </p:xfrm>
        <a:graphic>
          <a:graphicData uri="http://schemas.openxmlformats.org/presentationml/2006/ole">
            <p:oleObj spid="_x0000_s360453" name="Equation" r:id="rId5" imgW="3416040" imgH="825480" progId="Equation.3">
              <p:embed/>
            </p:oleObj>
          </a:graphicData>
        </a:graphic>
      </p:graphicFrame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1044575" y="3595698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原方程通解为</a:t>
            </a:r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3635375" y="4324361"/>
          <a:ext cx="2765425" cy="579437"/>
        </p:xfrm>
        <a:graphic>
          <a:graphicData uri="http://schemas.openxmlformats.org/presentationml/2006/ole">
            <p:oleObj spid="_x0000_s360455" name="公式" r:id="rId6" imgW="1091880" imgH="228600" progId="Equation.3">
              <p:embed/>
            </p:oleObj>
          </a:graphicData>
        </a:graphic>
      </p:graphicFrame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685800" y="530236"/>
          <a:ext cx="5348288" cy="442912"/>
        </p:xfrm>
        <a:graphic>
          <a:graphicData uri="http://schemas.openxmlformats.org/presentationml/2006/ole">
            <p:oleObj spid="_x0000_s360456" name="公式" r:id="rId7" imgW="5676840" imgH="469800" progId="Equation.3">
              <p:embed/>
            </p:oleObj>
          </a:graphicData>
        </a:graphic>
      </p:graphicFrame>
      <p:grpSp>
        <p:nvGrpSpPr>
          <p:cNvPr id="360457" name="Group 9"/>
          <p:cNvGrpSpPr>
            <a:grpSpLocks/>
          </p:cNvGrpSpPr>
          <p:nvPr/>
        </p:nvGrpSpPr>
        <p:grpSpPr bwMode="auto">
          <a:xfrm>
            <a:off x="1219200" y="939811"/>
            <a:ext cx="3352800" cy="609600"/>
            <a:chOff x="720" y="768"/>
            <a:chExt cx="2112" cy="384"/>
          </a:xfrm>
        </p:grpSpPr>
        <p:sp>
          <p:nvSpPr>
            <p:cNvPr id="360458" name="Oval 10"/>
            <p:cNvSpPr>
              <a:spLocks noChangeArrowheads="1"/>
            </p:cNvSpPr>
            <p:nvPr/>
          </p:nvSpPr>
          <p:spPr bwMode="auto">
            <a:xfrm>
              <a:off x="720" y="768"/>
              <a:ext cx="2112" cy="384"/>
            </a:xfrm>
            <a:prstGeom prst="ellipse">
              <a:avLst/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50000">
                  <a:srgbClr val="66FF33"/>
                </a:gs>
                <a:gs pos="100000">
                  <a:srgbClr val="66FF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0459" name="Object 11"/>
            <p:cNvGraphicFramePr>
              <a:graphicFrameLocks noChangeAspect="1"/>
            </p:cNvGraphicFramePr>
            <p:nvPr/>
          </p:nvGraphicFramePr>
          <p:xfrm>
            <a:off x="768" y="768"/>
            <a:ext cx="1941" cy="353"/>
          </p:xfrm>
          <a:graphic>
            <a:graphicData uri="http://schemas.openxmlformats.org/presentationml/2006/ole">
              <p:oleObj spid="_x0000_s360459" name="公式" r:id="rId8" imgW="1257120" imgH="228600" progId="Equation.3">
                <p:embed/>
              </p:oleObj>
            </a:graphicData>
          </a:graphic>
        </p:graphicFrame>
      </p:grpSp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1066800" y="1538298"/>
          <a:ext cx="2209800" cy="523875"/>
        </p:xfrm>
        <a:graphic>
          <a:graphicData uri="http://schemas.openxmlformats.org/presentationml/2006/ole">
            <p:oleObj spid="_x0000_s360460" name="公式" r:id="rId9" imgW="901440" imgH="215640" progId="Equation.3">
              <p:embed/>
            </p:oleObj>
          </a:graphicData>
        </a:graphic>
      </p:graphicFrame>
      <p:graphicFrame>
        <p:nvGraphicFramePr>
          <p:cNvPr id="360461" name="Object 13"/>
          <p:cNvGraphicFramePr>
            <a:graphicFrameLocks noChangeAspect="1"/>
          </p:cNvGraphicFramePr>
          <p:nvPr/>
        </p:nvGraphicFramePr>
        <p:xfrm>
          <a:off x="3330575" y="3671898"/>
          <a:ext cx="1828800" cy="511175"/>
        </p:xfrm>
        <a:graphic>
          <a:graphicData uri="http://schemas.openxmlformats.org/presentationml/2006/ole">
            <p:oleObj spid="_x0000_s360461" name="公式" r:id="rId10" imgW="723600" imgH="203040" progId="Equation.3">
              <p:embed/>
            </p:oleObj>
          </a:graphicData>
        </a:graphic>
      </p:graphicFrame>
      <p:graphicFrame>
        <p:nvGraphicFramePr>
          <p:cNvPr id="360462" name="Object 14"/>
          <p:cNvGraphicFramePr>
            <a:graphicFrameLocks noChangeAspect="1"/>
          </p:cNvGraphicFramePr>
          <p:nvPr/>
        </p:nvGraphicFramePr>
        <p:xfrm>
          <a:off x="6378575" y="4205298"/>
          <a:ext cx="1828800" cy="795338"/>
        </p:xfrm>
        <a:graphic>
          <a:graphicData uri="http://schemas.openxmlformats.org/presentationml/2006/ole">
            <p:oleObj spid="_x0000_s360462" name="Equation" r:id="rId11" imgW="1892160" imgH="825480" progId="Equation.3">
              <p:embed/>
            </p:oleObj>
          </a:graphicData>
        </a:graphic>
      </p:graphicFrame>
      <p:grpSp>
        <p:nvGrpSpPr>
          <p:cNvPr id="360468" name="Group 20"/>
          <p:cNvGrpSpPr>
            <a:grpSpLocks/>
          </p:cNvGrpSpPr>
          <p:nvPr/>
        </p:nvGrpSpPr>
        <p:grpSpPr bwMode="auto">
          <a:xfrm>
            <a:off x="6019800" y="363548"/>
            <a:ext cx="3048000" cy="1066800"/>
            <a:chOff x="3600" y="576"/>
            <a:chExt cx="1920" cy="672"/>
          </a:xfrm>
        </p:grpSpPr>
        <p:sp>
          <p:nvSpPr>
            <p:cNvPr id="360469" name="Text Box 21"/>
            <p:cNvSpPr txBox="1">
              <a:spLocks noChangeArrowheads="1"/>
            </p:cNvSpPr>
            <p:nvPr/>
          </p:nvSpPr>
          <p:spPr bwMode="auto">
            <a:xfrm>
              <a:off x="3600" y="576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对应</a:t>
              </a:r>
              <a:r>
                <a:rPr lang="zh-CN" altLang="en-US" sz="2800">
                  <a:solidFill>
                    <a:srgbClr val="0000FF"/>
                  </a:solidFill>
                </a:rPr>
                <a:t>齐次</a:t>
              </a:r>
              <a:r>
                <a:rPr lang="zh-CN" altLang="en-US" sz="2800"/>
                <a:t>方程通解</a:t>
              </a:r>
            </a:p>
          </p:txBody>
        </p:sp>
        <p:graphicFrame>
          <p:nvGraphicFramePr>
            <p:cNvPr id="360470" name="Object 22"/>
            <p:cNvGraphicFramePr>
              <a:graphicFrameLocks noChangeAspect="1"/>
            </p:cNvGraphicFramePr>
            <p:nvPr/>
          </p:nvGraphicFramePr>
          <p:xfrm>
            <a:off x="3744" y="912"/>
            <a:ext cx="1677" cy="321"/>
          </p:xfrm>
          <a:graphic>
            <a:graphicData uri="http://schemas.openxmlformats.org/presentationml/2006/ole">
              <p:oleObj spid="_x0000_s360470" name="Equation" r:id="rId12" imgW="2463480" imgH="469800" progId="Equation.3">
                <p:embed/>
              </p:oleObj>
            </a:graphicData>
          </a:graphic>
        </p:graphicFrame>
        <p:sp>
          <p:nvSpPr>
            <p:cNvPr id="360471" name="AutoShape 23"/>
            <p:cNvSpPr>
              <a:spLocks noChangeArrowheads="1"/>
            </p:cNvSpPr>
            <p:nvPr/>
          </p:nvSpPr>
          <p:spPr bwMode="auto">
            <a:xfrm>
              <a:off x="3648" y="624"/>
              <a:ext cx="1872" cy="62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utoUpdateAnimBg="0"/>
      <p:bldP spid="3604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838200" y="477838"/>
          <a:ext cx="7543800" cy="528637"/>
        </p:xfrm>
        <a:graphic>
          <a:graphicData uri="http://schemas.openxmlformats.org/presentationml/2006/ole">
            <p:oleObj spid="_x0000_s373763" name="公式" r:id="rId3" imgW="6540480" imgH="457200" progId="Equation.3">
              <p:embed/>
            </p:oleObj>
          </a:graphicData>
        </a:graphic>
      </p:graphicFrame>
      <p:grpSp>
        <p:nvGrpSpPr>
          <p:cNvPr id="373787" name="Group 27"/>
          <p:cNvGrpSpPr>
            <a:grpSpLocks/>
          </p:cNvGrpSpPr>
          <p:nvPr/>
        </p:nvGrpSpPr>
        <p:grpSpPr bwMode="auto">
          <a:xfrm>
            <a:off x="5535613" y="28575"/>
            <a:ext cx="3429000" cy="520700"/>
            <a:chOff x="3120" y="144"/>
            <a:chExt cx="2160" cy="328"/>
          </a:xfrm>
        </p:grpSpPr>
        <p:graphicFrame>
          <p:nvGraphicFramePr>
            <p:cNvPr id="373785" name="Object 25"/>
            <p:cNvGraphicFramePr>
              <a:graphicFrameLocks noChangeAspect="1"/>
            </p:cNvGraphicFramePr>
            <p:nvPr/>
          </p:nvGraphicFramePr>
          <p:xfrm>
            <a:off x="4704" y="156"/>
            <a:ext cx="576" cy="316"/>
          </p:xfrm>
          <a:graphic>
            <a:graphicData uri="http://schemas.openxmlformats.org/presentationml/2006/ole">
              <p:oleObj spid="_x0000_s373785" name="公式" r:id="rId4" imgW="368280" imgH="203040" progId="Equation.3">
                <p:embed/>
              </p:oleObj>
            </a:graphicData>
          </a:graphic>
        </p:graphicFrame>
        <p:graphicFrame>
          <p:nvGraphicFramePr>
            <p:cNvPr id="373786" name="Object 26"/>
            <p:cNvGraphicFramePr>
              <a:graphicFrameLocks noChangeAspect="1"/>
            </p:cNvGraphicFramePr>
            <p:nvPr/>
          </p:nvGraphicFramePr>
          <p:xfrm>
            <a:off x="3120" y="144"/>
            <a:ext cx="1632" cy="328"/>
          </p:xfrm>
          <a:graphic>
            <a:graphicData uri="http://schemas.openxmlformats.org/presentationml/2006/ole">
              <p:oleObj spid="_x0000_s373786" name="公式" r:id="rId5" imgW="1002960" imgH="203040" progId="Equation.3">
                <p:embed/>
              </p:oleObj>
            </a:graphicData>
          </a:graphic>
        </p:graphicFrame>
      </p:grpSp>
      <p:graphicFrame>
        <p:nvGraphicFramePr>
          <p:cNvPr id="373793" name="Object 33"/>
          <p:cNvGraphicFramePr>
            <a:graphicFrameLocks noChangeAspect="1"/>
          </p:cNvGraphicFramePr>
          <p:nvPr/>
        </p:nvGraphicFramePr>
        <p:xfrm>
          <a:off x="1142976" y="2071678"/>
          <a:ext cx="6877050" cy="546100"/>
        </p:xfrm>
        <a:graphic>
          <a:graphicData uri="http://schemas.openxmlformats.org/presentationml/2006/ole">
            <p:oleObj spid="_x0000_s373793" name="Equation" r:id="rId6" imgW="6083280" imgH="482400" progId="Equation.3">
              <p:embed/>
            </p:oleObj>
          </a:graphicData>
        </a:graphic>
      </p:graphicFrame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096938" y="2951153"/>
          <a:ext cx="2120900" cy="414338"/>
        </p:xfrm>
        <a:graphic>
          <a:graphicData uri="http://schemas.openxmlformats.org/presentationml/2006/ole">
            <p:oleObj spid="_x0000_s373794" name="公式" r:id="rId7" imgW="2197080" imgH="431640" progId="Equation.3">
              <p:embed/>
            </p:oleObj>
          </a:graphicData>
        </a:graphic>
      </p:graphicFrame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1142976" y="3751282"/>
            <a:ext cx="662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这种形式的方程求特解的一般步骤：</a:t>
            </a:r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358876" y="4270395"/>
          <a:ext cx="4178300" cy="457200"/>
        </p:xfrm>
        <a:graphic>
          <a:graphicData uri="http://schemas.openxmlformats.org/presentationml/2006/ole">
            <p:oleObj spid="_x0000_s373803" name="Equation" r:id="rId8" imgW="4178160" imgH="457200" progId="Equation.3">
              <p:embed/>
            </p:oleObj>
          </a:graphicData>
        </a:graphic>
      </p:graphicFrame>
      <p:graphicFrame>
        <p:nvGraphicFramePr>
          <p:cNvPr id="373804" name="Object 44"/>
          <p:cNvGraphicFramePr>
            <a:graphicFrameLocks noChangeAspect="1"/>
          </p:cNvGraphicFramePr>
          <p:nvPr/>
        </p:nvGraphicFramePr>
        <p:xfrm>
          <a:off x="1352526" y="4800620"/>
          <a:ext cx="7378700" cy="406400"/>
        </p:xfrm>
        <a:graphic>
          <a:graphicData uri="http://schemas.openxmlformats.org/presentationml/2006/ole">
            <p:oleObj spid="_x0000_s373804" name="公式" r:id="rId9" imgW="7378560" imgH="406080" progId="Equation.3">
              <p:embed/>
            </p:oleObj>
          </a:graphicData>
        </a:graphic>
      </p:graphicFrame>
      <p:graphicFrame>
        <p:nvGraphicFramePr>
          <p:cNvPr id="373805" name="Object 45"/>
          <p:cNvGraphicFramePr>
            <a:graphicFrameLocks noChangeAspect="1"/>
          </p:cNvGraphicFramePr>
          <p:nvPr/>
        </p:nvGraphicFramePr>
        <p:xfrm>
          <a:off x="1358876" y="5207020"/>
          <a:ext cx="5207000" cy="469900"/>
        </p:xfrm>
        <a:graphic>
          <a:graphicData uri="http://schemas.openxmlformats.org/presentationml/2006/ole">
            <p:oleObj spid="_x0000_s373805" name="Equation" r:id="rId10" imgW="5206680" imgH="469800" progId="Equation.3">
              <p:embed/>
            </p:oleObj>
          </a:graphicData>
        </a:graphic>
      </p:graphicFrame>
      <p:graphicFrame>
        <p:nvGraphicFramePr>
          <p:cNvPr id="373806" name="Object 46"/>
          <p:cNvGraphicFramePr>
            <a:graphicFrameLocks noChangeAspect="1"/>
          </p:cNvGraphicFramePr>
          <p:nvPr/>
        </p:nvGraphicFramePr>
        <p:xfrm>
          <a:off x="1358876" y="5745182"/>
          <a:ext cx="6273800" cy="469900"/>
        </p:xfrm>
        <a:graphic>
          <a:graphicData uri="http://schemas.openxmlformats.org/presentationml/2006/ole">
            <p:oleObj spid="_x0000_s373806" name="Equation" r:id="rId11" imgW="6273720" imgH="469800" progId="Equation.3">
              <p:embed/>
            </p:oleObj>
          </a:graphicData>
        </a:graphic>
      </p:graphicFrame>
      <p:grpSp>
        <p:nvGrpSpPr>
          <p:cNvPr id="373814" name="Group 54"/>
          <p:cNvGrpSpPr>
            <a:grpSpLocks/>
          </p:cNvGrpSpPr>
          <p:nvPr/>
        </p:nvGrpSpPr>
        <p:grpSpPr bwMode="auto">
          <a:xfrm>
            <a:off x="3446438" y="2646353"/>
            <a:ext cx="3871913" cy="1143000"/>
            <a:chOff x="2154" y="1071"/>
            <a:chExt cx="2362" cy="720"/>
          </a:xfrm>
        </p:grpSpPr>
        <p:graphicFrame>
          <p:nvGraphicFramePr>
            <p:cNvPr id="373796" name="Object 36"/>
            <p:cNvGraphicFramePr>
              <a:graphicFrameLocks noChangeAspect="1"/>
            </p:cNvGraphicFramePr>
            <p:nvPr/>
          </p:nvGraphicFramePr>
          <p:xfrm>
            <a:off x="2154" y="1099"/>
            <a:ext cx="1027" cy="692"/>
          </p:xfrm>
          <a:graphic>
            <a:graphicData uri="http://schemas.openxmlformats.org/presentationml/2006/ole">
              <p:oleObj spid="_x0000_s373796" name="Equation" r:id="rId12" imgW="1447560" imgH="977760" progId="Equation.3">
                <p:embed/>
              </p:oleObj>
            </a:graphicData>
          </a:graphic>
        </p:graphicFrame>
        <p:graphicFrame>
          <p:nvGraphicFramePr>
            <p:cNvPr id="373797" name="Object 37"/>
            <p:cNvGraphicFramePr>
              <a:graphicFrameLocks noChangeAspect="1"/>
            </p:cNvGraphicFramePr>
            <p:nvPr/>
          </p:nvGraphicFramePr>
          <p:xfrm>
            <a:off x="3210" y="1071"/>
            <a:ext cx="1296" cy="250"/>
          </p:xfrm>
          <a:graphic>
            <a:graphicData uri="http://schemas.openxmlformats.org/presentationml/2006/ole">
              <p:oleObj spid="_x0000_s373797" name="Equation" r:id="rId13" imgW="2031840" imgH="393480" progId="Equation.3">
                <p:embed/>
              </p:oleObj>
            </a:graphicData>
          </a:graphic>
        </p:graphicFrame>
        <p:graphicFrame>
          <p:nvGraphicFramePr>
            <p:cNvPr id="373799" name="Object 39"/>
            <p:cNvGraphicFramePr>
              <a:graphicFrameLocks noChangeAspect="1"/>
            </p:cNvGraphicFramePr>
            <p:nvPr/>
          </p:nvGraphicFramePr>
          <p:xfrm>
            <a:off x="2778" y="1111"/>
            <a:ext cx="128" cy="200"/>
          </p:xfrm>
          <a:graphic>
            <a:graphicData uri="http://schemas.openxmlformats.org/presentationml/2006/ole">
              <p:oleObj spid="_x0000_s373799" name="Equation" r:id="rId14" imgW="203040" imgH="317160" progId="Equation.3">
                <p:embed/>
              </p:oleObj>
            </a:graphicData>
          </a:graphic>
        </p:graphicFrame>
        <p:graphicFrame>
          <p:nvGraphicFramePr>
            <p:cNvPr id="373800" name="Object 40"/>
            <p:cNvGraphicFramePr>
              <a:graphicFrameLocks noChangeAspect="1"/>
            </p:cNvGraphicFramePr>
            <p:nvPr/>
          </p:nvGraphicFramePr>
          <p:xfrm>
            <a:off x="2810" y="1503"/>
            <a:ext cx="112" cy="192"/>
          </p:xfrm>
          <a:graphic>
            <a:graphicData uri="http://schemas.openxmlformats.org/presentationml/2006/ole">
              <p:oleObj spid="_x0000_s373800" name="Equation" r:id="rId15" imgW="177480" imgH="304560" progId="Equation.3">
                <p:embed/>
              </p:oleObj>
            </a:graphicData>
          </a:graphic>
        </p:graphicFrame>
        <p:grpSp>
          <p:nvGrpSpPr>
            <p:cNvPr id="373808" name="Group 48"/>
            <p:cNvGrpSpPr>
              <a:grpSpLocks noChangeAspect="1"/>
            </p:cNvGrpSpPr>
            <p:nvPr/>
          </p:nvGrpSpPr>
          <p:grpSpPr bwMode="auto">
            <a:xfrm>
              <a:off x="3210" y="1430"/>
              <a:ext cx="1306" cy="301"/>
              <a:chOff x="3210" y="1430"/>
              <a:chExt cx="1306" cy="301"/>
            </a:xfrm>
          </p:grpSpPr>
          <p:sp>
            <p:nvSpPr>
              <p:cNvPr id="373807" name="AutoShape 47"/>
              <p:cNvSpPr>
                <a:spLocks noChangeAspect="1" noChangeArrowheads="1" noTextEdit="1"/>
              </p:cNvSpPr>
              <p:nvPr/>
            </p:nvSpPr>
            <p:spPr bwMode="auto">
              <a:xfrm>
                <a:off x="3210" y="1455"/>
                <a:ext cx="127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09" name="Rectangle 49"/>
              <p:cNvSpPr>
                <a:spLocks noChangeArrowheads="1"/>
              </p:cNvSpPr>
              <p:nvPr/>
            </p:nvSpPr>
            <p:spPr bwMode="auto">
              <a:xfrm>
                <a:off x="3863" y="1462"/>
                <a:ext cx="6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>
                    <a:solidFill>
                      <a:srgbClr val="000000"/>
                    </a:solidFill>
                    <a:latin typeface="宋体" pitchFamily="2" charset="-122"/>
                  </a:rPr>
                  <a:t>是单根</a:t>
                </a:r>
                <a:endParaRPr lang="zh-CN" altLang="en-US"/>
              </a:p>
            </p:txBody>
          </p:sp>
          <p:sp>
            <p:nvSpPr>
              <p:cNvPr id="373810" name="Rectangle 50"/>
              <p:cNvSpPr>
                <a:spLocks noChangeArrowheads="1"/>
              </p:cNvSpPr>
              <p:nvPr/>
            </p:nvSpPr>
            <p:spPr bwMode="auto">
              <a:xfrm>
                <a:off x="3708" y="1430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373811" name="Rectangle 51"/>
              <p:cNvSpPr>
                <a:spLocks noChangeArrowheads="1"/>
              </p:cNvSpPr>
              <p:nvPr/>
            </p:nvSpPr>
            <p:spPr bwMode="auto">
              <a:xfrm>
                <a:off x="3289" y="1430"/>
                <a:ext cx="1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  <a:latin typeface="Symbol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373812" name="Rectangle 52"/>
              <p:cNvSpPr>
                <a:spLocks noChangeArrowheads="1"/>
              </p:cNvSpPr>
              <p:nvPr/>
            </p:nvSpPr>
            <p:spPr bwMode="auto">
              <a:xfrm>
                <a:off x="3622" y="1455"/>
                <a:ext cx="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373813" name="Rectangle 53"/>
              <p:cNvSpPr>
                <a:spLocks noChangeArrowheads="1"/>
              </p:cNvSpPr>
              <p:nvPr/>
            </p:nvSpPr>
            <p:spPr bwMode="auto">
              <a:xfrm>
                <a:off x="3423" y="1430"/>
                <a:ext cx="21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>
                    <a:solidFill>
                      <a:srgbClr val="000000"/>
                    </a:solidFill>
                    <a:latin typeface="Symbol" pitchFamily="18" charset="2"/>
                  </a:rPr>
                  <a:t>±</a:t>
                </a:r>
                <a:endParaRPr lang="en-US" altLang="zh-CN"/>
              </a:p>
            </p:txBody>
          </p:sp>
        </p:grpSp>
      </p:grp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1142976" y="1214422"/>
            <a:ext cx="6357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/>
              <a:t>则可以按照以下形式确定其特解</a:t>
            </a:r>
            <a:r>
              <a:rPr lang="zh-CN" altLang="en-US" sz="2800" dirty="0"/>
              <a:t>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37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01" grpId="0" autoUpdateAnimBg="0"/>
      <p:bldP spid="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810" name="Object 2"/>
          <p:cNvGraphicFramePr>
            <a:graphicFrameLocks noChangeAspect="1"/>
          </p:cNvGraphicFramePr>
          <p:nvPr/>
        </p:nvGraphicFramePr>
        <p:xfrm>
          <a:off x="1390650" y="185738"/>
          <a:ext cx="5314950" cy="412750"/>
        </p:xfrm>
        <a:graphic>
          <a:graphicData uri="http://schemas.openxmlformats.org/presentationml/2006/ole">
            <p:oleObj spid="_x0000_s375810" name="Equation" r:id="rId3" imgW="5574960" imgH="431640" progId="Equation.3">
              <p:embed/>
            </p:oleObj>
          </a:graphicData>
        </a:graphic>
      </p:graphicFrame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793750" y="78105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endParaRPr lang="zh-CN" altLang="en-US" sz="4000">
              <a:ea typeface="黑体" pitchFamily="49" charset="-122"/>
            </a:endParaRP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838200" y="11588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  <a:ea typeface="黑体" pitchFamily="49" charset="-122"/>
              </a:rPr>
              <a:t>例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258888" y="2732098"/>
            <a:ext cx="354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分析对应的</a:t>
            </a:r>
            <a:r>
              <a:rPr lang="zh-CN" altLang="en-US" sz="2800">
                <a:solidFill>
                  <a:srgbClr val="0000FF"/>
                </a:solidFill>
              </a:rPr>
              <a:t>齐次</a:t>
            </a:r>
            <a:r>
              <a:rPr lang="zh-CN" altLang="en-US" sz="2800"/>
              <a:t>方程   </a:t>
            </a: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4719638" y="2738448"/>
          <a:ext cx="1644650" cy="506412"/>
        </p:xfrm>
        <a:graphic>
          <a:graphicData uri="http://schemas.openxmlformats.org/presentationml/2006/ole">
            <p:oleObj spid="_x0000_s375815" name="Equation" r:id="rId4" imgW="660240" imgH="203040" progId="Equation.3">
              <p:embed/>
            </p:oleObj>
          </a:graphicData>
        </a:graphic>
      </p:graphicFrame>
      <p:graphicFrame>
        <p:nvGraphicFramePr>
          <p:cNvPr id="375816" name="Object 8"/>
          <p:cNvGraphicFramePr>
            <a:graphicFrameLocks noChangeAspect="1"/>
          </p:cNvGraphicFramePr>
          <p:nvPr/>
        </p:nvGraphicFramePr>
        <p:xfrm>
          <a:off x="2987675" y="3235336"/>
          <a:ext cx="1619250" cy="528637"/>
        </p:xfrm>
        <a:graphic>
          <a:graphicData uri="http://schemas.openxmlformats.org/presentationml/2006/ole">
            <p:oleObj spid="_x0000_s375816" name="Equation" r:id="rId5" imgW="622080" imgH="203040" progId="Equation.3">
              <p:embed/>
            </p:oleObj>
          </a:graphicData>
        </a:graphic>
      </p:graphicFrame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835525" y="3302011"/>
            <a:ext cx="14652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特征根</a:t>
            </a: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588125" y="3379798"/>
          <a:ext cx="1079500" cy="374650"/>
        </p:xfrm>
        <a:graphic>
          <a:graphicData uri="http://schemas.openxmlformats.org/presentationml/2006/ole">
            <p:oleObj spid="_x0000_s375818" name="Equation" r:id="rId6" imgW="914400" imgH="317160" progId="Equation.3">
              <p:embed/>
            </p:oleObj>
          </a:graphicData>
        </a:graphic>
      </p:graphicFrame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971550" y="3963999"/>
            <a:ext cx="14652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1403350" y="795345"/>
            <a:ext cx="571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这是二阶常系数非齐次线性方程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6662758" y="785794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且</a:t>
            </a:r>
          </a:p>
        </p:txBody>
      </p:sp>
      <p:graphicFrame>
        <p:nvGraphicFramePr>
          <p:cNvPr id="375822" name="Object 14"/>
          <p:cNvGraphicFramePr>
            <a:graphicFrameLocks noChangeAspect="1"/>
          </p:cNvGraphicFramePr>
          <p:nvPr/>
        </p:nvGraphicFramePr>
        <p:xfrm>
          <a:off x="1258888" y="1373196"/>
          <a:ext cx="6626225" cy="568325"/>
        </p:xfrm>
        <a:graphic>
          <a:graphicData uri="http://schemas.openxmlformats.org/presentationml/2006/ole">
            <p:oleObj spid="_x0000_s375822" name="公式" r:id="rId7" imgW="2806560" imgH="241200" progId="Equation.3">
              <p:embed/>
            </p:oleObj>
          </a:graphicData>
        </a:graphic>
      </p:graphicFrame>
      <p:graphicFrame>
        <p:nvGraphicFramePr>
          <p:cNvPr id="375823" name="Object 15"/>
          <p:cNvGraphicFramePr>
            <a:graphicFrameLocks noChangeAspect="1"/>
          </p:cNvGraphicFramePr>
          <p:nvPr/>
        </p:nvGraphicFramePr>
        <p:xfrm>
          <a:off x="1335088" y="2078047"/>
          <a:ext cx="1754187" cy="487362"/>
        </p:xfrm>
        <a:graphic>
          <a:graphicData uri="http://schemas.openxmlformats.org/presentationml/2006/ole">
            <p:oleObj spid="_x0000_s375823" name="公式" r:id="rId8" imgW="774360" imgH="215640" progId="Equation.3">
              <p:embed/>
            </p:oleObj>
          </a:graphicData>
        </a:graphic>
      </p:graphicFrame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235075" y="3235336"/>
            <a:ext cx="19288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特征方程</a:t>
            </a:r>
            <a:endParaRPr lang="zh-CN" altLang="en-US" sz="2800"/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3013075" y="2108209"/>
          <a:ext cx="914400" cy="360363"/>
        </p:xfrm>
        <a:graphic>
          <a:graphicData uri="http://schemas.openxmlformats.org/presentationml/2006/ole">
            <p:oleObj spid="_x0000_s375825" name="Equation" r:id="rId9" imgW="927000" imgH="368280" progId="Equation.3">
              <p:embed/>
            </p:oleObj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3851275" y="2084397"/>
          <a:ext cx="1393825" cy="404812"/>
        </p:xfrm>
        <a:graphic>
          <a:graphicData uri="http://schemas.openxmlformats.org/presentationml/2006/ole">
            <p:oleObj spid="_x0000_s375826" name="Equation" r:id="rId10" imgW="1485720" imgH="431640" progId="Equation.3">
              <p:embed/>
            </p:oleObj>
          </a:graphicData>
        </a:graphic>
      </p:graphicFrame>
      <p:graphicFrame>
        <p:nvGraphicFramePr>
          <p:cNvPr id="375827" name="Object 19"/>
          <p:cNvGraphicFramePr>
            <a:graphicFrameLocks noChangeAspect="1"/>
          </p:cNvGraphicFramePr>
          <p:nvPr/>
        </p:nvGraphicFramePr>
        <p:xfrm>
          <a:off x="5299075" y="2081222"/>
          <a:ext cx="1425575" cy="407987"/>
        </p:xfrm>
        <a:graphic>
          <a:graphicData uri="http://schemas.openxmlformats.org/presentationml/2006/ole">
            <p:oleObj spid="_x0000_s375827" name="Equation" r:id="rId11" imgW="1511280" imgH="431640" progId="Equation.3">
              <p:embed/>
            </p:oleObj>
          </a:graphicData>
        </a:graphic>
      </p:graphicFrame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655638" y="4675200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设其特解为</a:t>
            </a:r>
          </a:p>
        </p:txBody>
      </p:sp>
      <p:graphicFrame>
        <p:nvGraphicFramePr>
          <p:cNvPr id="375847" name="Object 39"/>
          <p:cNvGraphicFramePr>
            <a:graphicFrameLocks noChangeAspect="1"/>
          </p:cNvGraphicFramePr>
          <p:nvPr/>
        </p:nvGraphicFramePr>
        <p:xfrm>
          <a:off x="1890713" y="4046549"/>
          <a:ext cx="1947862" cy="344487"/>
        </p:xfrm>
        <a:graphic>
          <a:graphicData uri="http://schemas.openxmlformats.org/presentationml/2006/ole">
            <p:oleObj spid="_x0000_s375847" name="公式" r:id="rId12" imgW="1650960" imgH="291960" progId="Equation.3">
              <p:embed/>
            </p:oleObj>
          </a:graphicData>
        </a:graphic>
      </p:graphicFrame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3943350" y="3956061"/>
            <a:ext cx="3352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不是特征方程的根</a:t>
            </a:r>
          </a:p>
        </p:txBody>
      </p:sp>
      <p:graphicFrame>
        <p:nvGraphicFramePr>
          <p:cNvPr id="375849" name="Object 41"/>
          <p:cNvGraphicFramePr>
            <a:graphicFrameLocks noChangeAspect="1"/>
          </p:cNvGraphicFramePr>
          <p:nvPr/>
        </p:nvGraphicFramePr>
        <p:xfrm>
          <a:off x="2625725" y="4760925"/>
          <a:ext cx="838200" cy="447675"/>
        </p:xfrm>
        <a:graphic>
          <a:graphicData uri="http://schemas.openxmlformats.org/presentationml/2006/ole">
            <p:oleObj spid="_x0000_s375849" name="公式" r:id="rId13" imgW="330120" imgH="177480" progId="Equation.3">
              <p:embed/>
            </p:oleObj>
          </a:graphicData>
        </a:graphic>
      </p:graphicFrame>
      <p:graphicFrame>
        <p:nvGraphicFramePr>
          <p:cNvPr id="375850" name="Object 42"/>
          <p:cNvGraphicFramePr>
            <a:graphicFrameLocks noChangeAspect="1"/>
          </p:cNvGraphicFramePr>
          <p:nvPr/>
        </p:nvGraphicFramePr>
        <p:xfrm>
          <a:off x="3463925" y="4675200"/>
          <a:ext cx="5284788" cy="468312"/>
        </p:xfrm>
        <a:graphic>
          <a:graphicData uri="http://schemas.openxmlformats.org/presentationml/2006/ole">
            <p:oleObj spid="_x0000_s375850" name="Equation" r:id="rId14" imgW="5283000" imgH="469800" progId="Equation.3">
              <p:embed/>
            </p:oleObj>
          </a:graphicData>
        </a:graphic>
      </p:graphicFrame>
      <p:graphicFrame>
        <p:nvGraphicFramePr>
          <p:cNvPr id="375851" name="Object 43"/>
          <p:cNvGraphicFramePr>
            <a:graphicFrameLocks noChangeAspect="1"/>
          </p:cNvGraphicFramePr>
          <p:nvPr/>
        </p:nvGraphicFramePr>
        <p:xfrm>
          <a:off x="3616325" y="4599000"/>
          <a:ext cx="203200" cy="317500"/>
        </p:xfrm>
        <a:graphic>
          <a:graphicData uri="http://schemas.openxmlformats.org/presentationml/2006/ole">
            <p:oleObj spid="_x0000_s375851" name="Equation" r:id="rId15" imgW="203040" imgH="317160" progId="Equation.3">
              <p:embed/>
            </p:oleObj>
          </a:graphicData>
        </a:graphic>
      </p:graphicFrame>
      <p:graphicFrame>
        <p:nvGraphicFramePr>
          <p:cNvPr id="375852" name="Object 44"/>
          <p:cNvGraphicFramePr>
            <a:graphicFrameLocks noChangeAspect="1"/>
          </p:cNvGraphicFramePr>
          <p:nvPr/>
        </p:nvGraphicFramePr>
        <p:xfrm>
          <a:off x="3946525" y="4599000"/>
          <a:ext cx="203200" cy="317500"/>
        </p:xfrm>
        <a:graphic>
          <a:graphicData uri="http://schemas.openxmlformats.org/presentationml/2006/ole">
            <p:oleObj spid="_x0000_s375852" name="Equation" r:id="rId16" imgW="203040" imgH="317160" progId="Equation.3">
              <p:embed/>
            </p:oleObj>
          </a:graphicData>
        </a:graphic>
      </p:graphicFrame>
      <p:graphicFrame>
        <p:nvGraphicFramePr>
          <p:cNvPr id="375853" name="Object 45"/>
          <p:cNvGraphicFramePr>
            <a:graphicFrameLocks noChangeAspect="1"/>
          </p:cNvGraphicFramePr>
          <p:nvPr/>
        </p:nvGraphicFramePr>
        <p:xfrm>
          <a:off x="4645025" y="4910150"/>
          <a:ext cx="177800" cy="304800"/>
        </p:xfrm>
        <a:graphic>
          <a:graphicData uri="http://schemas.openxmlformats.org/presentationml/2006/ole">
            <p:oleObj spid="_x0000_s375853" name="Equation" r:id="rId17" imgW="177480" imgH="304560" progId="Equation.3">
              <p:embed/>
            </p:oleObj>
          </a:graphicData>
        </a:graphic>
      </p:graphicFrame>
      <p:graphicFrame>
        <p:nvGraphicFramePr>
          <p:cNvPr id="375855" name="Object 47"/>
          <p:cNvGraphicFramePr>
            <a:graphicFrameLocks noChangeAspect="1"/>
          </p:cNvGraphicFramePr>
          <p:nvPr/>
        </p:nvGraphicFramePr>
        <p:xfrm>
          <a:off x="6892925" y="4903800"/>
          <a:ext cx="177800" cy="304800"/>
        </p:xfrm>
        <a:graphic>
          <a:graphicData uri="http://schemas.openxmlformats.org/presentationml/2006/ole">
            <p:oleObj spid="_x0000_s375855" name="Equation" r:id="rId18" imgW="177480" imgH="304560" progId="Equation.3">
              <p:embed/>
            </p:oleObj>
          </a:graphicData>
        </a:graphic>
      </p:graphicFrame>
      <p:graphicFrame>
        <p:nvGraphicFramePr>
          <p:cNvPr id="375856" name="Object 48"/>
          <p:cNvGraphicFramePr>
            <a:graphicFrameLocks noChangeAspect="1"/>
          </p:cNvGraphicFramePr>
          <p:nvPr/>
        </p:nvGraphicFramePr>
        <p:xfrm>
          <a:off x="5934075" y="4751400"/>
          <a:ext cx="215900" cy="304800"/>
        </p:xfrm>
        <a:graphic>
          <a:graphicData uri="http://schemas.openxmlformats.org/presentationml/2006/ole">
            <p:oleObj spid="_x0000_s375856" name="Equation" r:id="rId19" imgW="215640" imgH="304560" progId="Equation.3">
              <p:embed/>
            </p:oleObj>
          </a:graphicData>
        </a:graphic>
      </p:graphicFrame>
      <p:graphicFrame>
        <p:nvGraphicFramePr>
          <p:cNvPr id="375857" name="Object 49"/>
          <p:cNvGraphicFramePr>
            <a:graphicFrameLocks noChangeAspect="1"/>
          </p:cNvGraphicFramePr>
          <p:nvPr/>
        </p:nvGraphicFramePr>
        <p:xfrm>
          <a:off x="8277225" y="4751400"/>
          <a:ext cx="215900" cy="304800"/>
        </p:xfrm>
        <a:graphic>
          <a:graphicData uri="http://schemas.openxmlformats.org/presentationml/2006/ole">
            <p:oleObj spid="_x0000_s375857" name="Equation" r:id="rId20" imgW="215640" imgH="3045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7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utoUpdateAnimBg="0"/>
      <p:bldP spid="375814" grpId="0" autoUpdateAnimBg="0"/>
      <p:bldP spid="375817" grpId="0" autoUpdateAnimBg="0"/>
      <p:bldP spid="375819" grpId="0" autoUpdateAnimBg="0"/>
      <p:bldP spid="375820" grpId="0" autoUpdateAnimBg="0"/>
      <p:bldP spid="375821" grpId="0" autoUpdateAnimBg="0"/>
      <p:bldP spid="375824" grpId="0" autoUpdateAnimBg="0"/>
      <p:bldP spid="375846" grpId="0" autoUpdateAnimBg="0"/>
      <p:bldP spid="375848" grpId="0" autoUpdateAnimBg="0"/>
    </p:bldLst>
  </p:timing>
</p:sld>
</file>

<file path=ppt/theme/theme1.xml><?xml version="1.0" encoding="utf-8"?>
<a:theme xmlns:a="http://schemas.openxmlformats.org/drawingml/2006/main" name="高数模版3">
  <a:themeElements>
    <a:clrScheme name="高数模版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高数模版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高数模版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模版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数模版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模版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模版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模版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数模版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4053</TotalTime>
  <Words>299</Words>
  <Application>Microsoft PowerPoint</Application>
  <PresentationFormat>全屏显示(4:3)</PresentationFormat>
  <Paragraphs>73</Paragraphs>
  <Slides>10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3</vt:i4>
      </vt:variant>
    </vt:vector>
  </HeadingPairs>
  <TitlesOfParts>
    <vt:vector size="16" baseType="lpstr">
      <vt:lpstr>高数模版3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Ruifeng Yue</dc:creator>
  <cp:lastModifiedBy>Ruifeng Yue</cp:lastModifiedBy>
  <cp:revision>678</cp:revision>
  <cp:lastPrinted>1999-09-15T08:06:35Z</cp:lastPrinted>
  <dcterms:created xsi:type="dcterms:W3CDTF">1997-01-23T06:06:41Z</dcterms:created>
  <dcterms:modified xsi:type="dcterms:W3CDTF">2016-12-29T14:06:07Z</dcterms:modified>
</cp:coreProperties>
</file>