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25" r:id="rId2"/>
    <p:sldId id="326" r:id="rId3"/>
    <p:sldId id="328" r:id="rId4"/>
    <p:sldId id="330" r:id="rId5"/>
    <p:sldId id="331" r:id="rId6"/>
    <p:sldId id="333" r:id="rId7"/>
    <p:sldId id="335" r:id="rId8"/>
    <p:sldId id="337" r:id="rId9"/>
    <p:sldId id="338" r:id="rId10"/>
    <p:sldId id="339" r:id="rId11"/>
    <p:sldId id="341" r:id="rId12"/>
    <p:sldId id="485" r:id="rId13"/>
    <p:sldId id="272" r:id="rId14"/>
    <p:sldId id="273" r:id="rId15"/>
    <p:sldId id="274" r:id="rId16"/>
    <p:sldId id="486" r:id="rId17"/>
    <p:sldId id="491" r:id="rId18"/>
    <p:sldId id="492" r:id="rId19"/>
    <p:sldId id="493" r:id="rId20"/>
    <p:sldId id="487" r:id="rId21"/>
    <p:sldId id="490" r:id="rId22"/>
    <p:sldId id="346" r:id="rId23"/>
    <p:sldId id="494" r:id="rId24"/>
    <p:sldId id="495" r:id="rId25"/>
    <p:sldId id="496" r:id="rId26"/>
    <p:sldId id="349" r:id="rId27"/>
    <p:sldId id="352" r:id="rId28"/>
    <p:sldId id="353" r:id="rId29"/>
    <p:sldId id="355" r:id="rId30"/>
    <p:sldId id="357" r:id="rId31"/>
    <p:sldId id="367" r:id="rId32"/>
    <p:sldId id="368" r:id="rId33"/>
    <p:sldId id="370" r:id="rId34"/>
    <p:sldId id="375" r:id="rId35"/>
    <p:sldId id="376" r:id="rId36"/>
    <p:sldId id="277" r:id="rId37"/>
    <p:sldId id="497" r:id="rId38"/>
    <p:sldId id="498" r:id="rId39"/>
    <p:sldId id="378" r:id="rId40"/>
    <p:sldId id="499" r:id="rId41"/>
    <p:sldId id="500" r:id="rId42"/>
    <p:sldId id="384" r:id="rId43"/>
    <p:sldId id="390" r:id="rId44"/>
    <p:sldId id="394" r:id="rId45"/>
    <p:sldId id="395" r:id="rId46"/>
    <p:sldId id="294" r:id="rId47"/>
    <p:sldId id="295" r:id="rId48"/>
    <p:sldId id="322" r:id="rId49"/>
    <p:sldId id="403" r:id="rId50"/>
    <p:sldId id="501" r:id="rId51"/>
    <p:sldId id="408" r:id="rId52"/>
    <p:sldId id="405" r:id="rId53"/>
    <p:sldId id="413" r:id="rId54"/>
    <p:sldId id="417" r:id="rId55"/>
    <p:sldId id="418" r:id="rId56"/>
    <p:sldId id="420" r:id="rId57"/>
    <p:sldId id="502" r:id="rId58"/>
    <p:sldId id="423" r:id="rId59"/>
    <p:sldId id="424" r:id="rId60"/>
    <p:sldId id="422" r:id="rId61"/>
    <p:sldId id="429" r:id="rId62"/>
    <p:sldId id="433" r:id="rId63"/>
    <p:sldId id="323" r:id="rId64"/>
    <p:sldId id="324" r:id="rId65"/>
    <p:sldId id="435" r:id="rId66"/>
    <p:sldId id="437" r:id="rId67"/>
    <p:sldId id="438" r:id="rId68"/>
    <p:sldId id="439" r:id="rId69"/>
    <p:sldId id="440" r:id="rId70"/>
    <p:sldId id="442" r:id="rId71"/>
    <p:sldId id="445" r:id="rId72"/>
    <p:sldId id="448" r:id="rId73"/>
    <p:sldId id="452" r:id="rId74"/>
    <p:sldId id="455" r:id="rId75"/>
    <p:sldId id="503" r:id="rId76"/>
    <p:sldId id="504" r:id="rId77"/>
    <p:sldId id="505" r:id="rId78"/>
    <p:sldId id="464" r:id="rId79"/>
    <p:sldId id="465" r:id="rId80"/>
    <p:sldId id="467" r:id="rId81"/>
    <p:sldId id="469" r:id="rId82"/>
    <p:sldId id="470" r:id="rId83"/>
    <p:sldId id="474" r:id="rId84"/>
    <p:sldId id="475" r:id="rId85"/>
    <p:sldId id="477" r:id="rId86"/>
    <p:sldId id="506" r:id="rId87"/>
    <p:sldId id="507" r:id="rId88"/>
    <p:sldId id="508" r:id="rId89"/>
    <p:sldId id="509" r:id="rId90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DB3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>
      <p:cViewPr varScale="1">
        <p:scale>
          <a:sx n="69" d="100"/>
          <a:sy n="69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e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wmf"/><Relationship Id="rId16" Type="http://schemas.openxmlformats.org/officeDocument/2006/relationships/image" Target="../media/image140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5" Type="http://schemas.openxmlformats.org/officeDocument/2006/relationships/image" Target="../media/image13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18" Type="http://schemas.openxmlformats.org/officeDocument/2006/relationships/image" Target="../media/image190.wmf"/><Relationship Id="rId3" Type="http://schemas.openxmlformats.org/officeDocument/2006/relationships/image" Target="../media/image175.wmf"/><Relationship Id="rId21" Type="http://schemas.openxmlformats.org/officeDocument/2006/relationships/image" Target="../media/image193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17" Type="http://schemas.openxmlformats.org/officeDocument/2006/relationships/image" Target="../media/image189.wmf"/><Relationship Id="rId2" Type="http://schemas.openxmlformats.org/officeDocument/2006/relationships/image" Target="../media/image174.wmf"/><Relationship Id="rId16" Type="http://schemas.openxmlformats.org/officeDocument/2006/relationships/image" Target="../media/image188.wmf"/><Relationship Id="rId20" Type="http://schemas.openxmlformats.org/officeDocument/2006/relationships/image" Target="../media/image192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19" Type="http://schemas.openxmlformats.org/officeDocument/2006/relationships/image" Target="../media/image191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Relationship Id="rId22" Type="http://schemas.openxmlformats.org/officeDocument/2006/relationships/image" Target="../media/image19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image" Target="../media/image207.wmf"/><Relationship Id="rId18" Type="http://schemas.openxmlformats.org/officeDocument/2006/relationships/image" Target="../media/image21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12" Type="http://schemas.openxmlformats.org/officeDocument/2006/relationships/image" Target="../media/image206.wmf"/><Relationship Id="rId17" Type="http://schemas.openxmlformats.org/officeDocument/2006/relationships/image" Target="../media/image211.wmf"/><Relationship Id="rId2" Type="http://schemas.openxmlformats.org/officeDocument/2006/relationships/image" Target="../media/image196.wmf"/><Relationship Id="rId16" Type="http://schemas.openxmlformats.org/officeDocument/2006/relationships/image" Target="../media/image210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11" Type="http://schemas.openxmlformats.org/officeDocument/2006/relationships/image" Target="../media/image205.wmf"/><Relationship Id="rId5" Type="http://schemas.openxmlformats.org/officeDocument/2006/relationships/image" Target="../media/image199.wmf"/><Relationship Id="rId15" Type="http://schemas.openxmlformats.org/officeDocument/2006/relationships/image" Target="../media/image209.wmf"/><Relationship Id="rId10" Type="http://schemas.openxmlformats.org/officeDocument/2006/relationships/image" Target="../media/image204.w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Relationship Id="rId14" Type="http://schemas.openxmlformats.org/officeDocument/2006/relationships/image" Target="../media/image20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image" Target="../media/image225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24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image" Target="../media/image244.wmf"/><Relationship Id="rId18" Type="http://schemas.openxmlformats.org/officeDocument/2006/relationships/image" Target="../media/image249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12" Type="http://schemas.openxmlformats.org/officeDocument/2006/relationships/image" Target="../media/image243.wmf"/><Relationship Id="rId17" Type="http://schemas.openxmlformats.org/officeDocument/2006/relationships/image" Target="../media/image248.wmf"/><Relationship Id="rId2" Type="http://schemas.openxmlformats.org/officeDocument/2006/relationships/image" Target="../media/image233.wmf"/><Relationship Id="rId16" Type="http://schemas.openxmlformats.org/officeDocument/2006/relationships/image" Target="../media/image247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2.wmf"/><Relationship Id="rId5" Type="http://schemas.openxmlformats.org/officeDocument/2006/relationships/image" Target="../media/image236.wmf"/><Relationship Id="rId15" Type="http://schemas.openxmlformats.org/officeDocument/2006/relationships/image" Target="../media/image246.wmf"/><Relationship Id="rId10" Type="http://schemas.openxmlformats.org/officeDocument/2006/relationships/image" Target="../media/image241.wmf"/><Relationship Id="rId19" Type="http://schemas.openxmlformats.org/officeDocument/2006/relationships/image" Target="../media/image250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Relationship Id="rId14" Type="http://schemas.openxmlformats.org/officeDocument/2006/relationships/image" Target="../media/image24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image" Target="../media/image272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12" Type="http://schemas.openxmlformats.org/officeDocument/2006/relationships/image" Target="../media/image271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11" Type="http://schemas.openxmlformats.org/officeDocument/2006/relationships/image" Target="../media/image270.wmf"/><Relationship Id="rId5" Type="http://schemas.openxmlformats.org/officeDocument/2006/relationships/image" Target="../media/image264.wmf"/><Relationship Id="rId10" Type="http://schemas.openxmlformats.org/officeDocument/2006/relationships/image" Target="../media/image269.wmf"/><Relationship Id="rId4" Type="http://schemas.openxmlformats.org/officeDocument/2006/relationships/image" Target="../media/image263.wmf"/><Relationship Id="rId9" Type="http://schemas.openxmlformats.org/officeDocument/2006/relationships/image" Target="../media/image2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2" Type="http://schemas.openxmlformats.org/officeDocument/2006/relationships/image" Target="../media/image274.wmf"/><Relationship Id="rId1" Type="http://schemas.openxmlformats.org/officeDocument/2006/relationships/image" Target="../media/image273.e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3" Type="http://schemas.openxmlformats.org/officeDocument/2006/relationships/image" Target="../media/image282.emf"/><Relationship Id="rId7" Type="http://schemas.openxmlformats.org/officeDocument/2006/relationships/image" Target="../media/image286.emf"/><Relationship Id="rId2" Type="http://schemas.openxmlformats.org/officeDocument/2006/relationships/image" Target="../media/image281.emf"/><Relationship Id="rId1" Type="http://schemas.openxmlformats.org/officeDocument/2006/relationships/image" Target="../media/image280.e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9" Type="http://schemas.openxmlformats.org/officeDocument/2006/relationships/image" Target="../media/image28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7.wmf"/><Relationship Id="rId3" Type="http://schemas.openxmlformats.org/officeDocument/2006/relationships/image" Target="../media/image297.wmf"/><Relationship Id="rId7" Type="http://schemas.openxmlformats.org/officeDocument/2006/relationships/image" Target="../media/image301.wmf"/><Relationship Id="rId12" Type="http://schemas.openxmlformats.org/officeDocument/2006/relationships/image" Target="../media/image306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11" Type="http://schemas.openxmlformats.org/officeDocument/2006/relationships/image" Target="../media/image305.wmf"/><Relationship Id="rId5" Type="http://schemas.openxmlformats.org/officeDocument/2006/relationships/image" Target="../media/image299.wmf"/><Relationship Id="rId10" Type="http://schemas.openxmlformats.org/officeDocument/2006/relationships/image" Target="../media/image304.w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Relationship Id="rId14" Type="http://schemas.openxmlformats.org/officeDocument/2006/relationships/image" Target="../media/image30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image" Target="../media/image326.wmf"/><Relationship Id="rId7" Type="http://schemas.openxmlformats.org/officeDocument/2006/relationships/image" Target="../media/image330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image" Target="../media/image354.wmf"/><Relationship Id="rId18" Type="http://schemas.openxmlformats.org/officeDocument/2006/relationships/image" Target="../media/image359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12" Type="http://schemas.openxmlformats.org/officeDocument/2006/relationships/image" Target="../media/image353.wmf"/><Relationship Id="rId17" Type="http://schemas.openxmlformats.org/officeDocument/2006/relationships/image" Target="../media/image358.wmf"/><Relationship Id="rId2" Type="http://schemas.openxmlformats.org/officeDocument/2006/relationships/image" Target="../media/image343.wmf"/><Relationship Id="rId16" Type="http://schemas.openxmlformats.org/officeDocument/2006/relationships/image" Target="../media/image357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11" Type="http://schemas.openxmlformats.org/officeDocument/2006/relationships/image" Target="../media/image352.wmf"/><Relationship Id="rId5" Type="http://schemas.openxmlformats.org/officeDocument/2006/relationships/image" Target="../media/image346.wmf"/><Relationship Id="rId15" Type="http://schemas.openxmlformats.org/officeDocument/2006/relationships/image" Target="../media/image356.wmf"/><Relationship Id="rId10" Type="http://schemas.openxmlformats.org/officeDocument/2006/relationships/image" Target="../media/image351.wmf"/><Relationship Id="rId19" Type="http://schemas.openxmlformats.org/officeDocument/2006/relationships/image" Target="../media/image360.wmf"/><Relationship Id="rId4" Type="http://schemas.openxmlformats.org/officeDocument/2006/relationships/image" Target="../media/image345.wmf"/><Relationship Id="rId9" Type="http://schemas.openxmlformats.org/officeDocument/2006/relationships/image" Target="../media/image350.wmf"/><Relationship Id="rId14" Type="http://schemas.openxmlformats.org/officeDocument/2006/relationships/image" Target="../media/image35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13" Type="http://schemas.openxmlformats.org/officeDocument/2006/relationships/image" Target="../media/image373.wmf"/><Relationship Id="rId3" Type="http://schemas.openxmlformats.org/officeDocument/2006/relationships/image" Target="../media/image363.wmf"/><Relationship Id="rId7" Type="http://schemas.openxmlformats.org/officeDocument/2006/relationships/image" Target="../media/image367.wmf"/><Relationship Id="rId12" Type="http://schemas.openxmlformats.org/officeDocument/2006/relationships/image" Target="../media/image372.wmf"/><Relationship Id="rId2" Type="http://schemas.openxmlformats.org/officeDocument/2006/relationships/image" Target="../media/image362.wmf"/><Relationship Id="rId1" Type="http://schemas.openxmlformats.org/officeDocument/2006/relationships/image" Target="../media/image361.wmf"/><Relationship Id="rId6" Type="http://schemas.openxmlformats.org/officeDocument/2006/relationships/image" Target="../media/image366.wmf"/><Relationship Id="rId11" Type="http://schemas.openxmlformats.org/officeDocument/2006/relationships/image" Target="../media/image371.wmf"/><Relationship Id="rId5" Type="http://schemas.openxmlformats.org/officeDocument/2006/relationships/image" Target="../media/image365.wmf"/><Relationship Id="rId15" Type="http://schemas.openxmlformats.org/officeDocument/2006/relationships/image" Target="../media/image375.wmf"/><Relationship Id="rId10" Type="http://schemas.openxmlformats.org/officeDocument/2006/relationships/image" Target="../media/image370.wmf"/><Relationship Id="rId4" Type="http://schemas.openxmlformats.org/officeDocument/2006/relationships/image" Target="../media/image364.wmf"/><Relationship Id="rId9" Type="http://schemas.openxmlformats.org/officeDocument/2006/relationships/image" Target="../media/image369.wmf"/><Relationship Id="rId14" Type="http://schemas.openxmlformats.org/officeDocument/2006/relationships/image" Target="../media/image37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3" Type="http://schemas.openxmlformats.org/officeDocument/2006/relationships/image" Target="../media/image378.wmf"/><Relationship Id="rId7" Type="http://schemas.openxmlformats.org/officeDocument/2006/relationships/image" Target="../media/image382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6" Type="http://schemas.openxmlformats.org/officeDocument/2006/relationships/image" Target="../media/image381.wmf"/><Relationship Id="rId5" Type="http://schemas.openxmlformats.org/officeDocument/2006/relationships/image" Target="../media/image380.wmf"/><Relationship Id="rId4" Type="http://schemas.openxmlformats.org/officeDocument/2006/relationships/image" Target="../media/image379.wmf"/><Relationship Id="rId9" Type="http://schemas.openxmlformats.org/officeDocument/2006/relationships/image" Target="../media/image3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wmf"/><Relationship Id="rId2" Type="http://schemas.openxmlformats.org/officeDocument/2006/relationships/image" Target="../media/image386.wmf"/><Relationship Id="rId1" Type="http://schemas.openxmlformats.org/officeDocument/2006/relationships/image" Target="../media/image38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13" Type="http://schemas.openxmlformats.org/officeDocument/2006/relationships/image" Target="../media/image400.wmf"/><Relationship Id="rId3" Type="http://schemas.openxmlformats.org/officeDocument/2006/relationships/image" Target="../media/image390.wmf"/><Relationship Id="rId7" Type="http://schemas.openxmlformats.org/officeDocument/2006/relationships/image" Target="../media/image394.wmf"/><Relationship Id="rId12" Type="http://schemas.openxmlformats.org/officeDocument/2006/relationships/image" Target="../media/image399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11" Type="http://schemas.openxmlformats.org/officeDocument/2006/relationships/image" Target="../media/image398.wmf"/><Relationship Id="rId5" Type="http://schemas.openxmlformats.org/officeDocument/2006/relationships/image" Target="../media/image392.wmf"/><Relationship Id="rId10" Type="http://schemas.openxmlformats.org/officeDocument/2006/relationships/image" Target="../media/image397.wmf"/><Relationship Id="rId4" Type="http://schemas.openxmlformats.org/officeDocument/2006/relationships/image" Target="../media/image391.wmf"/><Relationship Id="rId9" Type="http://schemas.openxmlformats.org/officeDocument/2006/relationships/image" Target="../media/image39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wmf"/><Relationship Id="rId2" Type="http://schemas.openxmlformats.org/officeDocument/2006/relationships/image" Target="../media/image402.wmf"/><Relationship Id="rId1" Type="http://schemas.openxmlformats.org/officeDocument/2006/relationships/image" Target="../media/image401.wmf"/><Relationship Id="rId6" Type="http://schemas.openxmlformats.org/officeDocument/2006/relationships/image" Target="../media/image406.wmf"/><Relationship Id="rId5" Type="http://schemas.openxmlformats.org/officeDocument/2006/relationships/image" Target="../media/image405.wmf"/><Relationship Id="rId4" Type="http://schemas.openxmlformats.org/officeDocument/2006/relationships/image" Target="../media/image40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image" Target="../media/image419.wmf"/><Relationship Id="rId18" Type="http://schemas.openxmlformats.org/officeDocument/2006/relationships/image" Target="../media/image422.wmf"/><Relationship Id="rId3" Type="http://schemas.openxmlformats.org/officeDocument/2006/relationships/image" Target="../media/image409.wmf"/><Relationship Id="rId7" Type="http://schemas.openxmlformats.org/officeDocument/2006/relationships/image" Target="../media/image413.wmf"/><Relationship Id="rId12" Type="http://schemas.openxmlformats.org/officeDocument/2006/relationships/image" Target="../media/image418.wmf"/><Relationship Id="rId17" Type="http://schemas.openxmlformats.org/officeDocument/2006/relationships/image" Target="../media/image421.wmf"/><Relationship Id="rId2" Type="http://schemas.openxmlformats.org/officeDocument/2006/relationships/image" Target="../media/image408.wmf"/><Relationship Id="rId16" Type="http://schemas.openxmlformats.org/officeDocument/2006/relationships/image" Target="../media/image371.wmf"/><Relationship Id="rId1" Type="http://schemas.openxmlformats.org/officeDocument/2006/relationships/image" Target="../media/image407.wmf"/><Relationship Id="rId6" Type="http://schemas.openxmlformats.org/officeDocument/2006/relationships/image" Target="../media/image412.wmf"/><Relationship Id="rId11" Type="http://schemas.openxmlformats.org/officeDocument/2006/relationships/image" Target="../media/image417.wmf"/><Relationship Id="rId5" Type="http://schemas.openxmlformats.org/officeDocument/2006/relationships/image" Target="../media/image411.wmf"/><Relationship Id="rId15" Type="http://schemas.openxmlformats.org/officeDocument/2006/relationships/image" Target="../media/image374.wmf"/><Relationship Id="rId10" Type="http://schemas.openxmlformats.org/officeDocument/2006/relationships/image" Target="../media/image416.wmf"/><Relationship Id="rId4" Type="http://schemas.openxmlformats.org/officeDocument/2006/relationships/image" Target="../media/image410.wmf"/><Relationship Id="rId9" Type="http://schemas.openxmlformats.org/officeDocument/2006/relationships/image" Target="../media/image415.wmf"/><Relationship Id="rId14" Type="http://schemas.openxmlformats.org/officeDocument/2006/relationships/image" Target="../media/image420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13" Type="http://schemas.openxmlformats.org/officeDocument/2006/relationships/image" Target="../media/image434.wmf"/><Relationship Id="rId18" Type="http://schemas.openxmlformats.org/officeDocument/2006/relationships/image" Target="../media/image371.wmf"/><Relationship Id="rId3" Type="http://schemas.openxmlformats.org/officeDocument/2006/relationships/image" Target="../media/image424.wmf"/><Relationship Id="rId7" Type="http://schemas.openxmlformats.org/officeDocument/2006/relationships/image" Target="../media/image428.wmf"/><Relationship Id="rId12" Type="http://schemas.openxmlformats.org/officeDocument/2006/relationships/image" Target="../media/image433.wmf"/><Relationship Id="rId17" Type="http://schemas.openxmlformats.org/officeDocument/2006/relationships/image" Target="../media/image374.wmf"/><Relationship Id="rId2" Type="http://schemas.openxmlformats.org/officeDocument/2006/relationships/image" Target="../media/image423.wmf"/><Relationship Id="rId16" Type="http://schemas.openxmlformats.org/officeDocument/2006/relationships/image" Target="../media/image437.wmf"/><Relationship Id="rId1" Type="http://schemas.openxmlformats.org/officeDocument/2006/relationships/image" Target="../media/image375.wmf"/><Relationship Id="rId6" Type="http://schemas.openxmlformats.org/officeDocument/2006/relationships/image" Target="../media/image427.wmf"/><Relationship Id="rId11" Type="http://schemas.openxmlformats.org/officeDocument/2006/relationships/image" Target="../media/image432.wmf"/><Relationship Id="rId5" Type="http://schemas.openxmlformats.org/officeDocument/2006/relationships/image" Target="../media/image426.wmf"/><Relationship Id="rId15" Type="http://schemas.openxmlformats.org/officeDocument/2006/relationships/image" Target="../media/image436.wmf"/><Relationship Id="rId10" Type="http://schemas.openxmlformats.org/officeDocument/2006/relationships/image" Target="../media/image431.wmf"/><Relationship Id="rId19" Type="http://schemas.openxmlformats.org/officeDocument/2006/relationships/image" Target="../media/image421.wmf"/><Relationship Id="rId4" Type="http://schemas.openxmlformats.org/officeDocument/2006/relationships/image" Target="../media/image425.wmf"/><Relationship Id="rId9" Type="http://schemas.openxmlformats.org/officeDocument/2006/relationships/image" Target="../media/image430.wmf"/><Relationship Id="rId14" Type="http://schemas.openxmlformats.org/officeDocument/2006/relationships/image" Target="../media/image43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8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wmf"/><Relationship Id="rId3" Type="http://schemas.openxmlformats.org/officeDocument/2006/relationships/image" Target="../media/image441.wmf"/><Relationship Id="rId7" Type="http://schemas.openxmlformats.org/officeDocument/2006/relationships/image" Target="../media/image445.wmf"/><Relationship Id="rId2" Type="http://schemas.openxmlformats.org/officeDocument/2006/relationships/image" Target="../media/image440.wmf"/><Relationship Id="rId1" Type="http://schemas.openxmlformats.org/officeDocument/2006/relationships/image" Target="../media/image439.wmf"/><Relationship Id="rId6" Type="http://schemas.openxmlformats.org/officeDocument/2006/relationships/image" Target="../media/image444.wmf"/><Relationship Id="rId5" Type="http://schemas.openxmlformats.org/officeDocument/2006/relationships/image" Target="../media/image443.wmf"/><Relationship Id="rId4" Type="http://schemas.openxmlformats.org/officeDocument/2006/relationships/image" Target="../media/image44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wmf"/><Relationship Id="rId13" Type="http://schemas.openxmlformats.org/officeDocument/2006/relationships/image" Target="../media/image459.wmf"/><Relationship Id="rId3" Type="http://schemas.openxmlformats.org/officeDocument/2006/relationships/image" Target="../media/image449.wmf"/><Relationship Id="rId7" Type="http://schemas.openxmlformats.org/officeDocument/2006/relationships/image" Target="../media/image453.wmf"/><Relationship Id="rId12" Type="http://schemas.openxmlformats.org/officeDocument/2006/relationships/image" Target="../media/image458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Relationship Id="rId6" Type="http://schemas.openxmlformats.org/officeDocument/2006/relationships/image" Target="../media/image452.wmf"/><Relationship Id="rId11" Type="http://schemas.openxmlformats.org/officeDocument/2006/relationships/image" Target="../media/image457.wmf"/><Relationship Id="rId5" Type="http://schemas.openxmlformats.org/officeDocument/2006/relationships/image" Target="../media/image451.wmf"/><Relationship Id="rId10" Type="http://schemas.openxmlformats.org/officeDocument/2006/relationships/image" Target="../media/image456.wmf"/><Relationship Id="rId4" Type="http://schemas.openxmlformats.org/officeDocument/2006/relationships/image" Target="../media/image450.wmf"/><Relationship Id="rId9" Type="http://schemas.openxmlformats.org/officeDocument/2006/relationships/image" Target="../media/image455.wmf"/><Relationship Id="rId14" Type="http://schemas.openxmlformats.org/officeDocument/2006/relationships/image" Target="../media/image46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wmf"/><Relationship Id="rId2" Type="http://schemas.openxmlformats.org/officeDocument/2006/relationships/image" Target="../media/image462.wmf"/><Relationship Id="rId1" Type="http://schemas.openxmlformats.org/officeDocument/2006/relationships/image" Target="../media/image461.wmf"/><Relationship Id="rId6" Type="http://schemas.openxmlformats.org/officeDocument/2006/relationships/image" Target="../media/image466.wmf"/><Relationship Id="rId5" Type="http://schemas.openxmlformats.org/officeDocument/2006/relationships/image" Target="../media/image465.wmf"/><Relationship Id="rId4" Type="http://schemas.openxmlformats.org/officeDocument/2006/relationships/image" Target="../media/image464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13" Type="http://schemas.openxmlformats.org/officeDocument/2006/relationships/image" Target="../media/image479.wmf"/><Relationship Id="rId18" Type="http://schemas.openxmlformats.org/officeDocument/2006/relationships/image" Target="../media/image484.wmf"/><Relationship Id="rId3" Type="http://schemas.openxmlformats.org/officeDocument/2006/relationships/image" Target="../media/image469.wmf"/><Relationship Id="rId21" Type="http://schemas.openxmlformats.org/officeDocument/2006/relationships/image" Target="../media/image487.wmf"/><Relationship Id="rId7" Type="http://schemas.openxmlformats.org/officeDocument/2006/relationships/image" Target="../media/image473.wmf"/><Relationship Id="rId12" Type="http://schemas.openxmlformats.org/officeDocument/2006/relationships/image" Target="../media/image478.wmf"/><Relationship Id="rId17" Type="http://schemas.openxmlformats.org/officeDocument/2006/relationships/image" Target="../media/image483.wmf"/><Relationship Id="rId2" Type="http://schemas.openxmlformats.org/officeDocument/2006/relationships/image" Target="../media/image468.wmf"/><Relationship Id="rId16" Type="http://schemas.openxmlformats.org/officeDocument/2006/relationships/image" Target="../media/image482.wmf"/><Relationship Id="rId20" Type="http://schemas.openxmlformats.org/officeDocument/2006/relationships/image" Target="../media/image486.wmf"/><Relationship Id="rId1" Type="http://schemas.openxmlformats.org/officeDocument/2006/relationships/image" Target="../media/image467.wmf"/><Relationship Id="rId6" Type="http://schemas.openxmlformats.org/officeDocument/2006/relationships/image" Target="../media/image472.wmf"/><Relationship Id="rId11" Type="http://schemas.openxmlformats.org/officeDocument/2006/relationships/image" Target="../media/image477.wmf"/><Relationship Id="rId5" Type="http://schemas.openxmlformats.org/officeDocument/2006/relationships/image" Target="../media/image471.wmf"/><Relationship Id="rId15" Type="http://schemas.openxmlformats.org/officeDocument/2006/relationships/image" Target="../media/image481.wmf"/><Relationship Id="rId10" Type="http://schemas.openxmlformats.org/officeDocument/2006/relationships/image" Target="../media/image476.wmf"/><Relationship Id="rId19" Type="http://schemas.openxmlformats.org/officeDocument/2006/relationships/image" Target="../media/image485.wmf"/><Relationship Id="rId4" Type="http://schemas.openxmlformats.org/officeDocument/2006/relationships/image" Target="../media/image470.wmf"/><Relationship Id="rId9" Type="http://schemas.openxmlformats.org/officeDocument/2006/relationships/image" Target="../media/image475.wmf"/><Relationship Id="rId14" Type="http://schemas.openxmlformats.org/officeDocument/2006/relationships/image" Target="../media/image480.wmf"/><Relationship Id="rId22" Type="http://schemas.openxmlformats.org/officeDocument/2006/relationships/image" Target="../media/image48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19" Type="http://schemas.openxmlformats.org/officeDocument/2006/relationships/image" Target="../media/image43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wmf"/><Relationship Id="rId3" Type="http://schemas.openxmlformats.org/officeDocument/2006/relationships/image" Target="../media/image491.wmf"/><Relationship Id="rId7" Type="http://schemas.openxmlformats.org/officeDocument/2006/relationships/image" Target="../media/image495.wmf"/><Relationship Id="rId12" Type="http://schemas.openxmlformats.org/officeDocument/2006/relationships/image" Target="../media/image500.wmf"/><Relationship Id="rId2" Type="http://schemas.openxmlformats.org/officeDocument/2006/relationships/image" Target="../media/image490.wmf"/><Relationship Id="rId1" Type="http://schemas.openxmlformats.org/officeDocument/2006/relationships/image" Target="../media/image489.wmf"/><Relationship Id="rId6" Type="http://schemas.openxmlformats.org/officeDocument/2006/relationships/image" Target="../media/image494.wmf"/><Relationship Id="rId11" Type="http://schemas.openxmlformats.org/officeDocument/2006/relationships/image" Target="../media/image499.wmf"/><Relationship Id="rId5" Type="http://schemas.openxmlformats.org/officeDocument/2006/relationships/image" Target="../media/image493.wmf"/><Relationship Id="rId10" Type="http://schemas.openxmlformats.org/officeDocument/2006/relationships/image" Target="../media/image498.wmf"/><Relationship Id="rId4" Type="http://schemas.openxmlformats.org/officeDocument/2006/relationships/image" Target="../media/image492.wmf"/><Relationship Id="rId9" Type="http://schemas.openxmlformats.org/officeDocument/2006/relationships/image" Target="../media/image49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wmf"/><Relationship Id="rId3" Type="http://schemas.openxmlformats.org/officeDocument/2006/relationships/image" Target="../media/image504.wmf"/><Relationship Id="rId7" Type="http://schemas.openxmlformats.org/officeDocument/2006/relationships/image" Target="../media/image494.wmf"/><Relationship Id="rId12" Type="http://schemas.openxmlformats.org/officeDocument/2006/relationships/image" Target="../media/image496.wmf"/><Relationship Id="rId2" Type="http://schemas.openxmlformats.org/officeDocument/2006/relationships/image" Target="../media/image503.wmf"/><Relationship Id="rId1" Type="http://schemas.openxmlformats.org/officeDocument/2006/relationships/image" Target="../media/image502.wmf"/><Relationship Id="rId6" Type="http://schemas.openxmlformats.org/officeDocument/2006/relationships/image" Target="../media/image507.wmf"/><Relationship Id="rId11" Type="http://schemas.openxmlformats.org/officeDocument/2006/relationships/image" Target="../media/image497.wmf"/><Relationship Id="rId5" Type="http://schemas.openxmlformats.org/officeDocument/2006/relationships/image" Target="../media/image506.wmf"/><Relationship Id="rId10" Type="http://schemas.openxmlformats.org/officeDocument/2006/relationships/image" Target="../media/image498.wmf"/><Relationship Id="rId4" Type="http://schemas.openxmlformats.org/officeDocument/2006/relationships/image" Target="../media/image505.wmf"/><Relationship Id="rId9" Type="http://schemas.openxmlformats.org/officeDocument/2006/relationships/image" Target="../media/image50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wmf"/><Relationship Id="rId1" Type="http://schemas.openxmlformats.org/officeDocument/2006/relationships/image" Target="../media/image509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3" Type="http://schemas.openxmlformats.org/officeDocument/2006/relationships/image" Target="../media/image513.wmf"/><Relationship Id="rId7" Type="http://schemas.openxmlformats.org/officeDocument/2006/relationships/image" Target="../media/image517.wmf"/><Relationship Id="rId2" Type="http://schemas.openxmlformats.org/officeDocument/2006/relationships/image" Target="../media/image512.wmf"/><Relationship Id="rId1" Type="http://schemas.openxmlformats.org/officeDocument/2006/relationships/image" Target="../media/image511.wmf"/><Relationship Id="rId6" Type="http://schemas.openxmlformats.org/officeDocument/2006/relationships/image" Target="../media/image516.wmf"/><Relationship Id="rId5" Type="http://schemas.openxmlformats.org/officeDocument/2006/relationships/image" Target="../media/image515.wmf"/><Relationship Id="rId4" Type="http://schemas.openxmlformats.org/officeDocument/2006/relationships/image" Target="../media/image514.wmf"/><Relationship Id="rId9" Type="http://schemas.openxmlformats.org/officeDocument/2006/relationships/image" Target="../media/image519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7.wmf"/><Relationship Id="rId3" Type="http://schemas.openxmlformats.org/officeDocument/2006/relationships/image" Target="../media/image522.wmf"/><Relationship Id="rId7" Type="http://schemas.openxmlformats.org/officeDocument/2006/relationships/image" Target="../media/image526.wmf"/><Relationship Id="rId2" Type="http://schemas.openxmlformats.org/officeDocument/2006/relationships/image" Target="../media/image521.wmf"/><Relationship Id="rId1" Type="http://schemas.openxmlformats.org/officeDocument/2006/relationships/image" Target="../media/image520.wmf"/><Relationship Id="rId6" Type="http://schemas.openxmlformats.org/officeDocument/2006/relationships/image" Target="../media/image525.wmf"/><Relationship Id="rId5" Type="http://schemas.openxmlformats.org/officeDocument/2006/relationships/image" Target="../media/image524.wmf"/><Relationship Id="rId10" Type="http://schemas.openxmlformats.org/officeDocument/2006/relationships/image" Target="../media/image529.wmf"/><Relationship Id="rId4" Type="http://schemas.openxmlformats.org/officeDocument/2006/relationships/image" Target="../media/image523.wmf"/><Relationship Id="rId9" Type="http://schemas.openxmlformats.org/officeDocument/2006/relationships/image" Target="../media/image528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wmf"/><Relationship Id="rId3" Type="http://schemas.openxmlformats.org/officeDocument/2006/relationships/image" Target="../media/image532.wmf"/><Relationship Id="rId7" Type="http://schemas.openxmlformats.org/officeDocument/2006/relationships/image" Target="../media/image536.wmf"/><Relationship Id="rId2" Type="http://schemas.openxmlformats.org/officeDocument/2006/relationships/image" Target="../media/image531.wmf"/><Relationship Id="rId1" Type="http://schemas.openxmlformats.org/officeDocument/2006/relationships/image" Target="../media/image530.wmf"/><Relationship Id="rId6" Type="http://schemas.openxmlformats.org/officeDocument/2006/relationships/image" Target="../media/image535.wmf"/><Relationship Id="rId5" Type="http://schemas.openxmlformats.org/officeDocument/2006/relationships/image" Target="../media/image534.wmf"/><Relationship Id="rId10" Type="http://schemas.openxmlformats.org/officeDocument/2006/relationships/image" Target="../media/image539.wmf"/><Relationship Id="rId4" Type="http://schemas.openxmlformats.org/officeDocument/2006/relationships/image" Target="../media/image533.wmf"/><Relationship Id="rId9" Type="http://schemas.openxmlformats.org/officeDocument/2006/relationships/image" Target="../media/image538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wmf"/><Relationship Id="rId13" Type="http://schemas.openxmlformats.org/officeDocument/2006/relationships/image" Target="../media/image552.wmf"/><Relationship Id="rId3" Type="http://schemas.openxmlformats.org/officeDocument/2006/relationships/image" Target="../media/image542.wmf"/><Relationship Id="rId7" Type="http://schemas.openxmlformats.org/officeDocument/2006/relationships/image" Target="../media/image546.wmf"/><Relationship Id="rId12" Type="http://schemas.openxmlformats.org/officeDocument/2006/relationships/image" Target="../media/image551.wmf"/><Relationship Id="rId17" Type="http://schemas.openxmlformats.org/officeDocument/2006/relationships/image" Target="../media/image556.wmf"/><Relationship Id="rId2" Type="http://schemas.openxmlformats.org/officeDocument/2006/relationships/image" Target="../media/image541.wmf"/><Relationship Id="rId16" Type="http://schemas.openxmlformats.org/officeDocument/2006/relationships/image" Target="../media/image555.wmf"/><Relationship Id="rId1" Type="http://schemas.openxmlformats.org/officeDocument/2006/relationships/image" Target="../media/image540.jpeg"/><Relationship Id="rId6" Type="http://schemas.openxmlformats.org/officeDocument/2006/relationships/image" Target="../media/image545.wmf"/><Relationship Id="rId11" Type="http://schemas.openxmlformats.org/officeDocument/2006/relationships/image" Target="../media/image550.wmf"/><Relationship Id="rId5" Type="http://schemas.openxmlformats.org/officeDocument/2006/relationships/image" Target="../media/image544.wmf"/><Relationship Id="rId15" Type="http://schemas.openxmlformats.org/officeDocument/2006/relationships/image" Target="../media/image554.wmf"/><Relationship Id="rId10" Type="http://schemas.openxmlformats.org/officeDocument/2006/relationships/image" Target="../media/image549.wmf"/><Relationship Id="rId4" Type="http://schemas.openxmlformats.org/officeDocument/2006/relationships/image" Target="../media/image543.wmf"/><Relationship Id="rId9" Type="http://schemas.openxmlformats.org/officeDocument/2006/relationships/image" Target="../media/image548.wmf"/><Relationship Id="rId14" Type="http://schemas.openxmlformats.org/officeDocument/2006/relationships/image" Target="../media/image553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5.wmf"/><Relationship Id="rId3" Type="http://schemas.openxmlformats.org/officeDocument/2006/relationships/image" Target="../media/image560.wmf"/><Relationship Id="rId7" Type="http://schemas.openxmlformats.org/officeDocument/2006/relationships/image" Target="../media/image564.wmf"/><Relationship Id="rId2" Type="http://schemas.openxmlformats.org/officeDocument/2006/relationships/image" Target="../media/image559.wmf"/><Relationship Id="rId1" Type="http://schemas.openxmlformats.org/officeDocument/2006/relationships/image" Target="../media/image558.wmf"/><Relationship Id="rId6" Type="http://schemas.openxmlformats.org/officeDocument/2006/relationships/image" Target="../media/image563.wmf"/><Relationship Id="rId5" Type="http://schemas.openxmlformats.org/officeDocument/2006/relationships/image" Target="../media/image562.wmf"/><Relationship Id="rId4" Type="http://schemas.openxmlformats.org/officeDocument/2006/relationships/image" Target="../media/image561.wmf"/><Relationship Id="rId9" Type="http://schemas.openxmlformats.org/officeDocument/2006/relationships/image" Target="../media/image566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wmf"/><Relationship Id="rId13" Type="http://schemas.openxmlformats.org/officeDocument/2006/relationships/image" Target="../media/image579.wmf"/><Relationship Id="rId18" Type="http://schemas.openxmlformats.org/officeDocument/2006/relationships/image" Target="../media/image584.wmf"/><Relationship Id="rId3" Type="http://schemas.openxmlformats.org/officeDocument/2006/relationships/image" Target="../media/image569.wmf"/><Relationship Id="rId7" Type="http://schemas.openxmlformats.org/officeDocument/2006/relationships/image" Target="../media/image573.wmf"/><Relationship Id="rId12" Type="http://schemas.openxmlformats.org/officeDocument/2006/relationships/image" Target="../media/image578.wmf"/><Relationship Id="rId17" Type="http://schemas.openxmlformats.org/officeDocument/2006/relationships/image" Target="../media/image583.wmf"/><Relationship Id="rId2" Type="http://schemas.openxmlformats.org/officeDocument/2006/relationships/image" Target="../media/image568.wmf"/><Relationship Id="rId16" Type="http://schemas.openxmlformats.org/officeDocument/2006/relationships/image" Target="../media/image582.wmf"/><Relationship Id="rId1" Type="http://schemas.openxmlformats.org/officeDocument/2006/relationships/image" Target="../media/image567.emf"/><Relationship Id="rId6" Type="http://schemas.openxmlformats.org/officeDocument/2006/relationships/image" Target="../media/image572.wmf"/><Relationship Id="rId11" Type="http://schemas.openxmlformats.org/officeDocument/2006/relationships/image" Target="../media/image577.wmf"/><Relationship Id="rId5" Type="http://schemas.openxmlformats.org/officeDocument/2006/relationships/image" Target="../media/image571.wmf"/><Relationship Id="rId15" Type="http://schemas.openxmlformats.org/officeDocument/2006/relationships/image" Target="../media/image581.wmf"/><Relationship Id="rId10" Type="http://schemas.openxmlformats.org/officeDocument/2006/relationships/image" Target="../media/image576.wmf"/><Relationship Id="rId19" Type="http://schemas.openxmlformats.org/officeDocument/2006/relationships/image" Target="../media/image585.wmf"/><Relationship Id="rId4" Type="http://schemas.openxmlformats.org/officeDocument/2006/relationships/image" Target="../media/image570.wmf"/><Relationship Id="rId9" Type="http://schemas.openxmlformats.org/officeDocument/2006/relationships/image" Target="../media/image575.wmf"/><Relationship Id="rId14" Type="http://schemas.openxmlformats.org/officeDocument/2006/relationships/image" Target="../media/image580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8.wmf"/><Relationship Id="rId1" Type="http://schemas.openxmlformats.org/officeDocument/2006/relationships/image" Target="../media/image587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6.wmf"/><Relationship Id="rId3" Type="http://schemas.openxmlformats.org/officeDocument/2006/relationships/image" Target="../media/image591.wmf"/><Relationship Id="rId7" Type="http://schemas.openxmlformats.org/officeDocument/2006/relationships/image" Target="../media/image595.wmf"/><Relationship Id="rId12" Type="http://schemas.openxmlformats.org/officeDocument/2006/relationships/image" Target="../media/image600.wmf"/><Relationship Id="rId2" Type="http://schemas.openxmlformats.org/officeDocument/2006/relationships/image" Target="../media/image590.wmf"/><Relationship Id="rId1" Type="http://schemas.openxmlformats.org/officeDocument/2006/relationships/image" Target="../media/image589.wmf"/><Relationship Id="rId6" Type="http://schemas.openxmlformats.org/officeDocument/2006/relationships/image" Target="../media/image594.wmf"/><Relationship Id="rId11" Type="http://schemas.openxmlformats.org/officeDocument/2006/relationships/image" Target="../media/image599.wmf"/><Relationship Id="rId5" Type="http://schemas.openxmlformats.org/officeDocument/2006/relationships/image" Target="../media/image593.wmf"/><Relationship Id="rId10" Type="http://schemas.openxmlformats.org/officeDocument/2006/relationships/image" Target="../media/image598.wmf"/><Relationship Id="rId4" Type="http://schemas.openxmlformats.org/officeDocument/2006/relationships/image" Target="../media/image592.wmf"/><Relationship Id="rId9" Type="http://schemas.openxmlformats.org/officeDocument/2006/relationships/image" Target="../media/image597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8.wmf"/><Relationship Id="rId3" Type="http://schemas.openxmlformats.org/officeDocument/2006/relationships/image" Target="../media/image603.wmf"/><Relationship Id="rId7" Type="http://schemas.openxmlformats.org/officeDocument/2006/relationships/image" Target="../media/image607.wmf"/><Relationship Id="rId2" Type="http://schemas.openxmlformats.org/officeDocument/2006/relationships/image" Target="../media/image602.wmf"/><Relationship Id="rId1" Type="http://schemas.openxmlformats.org/officeDocument/2006/relationships/image" Target="../media/image601.wmf"/><Relationship Id="rId6" Type="http://schemas.openxmlformats.org/officeDocument/2006/relationships/image" Target="../media/image606.wmf"/><Relationship Id="rId5" Type="http://schemas.openxmlformats.org/officeDocument/2006/relationships/image" Target="../media/image605.wmf"/><Relationship Id="rId4" Type="http://schemas.openxmlformats.org/officeDocument/2006/relationships/image" Target="../media/image60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wmf"/><Relationship Id="rId2" Type="http://schemas.openxmlformats.org/officeDocument/2006/relationships/image" Target="../media/image610.wmf"/><Relationship Id="rId1" Type="http://schemas.openxmlformats.org/officeDocument/2006/relationships/image" Target="../media/image609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wmf"/><Relationship Id="rId3" Type="http://schemas.openxmlformats.org/officeDocument/2006/relationships/image" Target="../media/image614.wmf"/><Relationship Id="rId7" Type="http://schemas.openxmlformats.org/officeDocument/2006/relationships/image" Target="../media/image618.wmf"/><Relationship Id="rId2" Type="http://schemas.openxmlformats.org/officeDocument/2006/relationships/image" Target="../media/image613.wmf"/><Relationship Id="rId1" Type="http://schemas.openxmlformats.org/officeDocument/2006/relationships/image" Target="../media/image612.wmf"/><Relationship Id="rId6" Type="http://schemas.openxmlformats.org/officeDocument/2006/relationships/image" Target="../media/image617.wmf"/><Relationship Id="rId5" Type="http://schemas.openxmlformats.org/officeDocument/2006/relationships/image" Target="../media/image616.wmf"/><Relationship Id="rId4" Type="http://schemas.openxmlformats.org/officeDocument/2006/relationships/image" Target="../media/image615.wmf"/><Relationship Id="rId9" Type="http://schemas.openxmlformats.org/officeDocument/2006/relationships/image" Target="../media/image620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7.wmf"/><Relationship Id="rId3" Type="http://schemas.openxmlformats.org/officeDocument/2006/relationships/image" Target="../media/image622.wmf"/><Relationship Id="rId7" Type="http://schemas.openxmlformats.org/officeDocument/2006/relationships/image" Target="../media/image626.wmf"/><Relationship Id="rId2" Type="http://schemas.openxmlformats.org/officeDocument/2006/relationships/image" Target="../media/image621.wmf"/><Relationship Id="rId1" Type="http://schemas.openxmlformats.org/officeDocument/2006/relationships/image" Target="../media/image612.wmf"/><Relationship Id="rId6" Type="http://schemas.openxmlformats.org/officeDocument/2006/relationships/image" Target="../media/image625.wmf"/><Relationship Id="rId11" Type="http://schemas.openxmlformats.org/officeDocument/2006/relationships/image" Target="../media/image630.wmf"/><Relationship Id="rId5" Type="http://schemas.openxmlformats.org/officeDocument/2006/relationships/image" Target="../media/image624.wmf"/><Relationship Id="rId10" Type="http://schemas.openxmlformats.org/officeDocument/2006/relationships/image" Target="../media/image629.wmf"/><Relationship Id="rId4" Type="http://schemas.openxmlformats.org/officeDocument/2006/relationships/image" Target="../media/image623.wmf"/><Relationship Id="rId9" Type="http://schemas.openxmlformats.org/officeDocument/2006/relationships/image" Target="../media/image628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3.wmf"/><Relationship Id="rId7" Type="http://schemas.openxmlformats.org/officeDocument/2006/relationships/image" Target="../media/image637.wmf"/><Relationship Id="rId2" Type="http://schemas.openxmlformats.org/officeDocument/2006/relationships/image" Target="../media/image632.wmf"/><Relationship Id="rId1" Type="http://schemas.openxmlformats.org/officeDocument/2006/relationships/image" Target="../media/image631.wmf"/><Relationship Id="rId6" Type="http://schemas.openxmlformats.org/officeDocument/2006/relationships/image" Target="../media/image636.wmf"/><Relationship Id="rId5" Type="http://schemas.openxmlformats.org/officeDocument/2006/relationships/image" Target="../media/image635.wmf"/><Relationship Id="rId4" Type="http://schemas.openxmlformats.org/officeDocument/2006/relationships/image" Target="../media/image634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wmf"/><Relationship Id="rId2" Type="http://schemas.openxmlformats.org/officeDocument/2006/relationships/image" Target="../media/image639.wmf"/><Relationship Id="rId1" Type="http://schemas.openxmlformats.org/officeDocument/2006/relationships/image" Target="../media/image638.wmf"/><Relationship Id="rId6" Type="http://schemas.openxmlformats.org/officeDocument/2006/relationships/image" Target="../media/image643.wmf"/><Relationship Id="rId5" Type="http://schemas.openxmlformats.org/officeDocument/2006/relationships/image" Target="../media/image642.wmf"/><Relationship Id="rId4" Type="http://schemas.openxmlformats.org/officeDocument/2006/relationships/image" Target="../media/image64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6.wmf"/><Relationship Id="rId2" Type="http://schemas.openxmlformats.org/officeDocument/2006/relationships/image" Target="../media/image645.wmf"/><Relationship Id="rId1" Type="http://schemas.openxmlformats.org/officeDocument/2006/relationships/image" Target="../media/image644.wmf"/><Relationship Id="rId6" Type="http://schemas.openxmlformats.org/officeDocument/2006/relationships/image" Target="../media/image649.wmf"/><Relationship Id="rId5" Type="http://schemas.openxmlformats.org/officeDocument/2006/relationships/image" Target="../media/image648.wmf"/><Relationship Id="rId4" Type="http://schemas.openxmlformats.org/officeDocument/2006/relationships/image" Target="../media/image647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2.wmf"/><Relationship Id="rId7" Type="http://schemas.openxmlformats.org/officeDocument/2006/relationships/image" Target="../media/image656.wmf"/><Relationship Id="rId2" Type="http://schemas.openxmlformats.org/officeDocument/2006/relationships/image" Target="../media/image651.wmf"/><Relationship Id="rId1" Type="http://schemas.openxmlformats.org/officeDocument/2006/relationships/image" Target="../media/image650.wmf"/><Relationship Id="rId6" Type="http://schemas.openxmlformats.org/officeDocument/2006/relationships/image" Target="../media/image655.wmf"/><Relationship Id="rId5" Type="http://schemas.openxmlformats.org/officeDocument/2006/relationships/image" Target="../media/image654.wmf"/><Relationship Id="rId4" Type="http://schemas.openxmlformats.org/officeDocument/2006/relationships/image" Target="../media/image6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61.wmf"/><Relationship Id="rId3" Type="http://schemas.openxmlformats.org/officeDocument/2006/relationships/image" Target="../media/image55.wmf"/><Relationship Id="rId7" Type="http://schemas.openxmlformats.org/officeDocument/2006/relationships/image" Target="../media/image35.wmf"/><Relationship Id="rId12" Type="http://schemas.openxmlformats.org/officeDocument/2006/relationships/image" Target="../media/image60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34.wmf"/><Relationship Id="rId11" Type="http://schemas.openxmlformats.org/officeDocument/2006/relationships/image" Target="../media/image59.wmf"/><Relationship Id="rId5" Type="http://schemas.openxmlformats.org/officeDocument/2006/relationships/image" Target="../media/image3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6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9.wmf"/><Relationship Id="rId7" Type="http://schemas.openxmlformats.org/officeDocument/2006/relationships/image" Target="../media/image663.wmf"/><Relationship Id="rId2" Type="http://schemas.openxmlformats.org/officeDocument/2006/relationships/image" Target="../media/image658.wmf"/><Relationship Id="rId1" Type="http://schemas.openxmlformats.org/officeDocument/2006/relationships/image" Target="../media/image657.wmf"/><Relationship Id="rId6" Type="http://schemas.openxmlformats.org/officeDocument/2006/relationships/image" Target="../media/image662.wmf"/><Relationship Id="rId5" Type="http://schemas.openxmlformats.org/officeDocument/2006/relationships/image" Target="../media/image661.wmf"/><Relationship Id="rId4" Type="http://schemas.openxmlformats.org/officeDocument/2006/relationships/image" Target="../media/image660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6.wmf"/><Relationship Id="rId2" Type="http://schemas.openxmlformats.org/officeDocument/2006/relationships/image" Target="../media/image665.wmf"/><Relationship Id="rId1" Type="http://schemas.openxmlformats.org/officeDocument/2006/relationships/image" Target="../media/image664.wmf"/><Relationship Id="rId4" Type="http://schemas.openxmlformats.org/officeDocument/2006/relationships/image" Target="../media/image667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9.wmf"/><Relationship Id="rId2" Type="http://schemas.openxmlformats.org/officeDocument/2006/relationships/image" Target="../media/image658.wmf"/><Relationship Id="rId1" Type="http://schemas.openxmlformats.org/officeDocument/2006/relationships/image" Target="../media/image668.wmf"/><Relationship Id="rId4" Type="http://schemas.openxmlformats.org/officeDocument/2006/relationships/image" Target="../media/image670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7.wmf"/><Relationship Id="rId13" Type="http://schemas.openxmlformats.org/officeDocument/2006/relationships/image" Target="../media/image682.wmf"/><Relationship Id="rId18" Type="http://schemas.openxmlformats.org/officeDocument/2006/relationships/image" Target="../media/image687.wmf"/><Relationship Id="rId3" Type="http://schemas.openxmlformats.org/officeDocument/2006/relationships/image" Target="../media/image672.wmf"/><Relationship Id="rId7" Type="http://schemas.openxmlformats.org/officeDocument/2006/relationships/image" Target="../media/image676.wmf"/><Relationship Id="rId12" Type="http://schemas.openxmlformats.org/officeDocument/2006/relationships/image" Target="../media/image681.wmf"/><Relationship Id="rId17" Type="http://schemas.openxmlformats.org/officeDocument/2006/relationships/image" Target="../media/image686.wmf"/><Relationship Id="rId2" Type="http://schemas.openxmlformats.org/officeDocument/2006/relationships/image" Target="../media/image671.wmf"/><Relationship Id="rId16" Type="http://schemas.openxmlformats.org/officeDocument/2006/relationships/image" Target="../media/image685.wmf"/><Relationship Id="rId1" Type="http://schemas.openxmlformats.org/officeDocument/2006/relationships/image" Target="../media/image612.wmf"/><Relationship Id="rId6" Type="http://schemas.openxmlformats.org/officeDocument/2006/relationships/image" Target="../media/image675.wmf"/><Relationship Id="rId11" Type="http://schemas.openxmlformats.org/officeDocument/2006/relationships/image" Target="../media/image680.wmf"/><Relationship Id="rId5" Type="http://schemas.openxmlformats.org/officeDocument/2006/relationships/image" Target="../media/image674.wmf"/><Relationship Id="rId15" Type="http://schemas.openxmlformats.org/officeDocument/2006/relationships/image" Target="../media/image684.wmf"/><Relationship Id="rId10" Type="http://schemas.openxmlformats.org/officeDocument/2006/relationships/image" Target="../media/image679.wmf"/><Relationship Id="rId4" Type="http://schemas.openxmlformats.org/officeDocument/2006/relationships/image" Target="../media/image673.wmf"/><Relationship Id="rId9" Type="http://schemas.openxmlformats.org/officeDocument/2006/relationships/image" Target="../media/image678.wmf"/><Relationship Id="rId14" Type="http://schemas.openxmlformats.org/officeDocument/2006/relationships/image" Target="../media/image683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5.wmf"/><Relationship Id="rId13" Type="http://schemas.openxmlformats.org/officeDocument/2006/relationships/image" Target="../media/image700.wmf"/><Relationship Id="rId3" Type="http://schemas.openxmlformats.org/officeDocument/2006/relationships/image" Target="../media/image690.wmf"/><Relationship Id="rId7" Type="http://schemas.openxmlformats.org/officeDocument/2006/relationships/image" Target="../media/image694.wmf"/><Relationship Id="rId12" Type="http://schemas.openxmlformats.org/officeDocument/2006/relationships/image" Target="../media/image699.wmf"/><Relationship Id="rId2" Type="http://schemas.openxmlformats.org/officeDocument/2006/relationships/image" Target="../media/image689.wmf"/><Relationship Id="rId1" Type="http://schemas.openxmlformats.org/officeDocument/2006/relationships/image" Target="../media/image688.wmf"/><Relationship Id="rId6" Type="http://schemas.openxmlformats.org/officeDocument/2006/relationships/image" Target="../media/image693.wmf"/><Relationship Id="rId11" Type="http://schemas.openxmlformats.org/officeDocument/2006/relationships/image" Target="../media/image698.wmf"/><Relationship Id="rId5" Type="http://schemas.openxmlformats.org/officeDocument/2006/relationships/image" Target="../media/image692.wmf"/><Relationship Id="rId15" Type="http://schemas.openxmlformats.org/officeDocument/2006/relationships/image" Target="../media/image702.wmf"/><Relationship Id="rId10" Type="http://schemas.openxmlformats.org/officeDocument/2006/relationships/image" Target="../media/image697.wmf"/><Relationship Id="rId4" Type="http://schemas.openxmlformats.org/officeDocument/2006/relationships/image" Target="../media/image691.wmf"/><Relationship Id="rId9" Type="http://schemas.openxmlformats.org/officeDocument/2006/relationships/image" Target="../media/image696.wmf"/><Relationship Id="rId14" Type="http://schemas.openxmlformats.org/officeDocument/2006/relationships/image" Target="../media/image701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wmf"/><Relationship Id="rId13" Type="http://schemas.openxmlformats.org/officeDocument/2006/relationships/image" Target="../media/image715.wmf"/><Relationship Id="rId3" Type="http://schemas.openxmlformats.org/officeDocument/2006/relationships/image" Target="../media/image705.wmf"/><Relationship Id="rId7" Type="http://schemas.openxmlformats.org/officeDocument/2006/relationships/image" Target="../media/image709.wmf"/><Relationship Id="rId12" Type="http://schemas.openxmlformats.org/officeDocument/2006/relationships/image" Target="../media/image714.wmf"/><Relationship Id="rId2" Type="http://schemas.openxmlformats.org/officeDocument/2006/relationships/image" Target="../media/image704.wmf"/><Relationship Id="rId1" Type="http://schemas.openxmlformats.org/officeDocument/2006/relationships/image" Target="../media/image703.wmf"/><Relationship Id="rId6" Type="http://schemas.openxmlformats.org/officeDocument/2006/relationships/image" Target="../media/image708.wmf"/><Relationship Id="rId11" Type="http://schemas.openxmlformats.org/officeDocument/2006/relationships/image" Target="../media/image713.wmf"/><Relationship Id="rId5" Type="http://schemas.openxmlformats.org/officeDocument/2006/relationships/image" Target="../media/image707.wmf"/><Relationship Id="rId10" Type="http://schemas.openxmlformats.org/officeDocument/2006/relationships/image" Target="../media/image712.wmf"/><Relationship Id="rId4" Type="http://schemas.openxmlformats.org/officeDocument/2006/relationships/image" Target="../media/image706.wmf"/><Relationship Id="rId9" Type="http://schemas.openxmlformats.org/officeDocument/2006/relationships/image" Target="../media/image711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8.wmf"/><Relationship Id="rId2" Type="http://schemas.openxmlformats.org/officeDocument/2006/relationships/image" Target="../media/image717.wmf"/><Relationship Id="rId1" Type="http://schemas.openxmlformats.org/officeDocument/2006/relationships/image" Target="../media/image716.wmf"/><Relationship Id="rId5" Type="http://schemas.openxmlformats.org/officeDocument/2006/relationships/image" Target="../media/image720.wmf"/><Relationship Id="rId4" Type="http://schemas.openxmlformats.org/officeDocument/2006/relationships/image" Target="../media/image719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8.wmf"/><Relationship Id="rId13" Type="http://schemas.openxmlformats.org/officeDocument/2006/relationships/image" Target="../media/image733.wmf"/><Relationship Id="rId3" Type="http://schemas.openxmlformats.org/officeDocument/2006/relationships/image" Target="../media/image723.wmf"/><Relationship Id="rId7" Type="http://schemas.openxmlformats.org/officeDocument/2006/relationships/image" Target="../media/image727.wmf"/><Relationship Id="rId12" Type="http://schemas.openxmlformats.org/officeDocument/2006/relationships/image" Target="../media/image732.wmf"/><Relationship Id="rId17" Type="http://schemas.openxmlformats.org/officeDocument/2006/relationships/image" Target="../media/image737.wmf"/><Relationship Id="rId2" Type="http://schemas.openxmlformats.org/officeDocument/2006/relationships/image" Target="../media/image722.wmf"/><Relationship Id="rId16" Type="http://schemas.openxmlformats.org/officeDocument/2006/relationships/image" Target="../media/image736.wmf"/><Relationship Id="rId1" Type="http://schemas.openxmlformats.org/officeDocument/2006/relationships/image" Target="../media/image721.wmf"/><Relationship Id="rId6" Type="http://schemas.openxmlformats.org/officeDocument/2006/relationships/image" Target="../media/image726.wmf"/><Relationship Id="rId11" Type="http://schemas.openxmlformats.org/officeDocument/2006/relationships/image" Target="../media/image731.wmf"/><Relationship Id="rId5" Type="http://schemas.openxmlformats.org/officeDocument/2006/relationships/image" Target="../media/image725.wmf"/><Relationship Id="rId15" Type="http://schemas.openxmlformats.org/officeDocument/2006/relationships/image" Target="../media/image735.wmf"/><Relationship Id="rId10" Type="http://schemas.openxmlformats.org/officeDocument/2006/relationships/image" Target="../media/image730.wmf"/><Relationship Id="rId4" Type="http://schemas.openxmlformats.org/officeDocument/2006/relationships/image" Target="../media/image724.wmf"/><Relationship Id="rId9" Type="http://schemas.openxmlformats.org/officeDocument/2006/relationships/image" Target="../media/image729.wmf"/><Relationship Id="rId14" Type="http://schemas.openxmlformats.org/officeDocument/2006/relationships/image" Target="../media/image734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5.wmf"/><Relationship Id="rId3" Type="http://schemas.openxmlformats.org/officeDocument/2006/relationships/image" Target="../media/image740.wmf"/><Relationship Id="rId7" Type="http://schemas.openxmlformats.org/officeDocument/2006/relationships/image" Target="../media/image744.wmf"/><Relationship Id="rId2" Type="http://schemas.openxmlformats.org/officeDocument/2006/relationships/image" Target="../media/image739.wmf"/><Relationship Id="rId1" Type="http://schemas.openxmlformats.org/officeDocument/2006/relationships/image" Target="../media/image738.emf"/><Relationship Id="rId6" Type="http://schemas.openxmlformats.org/officeDocument/2006/relationships/image" Target="../media/image743.wmf"/><Relationship Id="rId5" Type="http://schemas.openxmlformats.org/officeDocument/2006/relationships/image" Target="../media/image742.wmf"/><Relationship Id="rId10" Type="http://schemas.openxmlformats.org/officeDocument/2006/relationships/image" Target="../media/image747.wmf"/><Relationship Id="rId4" Type="http://schemas.openxmlformats.org/officeDocument/2006/relationships/image" Target="../media/image741.wmf"/><Relationship Id="rId9" Type="http://schemas.openxmlformats.org/officeDocument/2006/relationships/image" Target="../media/image746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4.wmf"/><Relationship Id="rId13" Type="http://schemas.openxmlformats.org/officeDocument/2006/relationships/image" Target="../media/image759.wmf"/><Relationship Id="rId3" Type="http://schemas.openxmlformats.org/officeDocument/2006/relationships/image" Target="../media/image750.wmf"/><Relationship Id="rId7" Type="http://schemas.openxmlformats.org/officeDocument/2006/relationships/image" Target="../media/image753.wmf"/><Relationship Id="rId12" Type="http://schemas.openxmlformats.org/officeDocument/2006/relationships/image" Target="../media/image758.wmf"/><Relationship Id="rId2" Type="http://schemas.openxmlformats.org/officeDocument/2006/relationships/image" Target="../media/image749.wmf"/><Relationship Id="rId1" Type="http://schemas.openxmlformats.org/officeDocument/2006/relationships/image" Target="../media/image748.emf"/><Relationship Id="rId6" Type="http://schemas.openxmlformats.org/officeDocument/2006/relationships/image" Target="../media/image747.wmf"/><Relationship Id="rId11" Type="http://schemas.openxmlformats.org/officeDocument/2006/relationships/image" Target="../media/image757.wmf"/><Relationship Id="rId5" Type="http://schemas.openxmlformats.org/officeDocument/2006/relationships/image" Target="../media/image752.wmf"/><Relationship Id="rId10" Type="http://schemas.openxmlformats.org/officeDocument/2006/relationships/image" Target="../media/image756.wmf"/><Relationship Id="rId4" Type="http://schemas.openxmlformats.org/officeDocument/2006/relationships/image" Target="../media/image751.wmf"/><Relationship Id="rId9" Type="http://schemas.openxmlformats.org/officeDocument/2006/relationships/image" Target="../media/image75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7.wmf"/><Relationship Id="rId13" Type="http://schemas.openxmlformats.org/officeDocument/2006/relationships/image" Target="../media/image772.wmf"/><Relationship Id="rId3" Type="http://schemas.openxmlformats.org/officeDocument/2006/relationships/image" Target="../media/image762.wmf"/><Relationship Id="rId7" Type="http://schemas.openxmlformats.org/officeDocument/2006/relationships/image" Target="../media/image766.wmf"/><Relationship Id="rId12" Type="http://schemas.openxmlformats.org/officeDocument/2006/relationships/image" Target="../media/image771.wmf"/><Relationship Id="rId17" Type="http://schemas.openxmlformats.org/officeDocument/2006/relationships/image" Target="../media/image776.wmf"/><Relationship Id="rId2" Type="http://schemas.openxmlformats.org/officeDocument/2006/relationships/image" Target="../media/image761.wmf"/><Relationship Id="rId16" Type="http://schemas.openxmlformats.org/officeDocument/2006/relationships/image" Target="../media/image775.wmf"/><Relationship Id="rId1" Type="http://schemas.openxmlformats.org/officeDocument/2006/relationships/image" Target="../media/image760.emf"/><Relationship Id="rId6" Type="http://schemas.openxmlformats.org/officeDocument/2006/relationships/image" Target="../media/image765.wmf"/><Relationship Id="rId11" Type="http://schemas.openxmlformats.org/officeDocument/2006/relationships/image" Target="../media/image770.wmf"/><Relationship Id="rId5" Type="http://schemas.openxmlformats.org/officeDocument/2006/relationships/image" Target="../media/image764.wmf"/><Relationship Id="rId15" Type="http://schemas.openxmlformats.org/officeDocument/2006/relationships/image" Target="../media/image774.wmf"/><Relationship Id="rId10" Type="http://schemas.openxmlformats.org/officeDocument/2006/relationships/image" Target="../media/image769.wmf"/><Relationship Id="rId4" Type="http://schemas.openxmlformats.org/officeDocument/2006/relationships/image" Target="../media/image763.wmf"/><Relationship Id="rId9" Type="http://schemas.openxmlformats.org/officeDocument/2006/relationships/image" Target="../media/image768.wmf"/><Relationship Id="rId14" Type="http://schemas.openxmlformats.org/officeDocument/2006/relationships/image" Target="../media/image773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9.wmf"/><Relationship Id="rId2" Type="http://schemas.openxmlformats.org/officeDocument/2006/relationships/image" Target="../media/image778.wmf"/><Relationship Id="rId1" Type="http://schemas.openxmlformats.org/officeDocument/2006/relationships/image" Target="../media/image777.wmf"/><Relationship Id="rId5" Type="http://schemas.openxmlformats.org/officeDocument/2006/relationships/image" Target="../media/image781.wmf"/><Relationship Id="rId4" Type="http://schemas.openxmlformats.org/officeDocument/2006/relationships/image" Target="../media/image780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4.wmf"/><Relationship Id="rId2" Type="http://schemas.openxmlformats.org/officeDocument/2006/relationships/image" Target="../media/image783.wmf"/><Relationship Id="rId1" Type="http://schemas.openxmlformats.org/officeDocument/2006/relationships/image" Target="../media/image782.wmf"/><Relationship Id="rId5" Type="http://schemas.openxmlformats.org/officeDocument/2006/relationships/image" Target="../media/image786.wmf"/><Relationship Id="rId4" Type="http://schemas.openxmlformats.org/officeDocument/2006/relationships/image" Target="../media/image785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4.wmf"/><Relationship Id="rId3" Type="http://schemas.openxmlformats.org/officeDocument/2006/relationships/image" Target="../media/image789.wmf"/><Relationship Id="rId7" Type="http://schemas.openxmlformats.org/officeDocument/2006/relationships/image" Target="../media/image793.wmf"/><Relationship Id="rId12" Type="http://schemas.openxmlformats.org/officeDocument/2006/relationships/image" Target="../media/image798.wmf"/><Relationship Id="rId2" Type="http://schemas.openxmlformats.org/officeDocument/2006/relationships/image" Target="../media/image788.wmf"/><Relationship Id="rId1" Type="http://schemas.openxmlformats.org/officeDocument/2006/relationships/image" Target="../media/image787.wmf"/><Relationship Id="rId6" Type="http://schemas.openxmlformats.org/officeDocument/2006/relationships/image" Target="../media/image792.wmf"/><Relationship Id="rId11" Type="http://schemas.openxmlformats.org/officeDocument/2006/relationships/image" Target="../media/image797.wmf"/><Relationship Id="rId5" Type="http://schemas.openxmlformats.org/officeDocument/2006/relationships/image" Target="../media/image791.wmf"/><Relationship Id="rId10" Type="http://schemas.openxmlformats.org/officeDocument/2006/relationships/image" Target="../media/image796.wmf"/><Relationship Id="rId4" Type="http://schemas.openxmlformats.org/officeDocument/2006/relationships/image" Target="../media/image790.wmf"/><Relationship Id="rId9" Type="http://schemas.openxmlformats.org/officeDocument/2006/relationships/image" Target="../media/image795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6.wmf"/><Relationship Id="rId3" Type="http://schemas.openxmlformats.org/officeDocument/2006/relationships/image" Target="../media/image801.wmf"/><Relationship Id="rId7" Type="http://schemas.openxmlformats.org/officeDocument/2006/relationships/image" Target="../media/image805.wmf"/><Relationship Id="rId2" Type="http://schemas.openxmlformats.org/officeDocument/2006/relationships/image" Target="../media/image800.wmf"/><Relationship Id="rId1" Type="http://schemas.openxmlformats.org/officeDocument/2006/relationships/image" Target="../media/image799.wmf"/><Relationship Id="rId6" Type="http://schemas.openxmlformats.org/officeDocument/2006/relationships/image" Target="../media/image804.wmf"/><Relationship Id="rId11" Type="http://schemas.openxmlformats.org/officeDocument/2006/relationships/image" Target="../media/image809.wmf"/><Relationship Id="rId5" Type="http://schemas.openxmlformats.org/officeDocument/2006/relationships/image" Target="../media/image803.wmf"/><Relationship Id="rId10" Type="http://schemas.openxmlformats.org/officeDocument/2006/relationships/image" Target="../media/image808.wmf"/><Relationship Id="rId4" Type="http://schemas.openxmlformats.org/officeDocument/2006/relationships/image" Target="../media/image802.wmf"/><Relationship Id="rId9" Type="http://schemas.openxmlformats.org/officeDocument/2006/relationships/image" Target="../media/image80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7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CC10-5D92-40BD-9F59-65170CB2C829}" type="datetimeFigureOut">
              <a:rPr lang="zh-CN" altLang="en-US" smtClean="0"/>
              <a:t>2011/6/9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D22E1-F375-4DDD-AEBE-6E53FFF0D5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7FBC7-F97E-4E23-B473-8C498D8B43F3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942C1-BF81-47A7-9AE0-93AB981DD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20064128-F33E-468A-A27B-00DAB9C7F7D5}" type="slidenum">
              <a:rPr lang="en-US" altLang="zh-CN" smtClean="0"/>
              <a:pPr defTabSz="954088"/>
              <a:t>48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1AF69274-2EAE-4630-A20B-774118916815}" type="slidenum">
              <a:rPr lang="en-US" altLang="zh-CN" smtClean="0"/>
              <a:pPr defTabSz="954088"/>
              <a:t>63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4A0C3126-FDAB-409F-BFD9-78A9ED881755}" type="slidenum">
              <a:rPr lang="en-US" altLang="zh-CN" smtClean="0"/>
              <a:pPr defTabSz="954088"/>
              <a:t>64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B3EDE-A1CD-40A7-A394-F84EDEDEB9A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489" y="4722694"/>
            <a:ext cx="4958186" cy="4474131"/>
          </a:xfrm>
        </p:spPr>
        <p:txBody>
          <a:bodyPr/>
          <a:lstStyle/>
          <a:p>
            <a:endParaRPr lang="zh-CN" altLang="zh-CN" sz="1400" b="1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A4FD3-22EF-448B-9738-17DDE459155F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489" y="4722694"/>
            <a:ext cx="4958186" cy="4474131"/>
          </a:xfrm>
        </p:spPr>
        <p:txBody>
          <a:bodyPr/>
          <a:lstStyle/>
          <a:p>
            <a:endParaRPr lang="zh-CN" altLang="zh-CN" sz="700" b="1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4042A9-DD3E-4A8B-8284-02D5EC4CF4D1}" type="slidenum">
              <a:rPr lang="zh-CN" altLang="en-US" smtClean="0"/>
              <a:pPr/>
              <a:t>86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21229F-C69E-4006-AA2C-43DBC2D285DA}" type="slidenum">
              <a:rPr lang="zh-CN" altLang="en-US" smtClean="0"/>
              <a:pPr/>
              <a:t>87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6A1D0F-D4D2-49E6-B5D5-BB6C922AB601}" type="slidenum">
              <a:rPr lang="zh-CN" altLang="en-US" smtClean="0"/>
              <a:pPr/>
              <a:t>88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98ECEC-36D2-450A-90C6-AFF275D11BB7}" type="slidenum">
              <a:rPr lang="zh-CN" altLang="en-US" smtClean="0"/>
              <a:pPr/>
              <a:t>89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Microsoft_Office_Word_97_-_2003___1.doc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oleObject" Target="../embeddings/Microsoft_Office_Word_97_-_2003___5.doc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Microsoft_Office_Word_97_-_2003___6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oleObject" Target="../embeddings/oleObject142.bin"/><Relationship Id="rId18" Type="http://schemas.openxmlformats.org/officeDocument/2006/relationships/oleObject" Target="../embeddings/oleObject14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41.bin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44.bin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Microsoft_Office_Word_97_-_2003___3.doc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Microsoft_Office_Word_97_-_2003___2.doc"/><Relationship Id="rId9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4.bin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3.bin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oleObject" Target="../embeddings/oleObject190.bin"/><Relationship Id="rId18" Type="http://schemas.openxmlformats.org/officeDocument/2006/relationships/oleObject" Target="../embeddings/oleObject195.bin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84.bin"/><Relationship Id="rId12" Type="http://schemas.openxmlformats.org/officeDocument/2006/relationships/oleObject" Target="../embeddings/oleObject189.bin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20" Type="http://schemas.openxmlformats.org/officeDocument/2006/relationships/oleObject" Target="../embeddings/oleObject19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3.bin"/><Relationship Id="rId11" Type="http://schemas.openxmlformats.org/officeDocument/2006/relationships/oleObject" Target="../embeddings/oleObject188.bin"/><Relationship Id="rId24" Type="http://schemas.openxmlformats.org/officeDocument/2006/relationships/oleObject" Target="../embeddings/oleObject201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92.bin"/><Relationship Id="rId23" Type="http://schemas.openxmlformats.org/officeDocument/2006/relationships/oleObject" Target="../embeddings/oleObject200.bin"/><Relationship Id="rId10" Type="http://schemas.openxmlformats.org/officeDocument/2006/relationships/oleObject" Target="../embeddings/oleObject187.bin"/><Relationship Id="rId19" Type="http://schemas.openxmlformats.org/officeDocument/2006/relationships/oleObject" Target="../embeddings/oleObject196.bin"/><Relationship Id="rId4" Type="http://schemas.openxmlformats.org/officeDocument/2006/relationships/oleObject" Target="../embeddings/oleObject181.bin"/><Relationship Id="rId9" Type="http://schemas.openxmlformats.org/officeDocument/2006/relationships/oleObject" Target="../embeddings/oleObject186.bin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oleObject" Target="../embeddings/oleObject213.bin"/><Relationship Id="rId18" Type="http://schemas.openxmlformats.org/officeDocument/2006/relationships/oleObject" Target="../embeddings/oleObject218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7.bin"/><Relationship Id="rId12" Type="http://schemas.openxmlformats.org/officeDocument/2006/relationships/oleObject" Target="../embeddings/oleObject212.bin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20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6.bin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5.bin"/><Relationship Id="rId10" Type="http://schemas.openxmlformats.org/officeDocument/2006/relationships/oleObject" Target="../embeddings/oleObject210.bin"/><Relationship Id="rId19" Type="http://schemas.openxmlformats.org/officeDocument/2006/relationships/oleObject" Target="../embeddings/oleObject219.bin"/><Relationship Id="rId4" Type="http://schemas.openxmlformats.org/officeDocument/2006/relationships/oleObject" Target="../embeddings/oleObject204.bin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33.bin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7.bin"/><Relationship Id="rId14" Type="http://schemas.openxmlformats.org/officeDocument/2006/relationships/oleObject" Target="../embeddings/oleObject23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37.bin"/><Relationship Id="rId5" Type="http://schemas.openxmlformats.org/officeDocument/2006/relationships/oleObject" Target="../embeddings/oleObject236.bin"/><Relationship Id="rId4" Type="http://schemas.openxmlformats.org/officeDocument/2006/relationships/oleObject" Target="../embeddings/oleObject23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oleObject" Target="../embeddings/oleObject250.bin"/><Relationship Id="rId18" Type="http://schemas.openxmlformats.org/officeDocument/2006/relationships/oleObject" Target="../embeddings/oleObject255.bin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58.bin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9.bin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43.bin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52.bin"/><Relationship Id="rId10" Type="http://schemas.openxmlformats.org/officeDocument/2006/relationships/oleObject" Target="../embeddings/oleObject247.bin"/><Relationship Id="rId19" Type="http://schemas.openxmlformats.org/officeDocument/2006/relationships/oleObject" Target="../embeddings/oleObject256.bin"/><Relationship Id="rId4" Type="http://schemas.openxmlformats.org/officeDocument/2006/relationships/oleObject" Target="../embeddings/oleObject241.bin"/><Relationship Id="rId9" Type="http://schemas.openxmlformats.org/officeDocument/2006/relationships/oleObject" Target="../embeddings/oleObject246.bin"/><Relationship Id="rId14" Type="http://schemas.openxmlformats.org/officeDocument/2006/relationships/oleObject" Target="../embeddings/oleObject251.bin"/><Relationship Id="rId22" Type="http://schemas.openxmlformats.org/officeDocument/2006/relationships/oleObject" Target="../embeddings/oleObject25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63.bin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2.bin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1.bin"/><Relationship Id="rId9" Type="http://schemas.openxmlformats.org/officeDocument/2006/relationships/oleObject" Target="../embeddings/oleObject26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oleObject" Target="../embeddings/oleObject279.bin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3.bin"/><Relationship Id="rId12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2.bin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81.bin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0.bin"/><Relationship Id="rId9" Type="http://schemas.openxmlformats.org/officeDocument/2006/relationships/oleObject" Target="../embeddings/oleObject275.bin"/><Relationship Id="rId14" Type="http://schemas.openxmlformats.org/officeDocument/2006/relationships/oleObject" Target="../embeddings/oleObject2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3" Type="http://schemas.openxmlformats.org/officeDocument/2006/relationships/oleObject" Target="../embeddings/Microsoft_Office_Word_97_-_2003___7.doc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Office_Word_97_-_2003___9.doc"/><Relationship Id="rId5" Type="http://schemas.openxmlformats.org/officeDocument/2006/relationships/oleObject" Target="../embeddings/oleObject282.bin"/><Relationship Id="rId4" Type="http://schemas.openxmlformats.org/officeDocument/2006/relationships/oleObject" Target="../embeddings/Microsoft_Office_Word_97_-_2003___8.doc"/><Relationship Id="rId9" Type="http://schemas.openxmlformats.org/officeDocument/2006/relationships/oleObject" Target="../embeddings/oleObject28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3" Type="http://schemas.openxmlformats.org/officeDocument/2006/relationships/oleObject" Target="../embeddings/Microsoft_Office_Word_97_-_2003___10.doc"/><Relationship Id="rId7" Type="http://schemas.openxmlformats.org/officeDocument/2006/relationships/oleObject" Target="../embeddings/oleObject287.bin"/><Relationship Id="rId12" Type="http://schemas.openxmlformats.org/officeDocument/2006/relationships/oleObject" Target="../embeddings/Microsoft_Office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6.bin"/><Relationship Id="rId11" Type="http://schemas.openxmlformats.org/officeDocument/2006/relationships/oleObject" Target="../embeddings/Microsoft_Office_Word_97_-_2003___14.doc"/><Relationship Id="rId5" Type="http://schemas.openxmlformats.org/officeDocument/2006/relationships/oleObject" Target="../embeddings/Microsoft_Office_Word_97_-_2003___12.doc"/><Relationship Id="rId10" Type="http://schemas.openxmlformats.org/officeDocument/2006/relationships/oleObject" Target="../embeddings/Microsoft_Office_Word_97_-_2003___13.doc"/><Relationship Id="rId4" Type="http://schemas.openxmlformats.org/officeDocument/2006/relationships/oleObject" Target="../embeddings/Microsoft_Office_Word_97_-_2003___11.doc"/><Relationship Id="rId9" Type="http://schemas.openxmlformats.org/officeDocument/2006/relationships/oleObject" Target="../embeddings/oleObject28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3.bin"/><Relationship Id="rId5" Type="http://schemas.openxmlformats.org/officeDocument/2006/relationships/oleObject" Target="../embeddings/oleObject292.bin"/><Relationship Id="rId4" Type="http://schemas.openxmlformats.org/officeDocument/2006/relationships/oleObject" Target="../embeddings/oleObject29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300.bin"/><Relationship Id="rId12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9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99.bin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8.bin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297.bin"/><Relationship Id="rId9" Type="http://schemas.openxmlformats.org/officeDocument/2006/relationships/oleObject" Target="../embeddings/oleObject302.bin"/><Relationship Id="rId14" Type="http://schemas.openxmlformats.org/officeDocument/2006/relationships/oleObject" Target="../embeddings/oleObject30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13.bin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2.bin"/><Relationship Id="rId10" Type="http://schemas.openxmlformats.org/officeDocument/2006/relationships/oleObject" Target="../embeddings/Microsoft_Office_Word_97_-_2003___16.doc"/><Relationship Id="rId4" Type="http://schemas.openxmlformats.org/officeDocument/2006/relationships/oleObject" Target="../embeddings/oleObject311.bin"/><Relationship Id="rId9" Type="http://schemas.openxmlformats.org/officeDocument/2006/relationships/oleObject" Target="../embeddings/oleObject3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21.bin"/><Relationship Id="rId5" Type="http://schemas.openxmlformats.org/officeDocument/2006/relationships/oleObject" Target="../embeddings/oleObject320.bin"/><Relationship Id="rId4" Type="http://schemas.openxmlformats.org/officeDocument/2006/relationships/oleObject" Target="../embeddings/oleObject31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27.bin"/><Relationship Id="rId11" Type="http://schemas.openxmlformats.org/officeDocument/2006/relationships/audio" Target="../media/audio1.wav"/><Relationship Id="rId5" Type="http://schemas.openxmlformats.org/officeDocument/2006/relationships/oleObject" Target="../embeddings/oleObject326.bin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5.bin"/><Relationship Id="rId9" Type="http://schemas.openxmlformats.org/officeDocument/2006/relationships/oleObject" Target="../embeddings/oleObject33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35.bin"/><Relationship Id="rId5" Type="http://schemas.openxmlformats.org/officeDocument/2006/relationships/oleObject" Target="../embeddings/oleObject334.bin"/><Relationship Id="rId4" Type="http://schemas.openxmlformats.org/officeDocument/2006/relationships/oleObject" Target="../embeddings/oleObject3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40.bin"/><Relationship Id="rId5" Type="http://schemas.openxmlformats.org/officeDocument/2006/relationships/oleObject" Target="../embeddings/oleObject339.bin"/><Relationship Id="rId4" Type="http://schemas.openxmlformats.org/officeDocument/2006/relationships/oleObject" Target="../embeddings/oleObject33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oleObject" Target="../embeddings/oleObject352.bin"/><Relationship Id="rId18" Type="http://schemas.openxmlformats.org/officeDocument/2006/relationships/oleObject" Target="../embeddings/oleObject357.bin"/><Relationship Id="rId3" Type="http://schemas.openxmlformats.org/officeDocument/2006/relationships/oleObject" Target="../embeddings/oleObject342.bin"/><Relationship Id="rId21" Type="http://schemas.openxmlformats.org/officeDocument/2006/relationships/oleObject" Target="../embeddings/oleObject360.bin"/><Relationship Id="rId7" Type="http://schemas.openxmlformats.org/officeDocument/2006/relationships/oleObject" Target="../embeddings/oleObject346.bin"/><Relationship Id="rId12" Type="http://schemas.openxmlformats.org/officeDocument/2006/relationships/oleObject" Target="../embeddings/oleObject351.bin"/><Relationship Id="rId17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5.bin"/><Relationship Id="rId20" Type="http://schemas.openxmlformats.org/officeDocument/2006/relationships/oleObject" Target="../embeddings/oleObject359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45.bin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54.bin"/><Relationship Id="rId10" Type="http://schemas.openxmlformats.org/officeDocument/2006/relationships/oleObject" Target="../embeddings/oleObject349.bin"/><Relationship Id="rId19" Type="http://schemas.openxmlformats.org/officeDocument/2006/relationships/oleObject" Target="../embeddings/oleObject358.bin"/><Relationship Id="rId4" Type="http://schemas.openxmlformats.org/officeDocument/2006/relationships/oleObject" Target="../embeddings/oleObject343.bin"/><Relationship Id="rId9" Type="http://schemas.openxmlformats.org/officeDocument/2006/relationships/oleObject" Target="../embeddings/oleObject348.bin"/><Relationship Id="rId14" Type="http://schemas.openxmlformats.org/officeDocument/2006/relationships/oleObject" Target="../embeddings/oleObject353.bin"/><Relationship Id="rId22" Type="http://schemas.openxmlformats.org/officeDocument/2006/relationships/oleObject" Target="../embeddings/oleObject36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7.bin"/><Relationship Id="rId13" Type="http://schemas.openxmlformats.org/officeDocument/2006/relationships/oleObject" Target="../embeddings/oleObject372.bin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6.bin"/><Relationship Id="rId12" Type="http://schemas.openxmlformats.org/officeDocument/2006/relationships/oleObject" Target="../embeddings/oleObject371.bin"/><Relationship Id="rId17" Type="http://schemas.openxmlformats.org/officeDocument/2006/relationships/oleObject" Target="../embeddings/oleObject37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5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65.bin"/><Relationship Id="rId11" Type="http://schemas.openxmlformats.org/officeDocument/2006/relationships/oleObject" Target="../embeddings/oleObject370.bin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74.bin"/><Relationship Id="rId10" Type="http://schemas.openxmlformats.org/officeDocument/2006/relationships/oleObject" Target="../embeddings/oleObject369.bin"/><Relationship Id="rId4" Type="http://schemas.openxmlformats.org/officeDocument/2006/relationships/oleObject" Target="../embeddings/oleObject363.bin"/><Relationship Id="rId9" Type="http://schemas.openxmlformats.org/officeDocument/2006/relationships/oleObject" Target="../embeddings/oleObject368.bin"/><Relationship Id="rId14" Type="http://schemas.openxmlformats.org/officeDocument/2006/relationships/oleObject" Target="../embeddings/oleObject37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80.bin"/><Relationship Id="rId11" Type="http://schemas.openxmlformats.org/officeDocument/2006/relationships/oleObject" Target="../embeddings/oleObject385.bin"/><Relationship Id="rId5" Type="http://schemas.openxmlformats.org/officeDocument/2006/relationships/oleObject" Target="../embeddings/oleObject379.bin"/><Relationship Id="rId10" Type="http://schemas.openxmlformats.org/officeDocument/2006/relationships/oleObject" Target="../embeddings/oleObject384.bin"/><Relationship Id="rId4" Type="http://schemas.openxmlformats.org/officeDocument/2006/relationships/oleObject" Target="../embeddings/oleObject378.bin"/><Relationship Id="rId9" Type="http://schemas.openxmlformats.org/officeDocument/2006/relationships/oleObject" Target="../embeddings/oleObject38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388.bin"/><Relationship Id="rId4" Type="http://schemas.openxmlformats.org/officeDocument/2006/relationships/oleObject" Target="../embeddings/oleObject38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13" Type="http://schemas.openxmlformats.org/officeDocument/2006/relationships/oleObject" Target="../embeddings/oleObject399.bin"/><Relationship Id="rId3" Type="http://schemas.openxmlformats.org/officeDocument/2006/relationships/oleObject" Target="../embeddings/oleObject389.bin"/><Relationship Id="rId7" Type="http://schemas.openxmlformats.org/officeDocument/2006/relationships/oleObject" Target="../embeddings/oleObject393.bin"/><Relationship Id="rId12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92.bin"/><Relationship Id="rId11" Type="http://schemas.openxmlformats.org/officeDocument/2006/relationships/oleObject" Target="../embeddings/oleObject397.bin"/><Relationship Id="rId5" Type="http://schemas.openxmlformats.org/officeDocument/2006/relationships/oleObject" Target="../embeddings/oleObject391.bin"/><Relationship Id="rId15" Type="http://schemas.openxmlformats.org/officeDocument/2006/relationships/oleObject" Target="../embeddings/oleObject401.bin"/><Relationship Id="rId10" Type="http://schemas.openxmlformats.org/officeDocument/2006/relationships/oleObject" Target="../embeddings/oleObject396.bin"/><Relationship Id="rId4" Type="http://schemas.openxmlformats.org/officeDocument/2006/relationships/oleObject" Target="../embeddings/oleObject390.bin"/><Relationship Id="rId9" Type="http://schemas.openxmlformats.org/officeDocument/2006/relationships/oleObject" Target="../embeddings/oleObject395.bin"/><Relationship Id="rId14" Type="http://schemas.openxmlformats.org/officeDocument/2006/relationships/oleObject" Target="../embeddings/oleObject40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3" Type="http://schemas.openxmlformats.org/officeDocument/2006/relationships/oleObject" Target="../embeddings/oleObject402.bin"/><Relationship Id="rId7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05.bin"/><Relationship Id="rId5" Type="http://schemas.openxmlformats.org/officeDocument/2006/relationships/oleObject" Target="../embeddings/oleObject404.bin"/><Relationship Id="rId4" Type="http://schemas.openxmlformats.org/officeDocument/2006/relationships/oleObject" Target="../embeddings/oleObject403.bin"/><Relationship Id="rId9" Type="http://schemas.openxmlformats.org/officeDocument/2006/relationships/oleObject" Target="../embeddings/oleObject40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4.bin"/><Relationship Id="rId13" Type="http://schemas.openxmlformats.org/officeDocument/2006/relationships/oleObject" Target="../embeddings/oleObject419.bin"/><Relationship Id="rId18" Type="http://schemas.openxmlformats.org/officeDocument/2006/relationships/oleObject" Target="../embeddings/oleObject424.bin"/><Relationship Id="rId3" Type="http://schemas.openxmlformats.org/officeDocument/2006/relationships/oleObject" Target="../embeddings/oleObject409.bin"/><Relationship Id="rId21" Type="http://schemas.openxmlformats.org/officeDocument/2006/relationships/oleObject" Target="../embeddings/oleObject427.bin"/><Relationship Id="rId7" Type="http://schemas.openxmlformats.org/officeDocument/2006/relationships/oleObject" Target="../embeddings/oleObject413.bin"/><Relationship Id="rId12" Type="http://schemas.openxmlformats.org/officeDocument/2006/relationships/oleObject" Target="../embeddings/oleObject418.bin"/><Relationship Id="rId17" Type="http://schemas.openxmlformats.org/officeDocument/2006/relationships/oleObject" Target="../embeddings/oleObject4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2.bin"/><Relationship Id="rId20" Type="http://schemas.openxmlformats.org/officeDocument/2006/relationships/oleObject" Target="../embeddings/oleObject426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12.bin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21.bin"/><Relationship Id="rId10" Type="http://schemas.openxmlformats.org/officeDocument/2006/relationships/oleObject" Target="../embeddings/oleObject416.bin"/><Relationship Id="rId19" Type="http://schemas.openxmlformats.org/officeDocument/2006/relationships/oleObject" Target="../embeddings/oleObject425.bin"/><Relationship Id="rId4" Type="http://schemas.openxmlformats.org/officeDocument/2006/relationships/oleObject" Target="../embeddings/oleObject410.bin"/><Relationship Id="rId9" Type="http://schemas.openxmlformats.org/officeDocument/2006/relationships/oleObject" Target="../embeddings/oleObject415.bin"/><Relationship Id="rId14" Type="http://schemas.openxmlformats.org/officeDocument/2006/relationships/oleObject" Target="../embeddings/oleObject42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13" Type="http://schemas.openxmlformats.org/officeDocument/2006/relationships/oleObject" Target="../embeddings/oleObject438.bin"/><Relationship Id="rId18" Type="http://schemas.openxmlformats.org/officeDocument/2006/relationships/oleObject" Target="../embeddings/oleObject443.bin"/><Relationship Id="rId3" Type="http://schemas.openxmlformats.org/officeDocument/2006/relationships/oleObject" Target="../embeddings/oleObject428.bin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2.bin"/><Relationship Id="rId12" Type="http://schemas.openxmlformats.org/officeDocument/2006/relationships/oleObject" Target="../embeddings/oleObject437.bin"/><Relationship Id="rId17" Type="http://schemas.openxmlformats.org/officeDocument/2006/relationships/oleObject" Target="../embeddings/oleObject44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1.bin"/><Relationship Id="rId20" Type="http://schemas.openxmlformats.org/officeDocument/2006/relationships/oleObject" Target="../embeddings/oleObject445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31.bin"/><Relationship Id="rId11" Type="http://schemas.openxmlformats.org/officeDocument/2006/relationships/oleObject" Target="../embeddings/oleObject436.bin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40.bin"/><Relationship Id="rId10" Type="http://schemas.openxmlformats.org/officeDocument/2006/relationships/oleObject" Target="../embeddings/oleObject435.bin"/><Relationship Id="rId19" Type="http://schemas.openxmlformats.org/officeDocument/2006/relationships/oleObject" Target="../embeddings/oleObject444.bin"/><Relationship Id="rId4" Type="http://schemas.openxmlformats.org/officeDocument/2006/relationships/oleObject" Target="../embeddings/oleObject429.bin"/><Relationship Id="rId9" Type="http://schemas.openxmlformats.org/officeDocument/2006/relationships/oleObject" Target="../embeddings/oleObject434.bin"/><Relationship Id="rId14" Type="http://schemas.openxmlformats.org/officeDocument/2006/relationships/oleObject" Target="../embeddings/oleObject439.bin"/><Relationship Id="rId22" Type="http://schemas.openxmlformats.org/officeDocument/2006/relationships/oleObject" Target="../embeddings/oleObject44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3.bin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24" Type="http://schemas.openxmlformats.org/officeDocument/2006/relationships/oleObject" Target="../embeddings/oleObject41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40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7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2.bin"/><Relationship Id="rId22" Type="http://schemas.openxmlformats.org/officeDocument/2006/relationships/slide" Target="slide1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4.bin"/><Relationship Id="rId3" Type="http://schemas.openxmlformats.org/officeDocument/2006/relationships/oleObject" Target="../embeddings/oleObject449.bin"/><Relationship Id="rId7" Type="http://schemas.openxmlformats.org/officeDocument/2006/relationships/oleObject" Target="../embeddings/oleObject4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52.bin"/><Relationship Id="rId5" Type="http://schemas.openxmlformats.org/officeDocument/2006/relationships/oleObject" Target="../embeddings/oleObject451.bin"/><Relationship Id="rId10" Type="http://schemas.openxmlformats.org/officeDocument/2006/relationships/oleObject" Target="../embeddings/oleObject456.bin"/><Relationship Id="rId4" Type="http://schemas.openxmlformats.org/officeDocument/2006/relationships/oleObject" Target="../embeddings/oleObject450.bin"/><Relationship Id="rId9" Type="http://schemas.openxmlformats.org/officeDocument/2006/relationships/oleObject" Target="../embeddings/oleObject45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2.bin"/><Relationship Id="rId13" Type="http://schemas.openxmlformats.org/officeDocument/2006/relationships/oleObject" Target="../embeddings/oleObject467.bin"/><Relationship Id="rId3" Type="http://schemas.openxmlformats.org/officeDocument/2006/relationships/oleObject" Target="../embeddings/oleObject457.bin"/><Relationship Id="rId7" Type="http://schemas.openxmlformats.org/officeDocument/2006/relationships/oleObject" Target="../embeddings/oleObject461.bin"/><Relationship Id="rId12" Type="http://schemas.openxmlformats.org/officeDocument/2006/relationships/oleObject" Target="../embeddings/oleObject4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0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460.bin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59.bin"/><Relationship Id="rId15" Type="http://schemas.openxmlformats.org/officeDocument/2006/relationships/oleObject" Target="../embeddings/oleObject469.bin"/><Relationship Id="rId10" Type="http://schemas.openxmlformats.org/officeDocument/2006/relationships/oleObject" Target="../embeddings/oleObject464.bin"/><Relationship Id="rId4" Type="http://schemas.openxmlformats.org/officeDocument/2006/relationships/oleObject" Target="../embeddings/oleObject458.bin"/><Relationship Id="rId9" Type="http://schemas.openxmlformats.org/officeDocument/2006/relationships/oleObject" Target="../embeddings/oleObject463.bin"/><Relationship Id="rId14" Type="http://schemas.openxmlformats.org/officeDocument/2006/relationships/oleObject" Target="../embeddings/oleObject46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6.bin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74.bin"/><Relationship Id="rId5" Type="http://schemas.openxmlformats.org/officeDocument/2006/relationships/oleObject" Target="../embeddings/oleObject473.bin"/><Relationship Id="rId4" Type="http://schemas.openxmlformats.org/officeDocument/2006/relationships/oleObject" Target="../embeddings/oleObject47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2.bin"/><Relationship Id="rId13" Type="http://schemas.openxmlformats.org/officeDocument/2006/relationships/oleObject" Target="../embeddings/oleObject487.bin"/><Relationship Id="rId18" Type="http://schemas.openxmlformats.org/officeDocument/2006/relationships/oleObject" Target="../embeddings/oleObject492.bin"/><Relationship Id="rId26" Type="http://schemas.openxmlformats.org/officeDocument/2006/relationships/oleObject" Target="../embeddings/oleObject500.bin"/><Relationship Id="rId3" Type="http://schemas.openxmlformats.org/officeDocument/2006/relationships/oleObject" Target="../embeddings/oleObject477.bin"/><Relationship Id="rId21" Type="http://schemas.openxmlformats.org/officeDocument/2006/relationships/oleObject" Target="../embeddings/oleObject495.bin"/><Relationship Id="rId7" Type="http://schemas.openxmlformats.org/officeDocument/2006/relationships/oleObject" Target="../embeddings/oleObject481.bin"/><Relationship Id="rId12" Type="http://schemas.openxmlformats.org/officeDocument/2006/relationships/oleObject" Target="../embeddings/oleObject486.bin"/><Relationship Id="rId17" Type="http://schemas.openxmlformats.org/officeDocument/2006/relationships/oleObject" Target="../embeddings/oleObject491.bin"/><Relationship Id="rId25" Type="http://schemas.openxmlformats.org/officeDocument/2006/relationships/oleObject" Target="../embeddings/oleObject49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90.bin"/><Relationship Id="rId20" Type="http://schemas.openxmlformats.org/officeDocument/2006/relationships/oleObject" Target="../embeddings/oleObject494.bin"/><Relationship Id="rId29" Type="http://schemas.openxmlformats.org/officeDocument/2006/relationships/oleObject" Target="../embeddings/oleObject503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80.bin"/><Relationship Id="rId11" Type="http://schemas.openxmlformats.org/officeDocument/2006/relationships/oleObject" Target="../embeddings/oleObject485.bin"/><Relationship Id="rId24" Type="http://schemas.openxmlformats.org/officeDocument/2006/relationships/oleObject" Target="../embeddings/oleObject498.bin"/><Relationship Id="rId5" Type="http://schemas.openxmlformats.org/officeDocument/2006/relationships/oleObject" Target="../embeddings/oleObject479.bin"/><Relationship Id="rId15" Type="http://schemas.openxmlformats.org/officeDocument/2006/relationships/oleObject" Target="../embeddings/oleObject489.bin"/><Relationship Id="rId23" Type="http://schemas.openxmlformats.org/officeDocument/2006/relationships/oleObject" Target="../embeddings/oleObject497.bin"/><Relationship Id="rId28" Type="http://schemas.openxmlformats.org/officeDocument/2006/relationships/oleObject" Target="../embeddings/oleObject502.bin"/><Relationship Id="rId10" Type="http://schemas.openxmlformats.org/officeDocument/2006/relationships/oleObject" Target="../embeddings/oleObject484.bin"/><Relationship Id="rId19" Type="http://schemas.openxmlformats.org/officeDocument/2006/relationships/oleObject" Target="../embeddings/oleObject493.bin"/><Relationship Id="rId31" Type="http://schemas.openxmlformats.org/officeDocument/2006/relationships/oleObject" Target="../embeddings/oleObject505.bin"/><Relationship Id="rId4" Type="http://schemas.openxmlformats.org/officeDocument/2006/relationships/oleObject" Target="../embeddings/oleObject478.bin"/><Relationship Id="rId9" Type="http://schemas.openxmlformats.org/officeDocument/2006/relationships/oleObject" Target="../embeddings/oleObject483.bin"/><Relationship Id="rId14" Type="http://schemas.openxmlformats.org/officeDocument/2006/relationships/oleObject" Target="../embeddings/oleObject488.bin"/><Relationship Id="rId22" Type="http://schemas.openxmlformats.org/officeDocument/2006/relationships/oleObject" Target="../embeddings/oleObject496.bin"/><Relationship Id="rId27" Type="http://schemas.openxmlformats.org/officeDocument/2006/relationships/oleObject" Target="../embeddings/oleObject501.bin"/><Relationship Id="rId30" Type="http://schemas.openxmlformats.org/officeDocument/2006/relationships/oleObject" Target="../embeddings/oleObject50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1.bin"/><Relationship Id="rId13" Type="http://schemas.openxmlformats.org/officeDocument/2006/relationships/oleObject" Target="../embeddings/oleObject516.bin"/><Relationship Id="rId3" Type="http://schemas.openxmlformats.org/officeDocument/2006/relationships/oleObject" Target="../embeddings/oleObject506.bin"/><Relationship Id="rId7" Type="http://schemas.openxmlformats.org/officeDocument/2006/relationships/oleObject" Target="../embeddings/oleObject510.bin"/><Relationship Id="rId12" Type="http://schemas.openxmlformats.org/officeDocument/2006/relationships/oleObject" Target="../embeddings/oleObject5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509.bin"/><Relationship Id="rId11" Type="http://schemas.openxmlformats.org/officeDocument/2006/relationships/oleObject" Target="../embeddings/oleObject514.bin"/><Relationship Id="rId5" Type="http://schemas.openxmlformats.org/officeDocument/2006/relationships/oleObject" Target="../embeddings/oleObject508.bin"/><Relationship Id="rId15" Type="http://schemas.openxmlformats.org/officeDocument/2006/relationships/image" Target="../media/image501.emf"/><Relationship Id="rId10" Type="http://schemas.openxmlformats.org/officeDocument/2006/relationships/oleObject" Target="../embeddings/oleObject513.bin"/><Relationship Id="rId4" Type="http://schemas.openxmlformats.org/officeDocument/2006/relationships/oleObject" Target="../embeddings/oleObject507.bin"/><Relationship Id="rId9" Type="http://schemas.openxmlformats.org/officeDocument/2006/relationships/oleObject" Target="../embeddings/oleObject512.bin"/><Relationship Id="rId14" Type="http://schemas.openxmlformats.org/officeDocument/2006/relationships/oleObject" Target="../embeddings/oleObject51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emf"/><Relationship Id="rId13" Type="http://schemas.openxmlformats.org/officeDocument/2006/relationships/oleObject" Target="../embeddings/oleObject527.bin"/><Relationship Id="rId3" Type="http://schemas.openxmlformats.org/officeDocument/2006/relationships/oleObject" Target="../embeddings/oleObject518.bin"/><Relationship Id="rId7" Type="http://schemas.openxmlformats.org/officeDocument/2006/relationships/oleObject" Target="../embeddings/oleObject522.bin"/><Relationship Id="rId12" Type="http://schemas.openxmlformats.org/officeDocument/2006/relationships/oleObject" Target="../embeddings/oleObject5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521.bin"/><Relationship Id="rId11" Type="http://schemas.openxmlformats.org/officeDocument/2006/relationships/oleObject" Target="../embeddings/oleObject525.bin"/><Relationship Id="rId5" Type="http://schemas.openxmlformats.org/officeDocument/2006/relationships/oleObject" Target="../embeddings/oleObject520.bin"/><Relationship Id="rId15" Type="http://schemas.openxmlformats.org/officeDocument/2006/relationships/oleObject" Target="../embeddings/oleObject529.bin"/><Relationship Id="rId10" Type="http://schemas.openxmlformats.org/officeDocument/2006/relationships/oleObject" Target="../embeddings/oleObject524.bin"/><Relationship Id="rId4" Type="http://schemas.openxmlformats.org/officeDocument/2006/relationships/oleObject" Target="../embeddings/oleObject519.bin"/><Relationship Id="rId9" Type="http://schemas.openxmlformats.org/officeDocument/2006/relationships/oleObject" Target="../embeddings/oleObject523.bin"/><Relationship Id="rId14" Type="http://schemas.openxmlformats.org/officeDocument/2006/relationships/oleObject" Target="../embeddings/oleObject52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532.bin"/><Relationship Id="rId4" Type="http://schemas.openxmlformats.org/officeDocument/2006/relationships/oleObject" Target="../embeddings/oleObject53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8.bin"/><Relationship Id="rId3" Type="http://schemas.openxmlformats.org/officeDocument/2006/relationships/oleObject" Target="../embeddings/oleObject533.bin"/><Relationship Id="rId7" Type="http://schemas.openxmlformats.org/officeDocument/2006/relationships/oleObject" Target="../embeddings/oleObject5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536.bin"/><Relationship Id="rId11" Type="http://schemas.openxmlformats.org/officeDocument/2006/relationships/oleObject" Target="../embeddings/oleObject541.bin"/><Relationship Id="rId5" Type="http://schemas.openxmlformats.org/officeDocument/2006/relationships/oleObject" Target="../embeddings/oleObject535.bin"/><Relationship Id="rId10" Type="http://schemas.openxmlformats.org/officeDocument/2006/relationships/oleObject" Target="../embeddings/oleObject540.bin"/><Relationship Id="rId4" Type="http://schemas.openxmlformats.org/officeDocument/2006/relationships/oleObject" Target="../embeddings/oleObject534.bin"/><Relationship Id="rId9" Type="http://schemas.openxmlformats.org/officeDocument/2006/relationships/oleObject" Target="../embeddings/oleObject53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7.bin"/><Relationship Id="rId3" Type="http://schemas.openxmlformats.org/officeDocument/2006/relationships/oleObject" Target="../embeddings/oleObject542.bin"/><Relationship Id="rId7" Type="http://schemas.openxmlformats.org/officeDocument/2006/relationships/oleObject" Target="../embeddings/oleObject546.bin"/><Relationship Id="rId12" Type="http://schemas.openxmlformats.org/officeDocument/2006/relationships/oleObject" Target="../embeddings/oleObject5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545.bin"/><Relationship Id="rId11" Type="http://schemas.openxmlformats.org/officeDocument/2006/relationships/oleObject" Target="../embeddings/oleObject550.bin"/><Relationship Id="rId5" Type="http://schemas.openxmlformats.org/officeDocument/2006/relationships/oleObject" Target="../embeddings/oleObject544.bin"/><Relationship Id="rId10" Type="http://schemas.openxmlformats.org/officeDocument/2006/relationships/oleObject" Target="../embeddings/oleObject549.bin"/><Relationship Id="rId4" Type="http://schemas.openxmlformats.org/officeDocument/2006/relationships/oleObject" Target="../embeddings/oleObject543.bin"/><Relationship Id="rId9" Type="http://schemas.openxmlformats.org/officeDocument/2006/relationships/oleObject" Target="../embeddings/oleObject54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7.bin"/><Relationship Id="rId3" Type="http://schemas.openxmlformats.org/officeDocument/2006/relationships/oleObject" Target="../embeddings/oleObject552.bin"/><Relationship Id="rId7" Type="http://schemas.openxmlformats.org/officeDocument/2006/relationships/oleObject" Target="../embeddings/oleObject556.bin"/><Relationship Id="rId12" Type="http://schemas.openxmlformats.org/officeDocument/2006/relationships/oleObject" Target="../embeddings/oleObject5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555.bin"/><Relationship Id="rId11" Type="http://schemas.openxmlformats.org/officeDocument/2006/relationships/oleObject" Target="../embeddings/oleObject560.bin"/><Relationship Id="rId5" Type="http://schemas.openxmlformats.org/officeDocument/2006/relationships/oleObject" Target="../embeddings/oleObject554.bin"/><Relationship Id="rId10" Type="http://schemas.openxmlformats.org/officeDocument/2006/relationships/oleObject" Target="../embeddings/oleObject559.bin"/><Relationship Id="rId4" Type="http://schemas.openxmlformats.org/officeDocument/2006/relationships/oleObject" Target="../embeddings/oleObject553.bin"/><Relationship Id="rId9" Type="http://schemas.openxmlformats.org/officeDocument/2006/relationships/oleObject" Target="../embeddings/oleObject55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7.emf"/><Relationship Id="rId13" Type="http://schemas.openxmlformats.org/officeDocument/2006/relationships/oleObject" Target="../embeddings/oleObject571.bin"/><Relationship Id="rId18" Type="http://schemas.openxmlformats.org/officeDocument/2006/relationships/oleObject" Target="../embeddings/oleObject576.bin"/><Relationship Id="rId3" Type="http://schemas.openxmlformats.org/officeDocument/2006/relationships/oleObject" Target="../embeddings/oleObject562.bin"/><Relationship Id="rId7" Type="http://schemas.openxmlformats.org/officeDocument/2006/relationships/oleObject" Target="../embeddings/oleObject566.bin"/><Relationship Id="rId12" Type="http://schemas.openxmlformats.org/officeDocument/2006/relationships/oleObject" Target="../embeddings/oleObject570.bin"/><Relationship Id="rId17" Type="http://schemas.openxmlformats.org/officeDocument/2006/relationships/oleObject" Target="../embeddings/oleObject5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4.bin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565.bin"/><Relationship Id="rId11" Type="http://schemas.openxmlformats.org/officeDocument/2006/relationships/oleObject" Target="../embeddings/oleObject569.bin"/><Relationship Id="rId5" Type="http://schemas.openxmlformats.org/officeDocument/2006/relationships/oleObject" Target="../embeddings/oleObject564.bin"/><Relationship Id="rId15" Type="http://schemas.openxmlformats.org/officeDocument/2006/relationships/oleObject" Target="../embeddings/oleObject573.bin"/><Relationship Id="rId10" Type="http://schemas.openxmlformats.org/officeDocument/2006/relationships/oleObject" Target="../embeddings/oleObject568.bin"/><Relationship Id="rId19" Type="http://schemas.openxmlformats.org/officeDocument/2006/relationships/oleObject" Target="../embeddings/oleObject577.bin"/><Relationship Id="rId4" Type="http://schemas.openxmlformats.org/officeDocument/2006/relationships/oleObject" Target="../embeddings/oleObject563.bin"/><Relationship Id="rId9" Type="http://schemas.openxmlformats.org/officeDocument/2006/relationships/oleObject" Target="../embeddings/oleObject567.bin"/><Relationship Id="rId14" Type="http://schemas.openxmlformats.org/officeDocument/2006/relationships/oleObject" Target="../embeddings/oleObject57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3.bin"/><Relationship Id="rId3" Type="http://schemas.openxmlformats.org/officeDocument/2006/relationships/oleObject" Target="../embeddings/oleObject578.bin"/><Relationship Id="rId7" Type="http://schemas.openxmlformats.org/officeDocument/2006/relationships/oleObject" Target="../embeddings/oleObject582.bin"/><Relationship Id="rId12" Type="http://schemas.openxmlformats.org/officeDocument/2006/relationships/oleObject" Target="../embeddings/oleObject5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581.bin"/><Relationship Id="rId11" Type="http://schemas.openxmlformats.org/officeDocument/2006/relationships/oleObject" Target="../embeddings/oleObject586.bin"/><Relationship Id="rId5" Type="http://schemas.openxmlformats.org/officeDocument/2006/relationships/oleObject" Target="../embeddings/oleObject580.bin"/><Relationship Id="rId10" Type="http://schemas.openxmlformats.org/officeDocument/2006/relationships/oleObject" Target="../embeddings/oleObject585.bin"/><Relationship Id="rId4" Type="http://schemas.openxmlformats.org/officeDocument/2006/relationships/oleObject" Target="../embeddings/oleObject579.bin"/><Relationship Id="rId9" Type="http://schemas.openxmlformats.org/officeDocument/2006/relationships/oleObject" Target="../embeddings/oleObject58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2.bin"/><Relationship Id="rId13" Type="http://schemas.openxmlformats.org/officeDocument/2006/relationships/oleObject" Target="../embeddings/oleObject597.bin"/><Relationship Id="rId18" Type="http://schemas.openxmlformats.org/officeDocument/2006/relationships/oleObject" Target="../embeddings/oleObject602.bin"/><Relationship Id="rId3" Type="http://schemas.openxmlformats.org/officeDocument/2006/relationships/oleObject" Target="../embeddings/Microsoft_Office_Word_97_-_2003___17.doc"/><Relationship Id="rId21" Type="http://schemas.openxmlformats.org/officeDocument/2006/relationships/oleObject" Target="../embeddings/oleObject605.bin"/><Relationship Id="rId7" Type="http://schemas.openxmlformats.org/officeDocument/2006/relationships/oleObject" Target="../embeddings/oleObject591.bin"/><Relationship Id="rId12" Type="http://schemas.openxmlformats.org/officeDocument/2006/relationships/oleObject" Target="../embeddings/oleObject596.bin"/><Relationship Id="rId17" Type="http://schemas.openxmlformats.org/officeDocument/2006/relationships/oleObject" Target="../embeddings/oleObject60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0.bin"/><Relationship Id="rId20" Type="http://schemas.openxmlformats.org/officeDocument/2006/relationships/oleObject" Target="../embeddings/oleObject604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590.bin"/><Relationship Id="rId11" Type="http://schemas.openxmlformats.org/officeDocument/2006/relationships/oleObject" Target="../embeddings/oleObject595.bin"/><Relationship Id="rId5" Type="http://schemas.openxmlformats.org/officeDocument/2006/relationships/oleObject" Target="../embeddings/oleObject589.bin"/><Relationship Id="rId15" Type="http://schemas.openxmlformats.org/officeDocument/2006/relationships/oleObject" Target="../embeddings/oleObject599.bin"/><Relationship Id="rId10" Type="http://schemas.openxmlformats.org/officeDocument/2006/relationships/oleObject" Target="../embeddings/oleObject594.bin"/><Relationship Id="rId19" Type="http://schemas.openxmlformats.org/officeDocument/2006/relationships/oleObject" Target="../embeddings/oleObject603.bin"/><Relationship Id="rId4" Type="http://schemas.openxmlformats.org/officeDocument/2006/relationships/oleObject" Target="../embeddings/oleObject588.bin"/><Relationship Id="rId9" Type="http://schemas.openxmlformats.org/officeDocument/2006/relationships/oleObject" Target="../embeddings/oleObject593.bin"/><Relationship Id="rId14" Type="http://schemas.openxmlformats.org/officeDocument/2006/relationships/oleObject" Target="../embeddings/oleObject598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oleObject" Target="../embeddings/oleObject60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oleObject" Target="../embeddings/oleObject608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3.bin"/><Relationship Id="rId13" Type="http://schemas.openxmlformats.org/officeDocument/2006/relationships/oleObject" Target="../embeddings/oleObject61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12.bin"/><Relationship Id="rId12" Type="http://schemas.openxmlformats.org/officeDocument/2006/relationships/oleObject" Target="../embeddings/oleObject6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611.bin"/><Relationship Id="rId11" Type="http://schemas.openxmlformats.org/officeDocument/2006/relationships/oleObject" Target="../embeddings/oleObject616.bin"/><Relationship Id="rId5" Type="http://schemas.openxmlformats.org/officeDocument/2006/relationships/oleObject" Target="../embeddings/oleObject610.bin"/><Relationship Id="rId15" Type="http://schemas.openxmlformats.org/officeDocument/2006/relationships/oleObject" Target="../embeddings/oleObject620.bin"/><Relationship Id="rId10" Type="http://schemas.openxmlformats.org/officeDocument/2006/relationships/oleObject" Target="../embeddings/oleObject615.bin"/><Relationship Id="rId4" Type="http://schemas.openxmlformats.org/officeDocument/2006/relationships/oleObject" Target="../embeddings/oleObject609.bin"/><Relationship Id="rId9" Type="http://schemas.openxmlformats.org/officeDocument/2006/relationships/oleObject" Target="../embeddings/oleObject614.bin"/><Relationship Id="rId14" Type="http://schemas.openxmlformats.org/officeDocument/2006/relationships/oleObject" Target="../embeddings/oleObject619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623.bin"/><Relationship Id="rId11" Type="http://schemas.openxmlformats.org/officeDocument/2006/relationships/oleObject" Target="../embeddings/oleObject628.bin"/><Relationship Id="rId5" Type="http://schemas.openxmlformats.org/officeDocument/2006/relationships/oleObject" Target="../embeddings/oleObject622.bin"/><Relationship Id="rId10" Type="http://schemas.openxmlformats.org/officeDocument/2006/relationships/oleObject" Target="../embeddings/oleObject627.bin"/><Relationship Id="rId4" Type="http://schemas.openxmlformats.org/officeDocument/2006/relationships/oleObject" Target="../embeddings/oleObject621.bin"/><Relationship Id="rId9" Type="http://schemas.openxmlformats.org/officeDocument/2006/relationships/oleObject" Target="../embeddings/oleObject626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631.bin"/><Relationship Id="rId4" Type="http://schemas.openxmlformats.org/officeDocument/2006/relationships/oleObject" Target="../embeddings/oleObject63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7.bin"/><Relationship Id="rId3" Type="http://schemas.openxmlformats.org/officeDocument/2006/relationships/oleObject" Target="../embeddings/oleObject632.bin"/><Relationship Id="rId7" Type="http://schemas.openxmlformats.org/officeDocument/2006/relationships/oleObject" Target="../embeddings/oleObject636.bin"/><Relationship Id="rId12" Type="http://schemas.openxmlformats.org/officeDocument/2006/relationships/oleObject" Target="../embeddings/oleObject6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635.bin"/><Relationship Id="rId11" Type="http://schemas.openxmlformats.org/officeDocument/2006/relationships/oleObject" Target="../embeddings/oleObject640.bin"/><Relationship Id="rId5" Type="http://schemas.openxmlformats.org/officeDocument/2006/relationships/oleObject" Target="../embeddings/oleObject634.bin"/><Relationship Id="rId10" Type="http://schemas.openxmlformats.org/officeDocument/2006/relationships/oleObject" Target="../embeddings/oleObject639.bin"/><Relationship Id="rId4" Type="http://schemas.openxmlformats.org/officeDocument/2006/relationships/oleObject" Target="../embeddings/oleObject633.bin"/><Relationship Id="rId9" Type="http://schemas.openxmlformats.org/officeDocument/2006/relationships/oleObject" Target="../embeddings/oleObject6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slide" Target="slide11.xml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72.bin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71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7.bin"/><Relationship Id="rId13" Type="http://schemas.openxmlformats.org/officeDocument/2006/relationships/oleObject" Target="../embeddings/oleObject652.bin"/><Relationship Id="rId3" Type="http://schemas.openxmlformats.org/officeDocument/2006/relationships/oleObject" Target="../embeddings/oleObject642.bin"/><Relationship Id="rId7" Type="http://schemas.openxmlformats.org/officeDocument/2006/relationships/oleObject" Target="../embeddings/oleObject646.bin"/><Relationship Id="rId12" Type="http://schemas.openxmlformats.org/officeDocument/2006/relationships/oleObject" Target="../embeddings/oleObject6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645.bin"/><Relationship Id="rId11" Type="http://schemas.openxmlformats.org/officeDocument/2006/relationships/oleObject" Target="../embeddings/oleObject650.bin"/><Relationship Id="rId5" Type="http://schemas.openxmlformats.org/officeDocument/2006/relationships/oleObject" Target="../embeddings/oleObject644.bin"/><Relationship Id="rId15" Type="http://schemas.openxmlformats.org/officeDocument/2006/relationships/oleObject" Target="../embeddings/oleObject654.bin"/><Relationship Id="rId10" Type="http://schemas.openxmlformats.org/officeDocument/2006/relationships/oleObject" Target="../embeddings/oleObject649.bin"/><Relationship Id="rId4" Type="http://schemas.openxmlformats.org/officeDocument/2006/relationships/oleObject" Target="../embeddings/oleObject643.bin"/><Relationship Id="rId9" Type="http://schemas.openxmlformats.org/officeDocument/2006/relationships/oleObject" Target="../embeddings/oleObject648.bin"/><Relationship Id="rId14" Type="http://schemas.openxmlformats.org/officeDocument/2006/relationships/oleObject" Target="../embeddings/oleObject65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0.bin"/><Relationship Id="rId3" Type="http://schemas.openxmlformats.org/officeDocument/2006/relationships/oleObject" Target="../embeddings/oleObject655.bin"/><Relationship Id="rId7" Type="http://schemas.openxmlformats.org/officeDocument/2006/relationships/oleObject" Target="../embeddings/oleObject6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658.bin"/><Relationship Id="rId5" Type="http://schemas.openxmlformats.org/officeDocument/2006/relationships/oleObject" Target="../embeddings/oleObject657.bin"/><Relationship Id="rId4" Type="http://schemas.openxmlformats.org/officeDocument/2006/relationships/oleObject" Target="../embeddings/oleObject656.bin"/><Relationship Id="rId9" Type="http://schemas.openxmlformats.org/officeDocument/2006/relationships/oleObject" Target="../embeddings/oleObject661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7.bin"/><Relationship Id="rId3" Type="http://schemas.openxmlformats.org/officeDocument/2006/relationships/oleObject" Target="../embeddings/oleObject662.bin"/><Relationship Id="rId7" Type="http://schemas.openxmlformats.org/officeDocument/2006/relationships/oleObject" Target="../embeddings/oleObject6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665.bin"/><Relationship Id="rId5" Type="http://schemas.openxmlformats.org/officeDocument/2006/relationships/oleObject" Target="../embeddings/oleObject664.bin"/><Relationship Id="rId4" Type="http://schemas.openxmlformats.org/officeDocument/2006/relationships/oleObject" Target="../embeddings/oleObject663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3.bin"/><Relationship Id="rId3" Type="http://schemas.openxmlformats.org/officeDocument/2006/relationships/oleObject" Target="../embeddings/oleObject668.bin"/><Relationship Id="rId7" Type="http://schemas.openxmlformats.org/officeDocument/2006/relationships/oleObject" Target="../embeddings/oleObject6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671.bin"/><Relationship Id="rId5" Type="http://schemas.openxmlformats.org/officeDocument/2006/relationships/oleObject" Target="../embeddings/oleObject670.bin"/><Relationship Id="rId4" Type="http://schemas.openxmlformats.org/officeDocument/2006/relationships/oleObject" Target="../embeddings/oleObject669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9.bin"/><Relationship Id="rId3" Type="http://schemas.openxmlformats.org/officeDocument/2006/relationships/oleObject" Target="../embeddings/oleObject674.bin"/><Relationship Id="rId7" Type="http://schemas.openxmlformats.org/officeDocument/2006/relationships/oleObject" Target="../embeddings/oleObject6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677.bin"/><Relationship Id="rId5" Type="http://schemas.openxmlformats.org/officeDocument/2006/relationships/oleObject" Target="../embeddings/oleObject676.bin"/><Relationship Id="rId4" Type="http://schemas.openxmlformats.org/officeDocument/2006/relationships/oleObject" Target="../embeddings/oleObject675.bin"/><Relationship Id="rId9" Type="http://schemas.openxmlformats.org/officeDocument/2006/relationships/oleObject" Target="../embeddings/oleObject68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6.bin"/><Relationship Id="rId3" Type="http://schemas.openxmlformats.org/officeDocument/2006/relationships/oleObject" Target="../embeddings/oleObject681.bin"/><Relationship Id="rId7" Type="http://schemas.openxmlformats.org/officeDocument/2006/relationships/oleObject" Target="../embeddings/oleObject6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684.bin"/><Relationship Id="rId5" Type="http://schemas.openxmlformats.org/officeDocument/2006/relationships/oleObject" Target="../embeddings/oleObject683.bin"/><Relationship Id="rId4" Type="http://schemas.openxmlformats.org/officeDocument/2006/relationships/oleObject" Target="../embeddings/oleObject682.bin"/><Relationship Id="rId9" Type="http://schemas.openxmlformats.org/officeDocument/2006/relationships/oleObject" Target="../embeddings/oleObject687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691.bin"/><Relationship Id="rId5" Type="http://schemas.openxmlformats.org/officeDocument/2006/relationships/oleObject" Target="../embeddings/oleObject690.bin"/><Relationship Id="rId4" Type="http://schemas.openxmlformats.org/officeDocument/2006/relationships/oleObject" Target="../embeddings/oleObject689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695.bin"/><Relationship Id="rId5" Type="http://schemas.openxmlformats.org/officeDocument/2006/relationships/oleObject" Target="../embeddings/oleObject694.bin"/><Relationship Id="rId4" Type="http://schemas.openxmlformats.org/officeDocument/2006/relationships/oleObject" Target="../embeddings/oleObject693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1.bin"/><Relationship Id="rId13" Type="http://schemas.openxmlformats.org/officeDocument/2006/relationships/oleObject" Target="../embeddings/oleObject706.bin"/><Relationship Id="rId18" Type="http://schemas.openxmlformats.org/officeDocument/2006/relationships/oleObject" Target="../embeddings/Microsoft_Office_Word_97_-_2003___19.doc"/><Relationship Id="rId3" Type="http://schemas.openxmlformats.org/officeDocument/2006/relationships/oleObject" Target="../embeddings/oleObject696.bin"/><Relationship Id="rId7" Type="http://schemas.openxmlformats.org/officeDocument/2006/relationships/oleObject" Target="../embeddings/oleObject700.bin"/><Relationship Id="rId12" Type="http://schemas.openxmlformats.org/officeDocument/2006/relationships/oleObject" Target="../embeddings/oleObject705.bin"/><Relationship Id="rId17" Type="http://schemas.openxmlformats.org/officeDocument/2006/relationships/oleObject" Target="../embeddings/oleObject70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8.bin"/><Relationship Id="rId20" Type="http://schemas.openxmlformats.org/officeDocument/2006/relationships/oleObject" Target="../embeddings/oleObject711.bin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699.bin"/><Relationship Id="rId11" Type="http://schemas.openxmlformats.org/officeDocument/2006/relationships/oleObject" Target="../embeddings/oleObject704.bin"/><Relationship Id="rId5" Type="http://schemas.openxmlformats.org/officeDocument/2006/relationships/oleObject" Target="../embeddings/oleObject698.bin"/><Relationship Id="rId15" Type="http://schemas.openxmlformats.org/officeDocument/2006/relationships/oleObject" Target="../embeddings/oleObject707.bin"/><Relationship Id="rId10" Type="http://schemas.openxmlformats.org/officeDocument/2006/relationships/oleObject" Target="../embeddings/oleObject703.bin"/><Relationship Id="rId19" Type="http://schemas.openxmlformats.org/officeDocument/2006/relationships/oleObject" Target="../embeddings/oleObject710.bin"/><Relationship Id="rId4" Type="http://schemas.openxmlformats.org/officeDocument/2006/relationships/oleObject" Target="../embeddings/oleObject697.bin"/><Relationship Id="rId9" Type="http://schemas.openxmlformats.org/officeDocument/2006/relationships/oleObject" Target="../embeddings/oleObject702.bin"/><Relationship Id="rId14" Type="http://schemas.openxmlformats.org/officeDocument/2006/relationships/oleObject" Target="../embeddings/Microsoft_Office_Word_97_-_2003___18.doc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6.bin"/><Relationship Id="rId13" Type="http://schemas.openxmlformats.org/officeDocument/2006/relationships/oleObject" Target="../embeddings/oleObject721.bin"/><Relationship Id="rId3" Type="http://schemas.openxmlformats.org/officeDocument/2006/relationships/oleObject" Target="../embeddings/oleObject712.bin"/><Relationship Id="rId7" Type="http://schemas.openxmlformats.org/officeDocument/2006/relationships/oleObject" Target="../embeddings/Microsoft_Office_Word_97_-_2003___20.doc"/><Relationship Id="rId12" Type="http://schemas.openxmlformats.org/officeDocument/2006/relationships/oleObject" Target="../embeddings/oleObject720.bin"/><Relationship Id="rId17" Type="http://schemas.openxmlformats.org/officeDocument/2006/relationships/oleObject" Target="../embeddings/oleObject7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4.bin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715.bin"/><Relationship Id="rId11" Type="http://schemas.openxmlformats.org/officeDocument/2006/relationships/oleObject" Target="../embeddings/oleObject719.bin"/><Relationship Id="rId5" Type="http://schemas.openxmlformats.org/officeDocument/2006/relationships/oleObject" Target="../embeddings/oleObject714.bin"/><Relationship Id="rId15" Type="http://schemas.openxmlformats.org/officeDocument/2006/relationships/oleObject" Target="../embeddings/oleObject723.bin"/><Relationship Id="rId10" Type="http://schemas.openxmlformats.org/officeDocument/2006/relationships/oleObject" Target="../embeddings/oleObject718.bin"/><Relationship Id="rId4" Type="http://schemas.openxmlformats.org/officeDocument/2006/relationships/oleObject" Target="../embeddings/oleObject713.bin"/><Relationship Id="rId9" Type="http://schemas.openxmlformats.org/officeDocument/2006/relationships/oleObject" Target="../embeddings/oleObject717.bin"/><Relationship Id="rId14" Type="http://schemas.openxmlformats.org/officeDocument/2006/relationships/oleObject" Target="../embeddings/oleObject7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0.bin"/><Relationship Id="rId13" Type="http://schemas.openxmlformats.org/officeDocument/2006/relationships/oleObject" Target="../embeddings/oleObject735.bin"/><Relationship Id="rId3" Type="http://schemas.openxmlformats.org/officeDocument/2006/relationships/oleObject" Target="../embeddings/Microsoft_Office_Word_97_-_2003___21.doc"/><Relationship Id="rId7" Type="http://schemas.openxmlformats.org/officeDocument/2006/relationships/oleObject" Target="../embeddings/oleObject729.bin"/><Relationship Id="rId12" Type="http://schemas.openxmlformats.org/officeDocument/2006/relationships/oleObject" Target="../embeddings/oleObject7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728.bin"/><Relationship Id="rId11" Type="http://schemas.openxmlformats.org/officeDocument/2006/relationships/oleObject" Target="../embeddings/oleObject733.bin"/><Relationship Id="rId5" Type="http://schemas.openxmlformats.org/officeDocument/2006/relationships/oleObject" Target="../embeddings/oleObject727.bin"/><Relationship Id="rId15" Type="http://schemas.openxmlformats.org/officeDocument/2006/relationships/oleObject" Target="../embeddings/oleObject737.bin"/><Relationship Id="rId10" Type="http://schemas.openxmlformats.org/officeDocument/2006/relationships/oleObject" Target="../embeddings/oleObject732.bin"/><Relationship Id="rId4" Type="http://schemas.openxmlformats.org/officeDocument/2006/relationships/oleObject" Target="../embeddings/oleObject726.bin"/><Relationship Id="rId9" Type="http://schemas.openxmlformats.org/officeDocument/2006/relationships/oleObject" Target="../embeddings/oleObject731.bin"/><Relationship Id="rId14" Type="http://schemas.openxmlformats.org/officeDocument/2006/relationships/oleObject" Target="../embeddings/oleObject73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8.bin"/><Relationship Id="rId7" Type="http://schemas.openxmlformats.org/officeDocument/2006/relationships/oleObject" Target="../embeddings/oleObject7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741.bin"/><Relationship Id="rId5" Type="http://schemas.openxmlformats.org/officeDocument/2006/relationships/oleObject" Target="../embeddings/oleObject740.bin"/><Relationship Id="rId4" Type="http://schemas.openxmlformats.org/officeDocument/2006/relationships/oleObject" Target="../embeddings/oleObject73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7.bin"/><Relationship Id="rId13" Type="http://schemas.openxmlformats.org/officeDocument/2006/relationships/oleObject" Target="../embeddings/oleObject752.bin"/><Relationship Id="rId18" Type="http://schemas.openxmlformats.org/officeDocument/2006/relationships/oleObject" Target="../embeddings/oleObject757.bin"/><Relationship Id="rId3" Type="http://schemas.openxmlformats.org/officeDocument/2006/relationships/oleObject" Target="../embeddings/Microsoft_Office_Word_97_-_2003___22.doc"/><Relationship Id="rId7" Type="http://schemas.openxmlformats.org/officeDocument/2006/relationships/oleObject" Target="../embeddings/oleObject746.bin"/><Relationship Id="rId12" Type="http://schemas.openxmlformats.org/officeDocument/2006/relationships/oleObject" Target="../embeddings/oleObject751.bin"/><Relationship Id="rId17" Type="http://schemas.openxmlformats.org/officeDocument/2006/relationships/oleObject" Target="../embeddings/oleObject7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5.bin"/><Relationship Id="rId20" Type="http://schemas.openxmlformats.org/officeDocument/2006/relationships/oleObject" Target="../embeddings/oleObject759.bin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745.bin"/><Relationship Id="rId11" Type="http://schemas.openxmlformats.org/officeDocument/2006/relationships/oleObject" Target="../embeddings/oleObject750.bin"/><Relationship Id="rId5" Type="http://schemas.openxmlformats.org/officeDocument/2006/relationships/oleObject" Target="../embeddings/oleObject744.bin"/><Relationship Id="rId15" Type="http://schemas.openxmlformats.org/officeDocument/2006/relationships/oleObject" Target="../embeddings/oleObject754.bin"/><Relationship Id="rId10" Type="http://schemas.openxmlformats.org/officeDocument/2006/relationships/oleObject" Target="../embeddings/oleObject749.bin"/><Relationship Id="rId19" Type="http://schemas.openxmlformats.org/officeDocument/2006/relationships/oleObject" Target="../embeddings/oleObject758.bin"/><Relationship Id="rId4" Type="http://schemas.openxmlformats.org/officeDocument/2006/relationships/oleObject" Target="../embeddings/oleObject743.bin"/><Relationship Id="rId9" Type="http://schemas.openxmlformats.org/officeDocument/2006/relationships/oleObject" Target="../embeddings/oleObject748.bin"/><Relationship Id="rId14" Type="http://schemas.openxmlformats.org/officeDocument/2006/relationships/oleObject" Target="../embeddings/oleObject753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4.bin"/><Relationship Id="rId3" Type="http://schemas.openxmlformats.org/officeDocument/2006/relationships/oleObject" Target="../embeddings/Microsoft_Office_Word_97_-_2003___23.doc"/><Relationship Id="rId7" Type="http://schemas.openxmlformats.org/officeDocument/2006/relationships/oleObject" Target="../embeddings/oleObject763.bin"/><Relationship Id="rId12" Type="http://schemas.openxmlformats.org/officeDocument/2006/relationships/oleObject" Target="../embeddings/oleObject7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762.bin"/><Relationship Id="rId11" Type="http://schemas.openxmlformats.org/officeDocument/2006/relationships/oleObject" Target="../embeddings/oleObject767.bin"/><Relationship Id="rId5" Type="http://schemas.openxmlformats.org/officeDocument/2006/relationships/oleObject" Target="../embeddings/oleObject761.bin"/><Relationship Id="rId10" Type="http://schemas.openxmlformats.org/officeDocument/2006/relationships/oleObject" Target="../embeddings/oleObject766.bin"/><Relationship Id="rId4" Type="http://schemas.openxmlformats.org/officeDocument/2006/relationships/oleObject" Target="../embeddings/oleObject760.bin"/><Relationship Id="rId9" Type="http://schemas.openxmlformats.org/officeDocument/2006/relationships/oleObject" Target="../embeddings/oleObject765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3.bin"/><Relationship Id="rId13" Type="http://schemas.openxmlformats.org/officeDocument/2006/relationships/oleObject" Target="../embeddings/oleObject778.bin"/><Relationship Id="rId3" Type="http://schemas.openxmlformats.org/officeDocument/2006/relationships/oleObject" Target="../embeddings/Microsoft_Office_Word_97_-_2003___24.doc"/><Relationship Id="rId7" Type="http://schemas.openxmlformats.org/officeDocument/2006/relationships/oleObject" Target="../embeddings/oleObject772.bin"/><Relationship Id="rId12" Type="http://schemas.openxmlformats.org/officeDocument/2006/relationships/oleObject" Target="../embeddings/oleObject7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771.bin"/><Relationship Id="rId11" Type="http://schemas.openxmlformats.org/officeDocument/2006/relationships/oleObject" Target="../embeddings/oleObject776.bin"/><Relationship Id="rId5" Type="http://schemas.openxmlformats.org/officeDocument/2006/relationships/oleObject" Target="../embeddings/oleObject770.bin"/><Relationship Id="rId15" Type="http://schemas.openxmlformats.org/officeDocument/2006/relationships/oleObject" Target="../embeddings/oleObject780.bin"/><Relationship Id="rId10" Type="http://schemas.openxmlformats.org/officeDocument/2006/relationships/oleObject" Target="../embeddings/oleObject775.bin"/><Relationship Id="rId4" Type="http://schemas.openxmlformats.org/officeDocument/2006/relationships/oleObject" Target="../embeddings/oleObject769.bin"/><Relationship Id="rId9" Type="http://schemas.openxmlformats.org/officeDocument/2006/relationships/oleObject" Target="../embeddings/oleObject774.bin"/><Relationship Id="rId14" Type="http://schemas.openxmlformats.org/officeDocument/2006/relationships/oleObject" Target="../embeddings/oleObject779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5.bin"/><Relationship Id="rId13" Type="http://schemas.openxmlformats.org/officeDocument/2006/relationships/oleObject" Target="../embeddings/oleObject790.bin"/><Relationship Id="rId18" Type="http://schemas.openxmlformats.org/officeDocument/2006/relationships/oleObject" Target="../embeddings/oleObject795.bin"/><Relationship Id="rId3" Type="http://schemas.openxmlformats.org/officeDocument/2006/relationships/oleObject" Target="../embeddings/Microsoft_Office_Word_97_-_2003___25.doc"/><Relationship Id="rId7" Type="http://schemas.openxmlformats.org/officeDocument/2006/relationships/oleObject" Target="../embeddings/oleObject784.bin"/><Relationship Id="rId12" Type="http://schemas.openxmlformats.org/officeDocument/2006/relationships/oleObject" Target="../embeddings/oleObject789.bin"/><Relationship Id="rId17" Type="http://schemas.openxmlformats.org/officeDocument/2006/relationships/oleObject" Target="../embeddings/oleObject7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3.bin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783.bin"/><Relationship Id="rId11" Type="http://schemas.openxmlformats.org/officeDocument/2006/relationships/oleObject" Target="../embeddings/oleObject788.bin"/><Relationship Id="rId5" Type="http://schemas.openxmlformats.org/officeDocument/2006/relationships/oleObject" Target="../embeddings/oleObject782.bin"/><Relationship Id="rId15" Type="http://schemas.openxmlformats.org/officeDocument/2006/relationships/oleObject" Target="../embeddings/oleObject792.bin"/><Relationship Id="rId10" Type="http://schemas.openxmlformats.org/officeDocument/2006/relationships/oleObject" Target="../embeddings/oleObject787.bin"/><Relationship Id="rId19" Type="http://schemas.openxmlformats.org/officeDocument/2006/relationships/oleObject" Target="../embeddings/oleObject796.bin"/><Relationship Id="rId4" Type="http://schemas.openxmlformats.org/officeDocument/2006/relationships/oleObject" Target="../embeddings/oleObject781.bin"/><Relationship Id="rId9" Type="http://schemas.openxmlformats.org/officeDocument/2006/relationships/oleObject" Target="../embeddings/oleObject786.bin"/><Relationship Id="rId14" Type="http://schemas.openxmlformats.org/officeDocument/2006/relationships/oleObject" Target="../embeddings/oleObject791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799.bin"/><Relationship Id="rId5" Type="http://schemas.openxmlformats.org/officeDocument/2006/relationships/oleObject" Target="../embeddings/oleObject798.bin"/><Relationship Id="rId4" Type="http://schemas.openxmlformats.org/officeDocument/2006/relationships/oleObject" Target="../embeddings/oleObject797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804.bin"/><Relationship Id="rId5" Type="http://schemas.openxmlformats.org/officeDocument/2006/relationships/oleObject" Target="../embeddings/oleObject803.bin"/><Relationship Id="rId4" Type="http://schemas.openxmlformats.org/officeDocument/2006/relationships/oleObject" Target="../embeddings/oleObject802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1.bin"/><Relationship Id="rId13" Type="http://schemas.openxmlformats.org/officeDocument/2006/relationships/oleObject" Target="../embeddings/oleObject81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10.bin"/><Relationship Id="rId12" Type="http://schemas.openxmlformats.org/officeDocument/2006/relationships/oleObject" Target="../embeddings/oleObject8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9.bin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809.bin"/><Relationship Id="rId11" Type="http://schemas.openxmlformats.org/officeDocument/2006/relationships/oleObject" Target="../embeddings/oleObject814.bin"/><Relationship Id="rId5" Type="http://schemas.openxmlformats.org/officeDocument/2006/relationships/oleObject" Target="../embeddings/oleObject808.bin"/><Relationship Id="rId15" Type="http://schemas.openxmlformats.org/officeDocument/2006/relationships/oleObject" Target="../embeddings/oleObject818.bin"/><Relationship Id="rId10" Type="http://schemas.openxmlformats.org/officeDocument/2006/relationships/oleObject" Target="../embeddings/oleObject813.bin"/><Relationship Id="rId4" Type="http://schemas.openxmlformats.org/officeDocument/2006/relationships/oleObject" Target="../embeddings/oleObject807.bin"/><Relationship Id="rId9" Type="http://schemas.openxmlformats.org/officeDocument/2006/relationships/oleObject" Target="../embeddings/oleObject812.bin"/><Relationship Id="rId14" Type="http://schemas.openxmlformats.org/officeDocument/2006/relationships/oleObject" Target="../embeddings/oleObject817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3.bin"/><Relationship Id="rId13" Type="http://schemas.openxmlformats.org/officeDocument/2006/relationships/oleObject" Target="../embeddings/oleObject828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22.bin"/><Relationship Id="rId12" Type="http://schemas.openxmlformats.org/officeDocument/2006/relationships/oleObject" Target="../embeddings/oleObject8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821.bin"/><Relationship Id="rId11" Type="http://schemas.openxmlformats.org/officeDocument/2006/relationships/oleObject" Target="../embeddings/oleObject826.bin"/><Relationship Id="rId5" Type="http://schemas.openxmlformats.org/officeDocument/2006/relationships/oleObject" Target="../embeddings/oleObject820.bin"/><Relationship Id="rId15" Type="http://schemas.openxmlformats.org/officeDocument/2006/relationships/oleObject" Target="../embeddings/oleObject830.bin"/><Relationship Id="rId10" Type="http://schemas.openxmlformats.org/officeDocument/2006/relationships/oleObject" Target="../embeddings/oleObject825.bin"/><Relationship Id="rId4" Type="http://schemas.openxmlformats.org/officeDocument/2006/relationships/image" Target="../media/image810.jpeg"/><Relationship Id="rId9" Type="http://schemas.openxmlformats.org/officeDocument/2006/relationships/oleObject" Target="../embeddings/oleObject824.bin"/><Relationship Id="rId14" Type="http://schemas.openxmlformats.org/officeDocument/2006/relationships/oleObject" Target="../embeddings/oleObject8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64096" y="1340768"/>
            <a:ext cx="44999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数量</a:t>
            </a:r>
            <a:r>
              <a:rPr kumimoji="1"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积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64096" y="2202507"/>
          <a:ext cx="2794000" cy="481013"/>
        </p:xfrm>
        <a:graphic>
          <a:graphicData uri="http://schemas.openxmlformats.org/presentationml/2006/ole">
            <p:oleObj spid="_x0000_s84994" name="公式" r:id="rId3" imgW="2793960" imgH="48240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693096" y="2202507"/>
          <a:ext cx="3962400" cy="506413"/>
        </p:xfrm>
        <a:graphic>
          <a:graphicData uri="http://schemas.openxmlformats.org/presentationml/2006/ole">
            <p:oleObj spid="_x0000_s84995" name="文档" r:id="rId4" imgW="3232800" imgH="463680" progId="Word.Document.8">
              <p:embed/>
            </p:oleObj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123728" y="1340768"/>
            <a:ext cx="262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点积、内积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088232" y="4180632"/>
          <a:ext cx="3759200" cy="544512"/>
        </p:xfrm>
        <a:graphic>
          <a:graphicData uri="http://schemas.openxmlformats.org/presentationml/2006/ole">
            <p:oleObj spid="_x0000_s84996" name="公式" r:id="rId5" imgW="3759120" imgH="545760" progId="Equation.3">
              <p:embed/>
            </p:oleObj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92609" y="3589511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数量积的坐标表达式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224136" y="5085184"/>
          <a:ext cx="660400" cy="381000"/>
        </p:xfrm>
        <a:graphic>
          <a:graphicData uri="http://schemas.openxmlformats.org/presentationml/2006/ole">
            <p:oleObj spid="_x0000_s84997" name="公式" r:id="rId6" imgW="660240" imgH="380880" progId="Equation.3">
              <p:embed/>
            </p:oleObj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3065636" y="5110584"/>
          <a:ext cx="3340100" cy="508000"/>
        </p:xfrm>
        <a:graphic>
          <a:graphicData uri="http://schemas.openxmlformats.org/presentationml/2006/ole">
            <p:oleObj spid="_x0000_s84998" name="公式" r:id="rId7" imgW="3340080" imgH="507960" progId="Equation.3">
              <p:embed/>
            </p:oleObj>
          </a:graphicData>
        </a:graphic>
      </p:graphicFrame>
      <p:sp>
        <p:nvSpPr>
          <p:cNvPr id="35850" name="AutoShape 10" descr="浅色横线"/>
          <p:cNvSpPr>
            <a:spLocks noChangeArrowheads="1"/>
          </p:cNvSpPr>
          <p:nvPr/>
        </p:nvSpPr>
        <p:spPr bwMode="auto">
          <a:xfrm>
            <a:off x="2075036" y="5186784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95536" y="188913"/>
            <a:ext cx="8496944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4400" dirty="0" smtClean="0">
                <a:solidFill>
                  <a:srgbClr val="FF0000"/>
                </a:solidFill>
                <a:ea typeface="隶书" pitchFamily="49" charset="-122"/>
              </a:rPr>
              <a:t>第八章  空间解析几何与向量代数</a:t>
            </a:r>
            <a:endParaRPr lang="zh-CN" altLang="en-US" sz="4400" dirty="0">
              <a:solidFill>
                <a:srgbClr val="FF0000"/>
              </a:solidFill>
              <a:ea typeface="隶书" pitchFamily="49" charset="-122"/>
            </a:endParaRP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907704" y="2780928"/>
          <a:ext cx="3744416" cy="666379"/>
        </p:xfrm>
        <a:graphic>
          <a:graphicData uri="http://schemas.openxmlformats.org/presentationml/2006/ole">
            <p:oleObj spid="_x0000_s84999" name="Equation" r:id="rId8" imgW="1498320" imgH="2664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5" grpId="0"/>
      <p:bldP spid="35847" grpId="0"/>
      <p:bldP spid="358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900113" y="476250"/>
          <a:ext cx="6494462" cy="552450"/>
        </p:xfrm>
        <a:graphic>
          <a:graphicData uri="http://schemas.openxmlformats.org/presentationml/2006/ole">
            <p:oleObj spid="_x0000_s99330" name="Equation" r:id="rId3" imgW="2819160" imgH="228600" progId="Equation.DSMT4">
              <p:embed/>
            </p:oleObj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132510" y="1055365"/>
          <a:ext cx="4648200" cy="1133475"/>
        </p:xfrm>
        <a:graphic>
          <a:graphicData uri="http://schemas.openxmlformats.org/presentationml/2006/ole">
            <p:oleObj spid="_x0000_s99331" name="Equation" r:id="rId4" imgW="1803240" imgH="444240" progId="Equation.3">
              <p:embed/>
            </p:oleObj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259260" y="1271265"/>
            <a:ext cx="1944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两点式：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275856" y="2208088"/>
          <a:ext cx="3240087" cy="1004888"/>
        </p:xfrm>
        <a:graphic>
          <a:graphicData uri="http://schemas.openxmlformats.org/presentationml/2006/ole">
            <p:oleObj spid="_x0000_s99332" name="Equation" r:id="rId5" imgW="1257120" imgH="393480" progId="Equation.DSMT4">
              <p:embed/>
            </p:oleObj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50825" y="1196975"/>
            <a:ext cx="685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8105" y="3573611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求过点（</a:t>
            </a:r>
            <a:r>
              <a:rPr lang="en-US" altLang="zh-CN" sz="2800" b="1"/>
              <a:t>4</a:t>
            </a:r>
            <a:r>
              <a:rPr lang="zh-CN" altLang="en-US" sz="2800" b="1"/>
              <a:t>，</a:t>
            </a:r>
            <a:r>
              <a:rPr lang="en-US" altLang="zh-CN" sz="2800" b="1"/>
              <a:t>-1</a:t>
            </a:r>
            <a:r>
              <a:rPr lang="zh-CN" altLang="en-US" sz="2800" b="1"/>
              <a:t>，</a:t>
            </a:r>
            <a:r>
              <a:rPr lang="en-US" altLang="zh-CN" sz="2800" b="1"/>
              <a:t>3</a:t>
            </a:r>
            <a:r>
              <a:rPr lang="zh-CN" altLang="en-US" sz="2800" b="1"/>
              <a:t>）且平行于直线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6274692" y="3284984"/>
          <a:ext cx="2617788" cy="1004887"/>
        </p:xfrm>
        <a:graphic>
          <a:graphicData uri="http://schemas.openxmlformats.org/presentationml/2006/ole">
            <p:oleObj spid="_x0000_s99333" name="Equation" r:id="rId6" imgW="1015920" imgH="393480" progId="Equation.DSMT4">
              <p:embed/>
            </p:oleObj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27584" y="4149080"/>
            <a:ext cx="2808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的直线方程。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491880" y="4653136"/>
          <a:ext cx="3173412" cy="1004888"/>
        </p:xfrm>
        <a:graphic>
          <a:graphicData uri="http://schemas.openxmlformats.org/presentationml/2006/ole">
            <p:oleObj spid="_x0000_s99334" name="Equation" r:id="rId7" imgW="1231560" imgH="393480" progId="Equation.DSMT4">
              <p:embed/>
            </p:oleObj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188417" y="4869036"/>
            <a:ext cx="685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7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16025"/>
            <a:ext cx="8820472" cy="90871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</a:rPr>
              <a:t>旋转曲面</a:t>
            </a:r>
            <a:endParaRPr lang="zh-CN" alt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95536" y="1052736"/>
          <a:ext cx="8458200" cy="501650"/>
        </p:xfrm>
        <a:graphic>
          <a:graphicData uri="http://schemas.openxmlformats.org/presentationml/2006/ole">
            <p:oleObj spid="_x0000_s230402" name="Document" r:id="rId3" imgW="7480440" imgH="447480" progId="Word.Document.8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65386" y="2348880"/>
          <a:ext cx="5762798" cy="653358"/>
        </p:xfrm>
        <a:graphic>
          <a:graphicData uri="http://schemas.openxmlformats.org/presentationml/2006/ole">
            <p:oleObj spid="_x0000_s230403" name="文档" r:id="rId4" imgW="5143027" imgH="594021" progId="Word.Document.8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25132" y="2374491"/>
          <a:ext cx="3523332" cy="545408"/>
        </p:xfrm>
        <a:graphic>
          <a:graphicData uri="http://schemas.openxmlformats.org/presentationml/2006/ole">
            <p:oleObj spid="_x0000_s230404" name="Equation" r:id="rId5" imgW="3187440" imgH="4950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27784" y="1628800"/>
          <a:ext cx="3456384" cy="672528"/>
        </p:xfrm>
        <a:graphic>
          <a:graphicData uri="http://schemas.openxmlformats.org/presentationml/2006/ole">
            <p:oleObj spid="_x0000_s230405" name="Equation" r:id="rId6" imgW="1434960" imgH="279360" progId="Equation.3">
              <p:embed/>
            </p:oleObj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95536" y="3033343"/>
            <a:ext cx="3024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其他情形类似。</a:t>
            </a:r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/>
        </p:nvGraphicFramePr>
        <p:xfrm>
          <a:off x="109538" y="4077072"/>
          <a:ext cx="8799512" cy="1689100"/>
        </p:xfrm>
        <a:graphic>
          <a:graphicData uri="http://schemas.openxmlformats.org/presentationml/2006/ole">
            <p:oleObj spid="_x0000_s230406" name="Equation" r:id="rId7" imgW="3886200" imgH="723600" progId="Equation.DSMT4">
              <p:embed/>
            </p:oleObj>
          </a:graphicData>
        </a:graphic>
      </p:graphicFrame>
      <p:graphicFrame>
        <p:nvGraphicFramePr>
          <p:cNvPr id="230407" name="Object 7"/>
          <p:cNvGraphicFramePr>
            <a:graphicFrameLocks noChangeAspect="1"/>
          </p:cNvGraphicFramePr>
          <p:nvPr/>
        </p:nvGraphicFramePr>
        <p:xfrm>
          <a:off x="5624512" y="5140176"/>
          <a:ext cx="3519488" cy="561975"/>
        </p:xfrm>
        <a:graphic>
          <a:graphicData uri="http://schemas.openxmlformats.org/presentationml/2006/ole">
            <p:oleObj spid="_x0000_s230407" name="Equation" r:id="rId8" imgW="14349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259632" y="1052736"/>
          <a:ext cx="2514600" cy="468313"/>
        </p:xfrm>
        <a:graphic>
          <a:graphicData uri="http://schemas.openxmlformats.org/presentationml/2006/ole">
            <p:oleObj spid="_x0000_s232450" r:id="rId3" imgW="2514917" imgH="470217" progId="Equation.3">
              <p:embed/>
            </p:oleObj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/>
        </p:nvGraphicFramePr>
        <p:xfrm>
          <a:off x="1187624" y="1628800"/>
          <a:ext cx="2070100" cy="601662"/>
        </p:xfrm>
        <a:graphic>
          <a:graphicData uri="http://schemas.openxmlformats.org/presentationml/2006/ole">
            <p:oleObj spid="_x0000_s232451" r:id="rId4" imgW="788059" imgH="229016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187624" y="3501007"/>
          <a:ext cx="2630536" cy="1033425"/>
        </p:xfrm>
        <a:graphic>
          <a:graphicData uri="http://schemas.openxmlformats.org/presentationml/2006/ole">
            <p:oleObj spid="_x0000_s232455" name="Equation" r:id="rId5" imgW="1066680" imgH="419040" progId="Equation.DSMT4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187624" y="2852936"/>
          <a:ext cx="1824203" cy="576064"/>
        </p:xfrm>
        <a:graphic>
          <a:graphicData uri="http://schemas.openxmlformats.org/presentationml/2006/ole">
            <p:oleObj spid="_x0000_s232456" name="Equation" r:id="rId6" imgW="723600" imgH="228600" progId="Equation.DSMT4">
              <p:embed/>
            </p:oleObj>
          </a:graphicData>
        </a:graphic>
      </p:graphicFrame>
      <p:graphicFrame>
        <p:nvGraphicFramePr>
          <p:cNvPr id="22614" name="Object 86"/>
          <p:cNvGraphicFramePr>
            <a:graphicFrameLocks noChangeAspect="1"/>
          </p:cNvGraphicFramePr>
          <p:nvPr/>
        </p:nvGraphicFramePr>
        <p:xfrm>
          <a:off x="1187624" y="2348880"/>
          <a:ext cx="1889125" cy="474662"/>
        </p:xfrm>
        <a:graphic>
          <a:graphicData uri="http://schemas.openxmlformats.org/presentationml/2006/ole">
            <p:oleObj spid="_x0000_s232457" r:id="rId7" imgW="1867217" imgH="470217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552" y="26064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常用曲面方程（截痕法）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640"/>
            <a:ext cx="3048000" cy="6858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二、</a:t>
            </a:r>
            <a:r>
              <a:rPr lang="zh-CN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实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例分析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09600" y="879203"/>
            <a:ext cx="8229600" cy="5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求与两平面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 –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z =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x – y –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z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的交线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609600" y="212380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提示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所求直线的方向向量可取为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04800" y="4351437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利用点向式可得方程</a:t>
            </a: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2133600" y="5037237"/>
          <a:ext cx="749300" cy="850900"/>
        </p:xfrm>
        <a:graphic>
          <a:graphicData uri="http://schemas.openxmlformats.org/presentationml/2006/ole">
            <p:oleObj spid="_x0000_s35842" name="Equation" r:id="rId3" imgW="749160" imgH="850680" progId="Equation.3">
              <p:embed/>
            </p:oleObj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5257800" y="3325540"/>
          <a:ext cx="2108200" cy="406400"/>
        </p:xfrm>
        <a:graphic>
          <a:graphicData uri="http://schemas.openxmlformats.org/presentationml/2006/ole">
            <p:oleObj spid="_x0000_s35843" name="Equation" r:id="rId4" imgW="2108160" imgH="406080" progId="Equation.3">
              <p:embed/>
            </p:oleObj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3190875" y="3379515"/>
          <a:ext cx="1689100" cy="393700"/>
        </p:xfrm>
        <a:graphic>
          <a:graphicData uri="http://schemas.openxmlformats.org/presentationml/2006/ole">
            <p:oleObj spid="_x0000_s35844" name="Equation" r:id="rId5" imgW="1688760" imgH="393480" progId="Equation.3">
              <p:embed/>
            </p:oleObj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3124200" y="3884712"/>
          <a:ext cx="1743075" cy="390525"/>
        </p:xfrm>
        <a:graphic>
          <a:graphicData uri="http://schemas.openxmlformats.org/presentationml/2006/ole">
            <p:oleObj spid="_x0000_s35845" name="Equation" r:id="rId6" imgW="1739880" imgH="393480" progId="Equation.3">
              <p:embed/>
            </p:oleObj>
          </a:graphicData>
        </a:graphic>
      </p:graphicFrame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3071813" y="5037237"/>
          <a:ext cx="1079500" cy="850900"/>
        </p:xfrm>
        <a:graphic>
          <a:graphicData uri="http://schemas.openxmlformats.org/presentationml/2006/ole">
            <p:oleObj spid="_x0000_s35846" name="Equation" r:id="rId7" imgW="1079280" imgH="850680" progId="Equation.3">
              <p:embed/>
            </p:oleObj>
          </a:graphicData>
        </a:graphic>
      </p:graphicFrame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4305300" y="5037237"/>
          <a:ext cx="1028700" cy="850900"/>
        </p:xfrm>
        <a:graphic>
          <a:graphicData uri="http://schemas.openxmlformats.org/presentationml/2006/ole">
            <p:oleObj spid="_x0000_s35847" name="Equation" r:id="rId8" imgW="1028520" imgH="850680" progId="Equation.3">
              <p:embed/>
            </p:oleObj>
          </a:graphicData>
        </a:graphic>
      </p:graphicFrame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298450" y="1484040"/>
            <a:ext cx="10855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平行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1295400" y="1498328"/>
            <a:ext cx="50161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且 过点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(–3 , 2 , 5)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的直线方程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84250" y="3312840"/>
            <a:ext cx="1485900" cy="444500"/>
            <a:chOff x="620" y="2208"/>
            <a:chExt cx="936" cy="280"/>
          </a:xfrm>
        </p:grpSpPr>
        <p:graphicFrame>
          <p:nvGraphicFramePr>
            <p:cNvPr id="174095" name="Object 15"/>
            <p:cNvGraphicFramePr>
              <a:graphicFrameLocks noChangeAspect="1"/>
            </p:cNvGraphicFramePr>
            <p:nvPr/>
          </p:nvGraphicFramePr>
          <p:xfrm>
            <a:off x="620" y="2208"/>
            <a:ext cx="936" cy="280"/>
          </p:xfrm>
          <a:graphic>
            <a:graphicData uri="http://schemas.openxmlformats.org/presentationml/2006/ole">
              <p:oleObj spid="_x0000_s35849" name="Equation" r:id="rId9" imgW="1485720" imgH="444240" progId="Equation.3">
                <p:embed/>
              </p:oleObj>
            </a:graphicData>
          </a:graphic>
        </p:graphicFrame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945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097" name="Line 17"/>
            <p:cNvSpPr>
              <a:spLocks noChangeShapeType="1"/>
            </p:cNvSpPr>
            <p:nvPr/>
          </p:nvSpPr>
          <p:spPr bwMode="auto">
            <a:xfrm>
              <a:off x="1344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590800" y="2779440"/>
            <a:ext cx="2628900" cy="1524000"/>
            <a:chOff x="1632" y="1872"/>
            <a:chExt cx="1656" cy="960"/>
          </a:xfrm>
        </p:grpSpPr>
        <p:graphicFrame>
          <p:nvGraphicFramePr>
            <p:cNvPr id="174099" name="Object 19"/>
            <p:cNvGraphicFramePr>
              <a:graphicFrameLocks noChangeAspect="1"/>
            </p:cNvGraphicFramePr>
            <p:nvPr/>
          </p:nvGraphicFramePr>
          <p:xfrm>
            <a:off x="1632" y="1888"/>
            <a:ext cx="1656" cy="944"/>
          </p:xfrm>
          <a:graphic>
            <a:graphicData uri="http://schemas.openxmlformats.org/presentationml/2006/ole">
              <p:oleObj spid="_x0000_s35848" name="Equation" r:id="rId10" imgW="2628720" imgH="1498320" progId="Equation.3">
                <p:embed/>
              </p:oleObj>
            </a:graphicData>
          </a:graphic>
        </p:graphicFrame>
        <p:sp>
          <p:nvSpPr>
            <p:cNvPr id="174100" name="Line 20"/>
            <p:cNvSpPr>
              <a:spLocks noChangeShapeType="1"/>
            </p:cNvSpPr>
            <p:nvPr/>
          </p:nvSpPr>
          <p:spPr bwMode="auto">
            <a:xfrm>
              <a:off x="1968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01" name="Line 21"/>
            <p:cNvSpPr>
              <a:spLocks noChangeShapeType="1"/>
            </p:cNvSpPr>
            <p:nvPr/>
          </p:nvSpPr>
          <p:spPr bwMode="auto">
            <a:xfrm>
              <a:off x="2496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02" name="Line 22"/>
            <p:cNvSpPr>
              <a:spLocks noChangeShapeType="1"/>
            </p:cNvSpPr>
            <p:nvPr/>
          </p:nvSpPr>
          <p:spPr bwMode="auto">
            <a:xfrm>
              <a:off x="2913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  <p:bldP spid="174084" grpId="0" autoUpdateAnimBg="0"/>
      <p:bldP spid="174085" grpId="0" autoUpdateAnimBg="0"/>
      <p:bldP spid="174092" grpId="0" build="p" autoUpdateAnimBg="0" advAuto="0"/>
      <p:bldP spid="1740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2411636" y="188640"/>
          <a:ext cx="2959100" cy="850900"/>
        </p:xfrm>
        <a:graphic>
          <a:graphicData uri="http://schemas.openxmlformats.org/presentationml/2006/ole">
            <p:oleObj spid="_x0000_s36866" name="Equation" r:id="rId3" imgW="2958840" imgH="850680" progId="Equation.3">
              <p:embed/>
            </p:oleObj>
          </a:graphicData>
        </a:graphic>
      </p:graphicFrame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78036" y="306115"/>
            <a:ext cx="2286000" cy="644525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求直线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5383436" y="34104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与平面</a:t>
            </a:r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6616700" y="462484"/>
          <a:ext cx="2527300" cy="393700"/>
        </p:xfrm>
        <a:graphic>
          <a:graphicData uri="http://schemas.openxmlformats.org/presentationml/2006/ole">
            <p:oleObj spid="_x0000_s36867" name="Equation" r:id="rId4" imgW="2527200" imgH="393480" progId="Equation.3">
              <p:embed/>
            </p:oleObj>
          </a:graphicData>
        </a:graphic>
      </p:graphicFrame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1043608" y="980728"/>
            <a:ext cx="216024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</a:rPr>
              <a:t>的交点 </a:t>
            </a:r>
            <a:r>
              <a:rPr lang="en-US" altLang="zh-CN" sz="2800" b="1" dirty="0">
                <a:latin typeface="楷体_GB2312" pitchFamily="49" charset="-122"/>
              </a:rPr>
              <a:t>. 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1000472" y="1723976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</a:rPr>
              <a:t>提示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化直线方程为参数方程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2143472" y="4024263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代入平面方程得 </a:t>
            </a:r>
          </a:p>
        </p:txBody>
      </p:sp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4886672" y="4163963"/>
          <a:ext cx="1003300" cy="393700"/>
        </p:xfrm>
        <a:graphic>
          <a:graphicData uri="http://schemas.openxmlformats.org/presentationml/2006/ole">
            <p:oleObj spid="_x0000_s36868" name="Equation" r:id="rId5" imgW="1002960" imgH="393480" progId="Equation.3">
              <p:embed/>
            </p:oleObj>
          </a:graphicData>
        </a:graphic>
      </p:graphicFrame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2143472" y="4619576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从而确定交点为</a:t>
            </a:r>
            <a:r>
              <a:rPr lang="zh-CN" altLang="en-US" sz="2800" b="1">
                <a:solidFill>
                  <a:schemeClr val="tx2"/>
                </a:solidFill>
              </a:rPr>
              <a:t>（</a:t>
            </a: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</a:rPr>
              <a:t>，</a:t>
            </a:r>
            <a:r>
              <a:rPr lang="en-US" altLang="zh-CN" sz="2800" b="1">
                <a:solidFill>
                  <a:schemeClr val="tx2"/>
                </a:solidFill>
              </a:rPr>
              <a:t>2</a:t>
            </a:r>
            <a:r>
              <a:rPr lang="zh-CN" altLang="en-US" sz="2800" b="1">
                <a:solidFill>
                  <a:schemeClr val="tx2"/>
                </a:solidFill>
              </a:rPr>
              <a:t>，</a:t>
            </a:r>
            <a:r>
              <a:rPr lang="en-US" altLang="zh-CN" sz="2800" b="1">
                <a:solidFill>
                  <a:schemeClr val="tx2"/>
                </a:solidFill>
              </a:rPr>
              <a:t>2</a:t>
            </a:r>
            <a:r>
              <a:rPr lang="zh-CN" altLang="en-US" sz="2800" b="1">
                <a:solidFill>
                  <a:schemeClr val="tx2"/>
                </a:solidFill>
              </a:rPr>
              <a:t>）</a:t>
            </a:r>
            <a:r>
              <a:rPr lang="en-US" altLang="zh-CN" sz="2800" b="1">
                <a:solidFill>
                  <a:schemeClr val="tx2"/>
                </a:solidFill>
              </a:rPr>
              <a:t>.</a:t>
            </a:r>
            <a:endParaRPr lang="en-US" altLang="zh-CN" sz="2800" b="1">
              <a:solidFill>
                <a:schemeClr val="accent1"/>
              </a:solidFill>
              <a:latin typeface="楷体_GB2312" pitchFamily="49" charset="-122"/>
            </a:endParaRPr>
          </a:p>
        </p:txBody>
      </p:sp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2829272" y="2420888"/>
          <a:ext cx="1638300" cy="1498600"/>
        </p:xfrm>
        <a:graphic>
          <a:graphicData uri="http://schemas.openxmlformats.org/presentationml/2006/ole">
            <p:oleObj spid="_x0000_s36869" name="Equation" r:id="rId6" imgW="1638000" imgH="1498320" progId="Equation.3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83436" y="722040"/>
            <a:ext cx="1727200" cy="965200"/>
            <a:chOff x="3600" y="624"/>
            <a:chExt cx="1088" cy="608"/>
          </a:xfrm>
        </p:grpSpPr>
        <p:graphicFrame>
          <p:nvGraphicFramePr>
            <p:cNvPr id="175117" name="Object 13"/>
            <p:cNvGraphicFramePr>
              <a:graphicFrameLocks noChangeAspect="1"/>
            </p:cNvGraphicFramePr>
            <p:nvPr/>
          </p:nvGraphicFramePr>
          <p:xfrm>
            <a:off x="4416" y="1056"/>
            <a:ext cx="272" cy="176"/>
          </p:xfrm>
          <a:graphic>
            <a:graphicData uri="http://schemas.openxmlformats.org/presentationml/2006/ole">
              <p:oleObj spid="_x0000_s36870" name="Equation" r:id="rId7" imgW="431640" imgH="279360" progId="Equation.3">
                <p:embed/>
              </p:oleObj>
            </a:graphicData>
          </a:graphic>
        </p:graphicFrame>
        <p:sp>
          <p:nvSpPr>
            <p:cNvPr id="175118" name="Line 14"/>
            <p:cNvSpPr>
              <a:spLocks noChangeShapeType="1"/>
            </p:cNvSpPr>
            <p:nvPr/>
          </p:nvSpPr>
          <p:spPr bwMode="auto">
            <a:xfrm>
              <a:off x="3600" y="624"/>
              <a:ext cx="768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utoUpdateAnimBg="0"/>
      <p:bldP spid="175110" grpId="0" autoUpdateAnimBg="0"/>
      <p:bldP spid="175111" grpId="0" autoUpdateAnimBg="0"/>
      <p:bldP spid="175112" grpId="0" autoUpdateAnimBg="0"/>
      <p:bldP spid="1751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ChangeArrowheads="1"/>
          </p:cNvSpPr>
          <p:nvPr/>
        </p:nvSpPr>
        <p:spPr bwMode="auto">
          <a:xfrm>
            <a:off x="6477000" y="1708448"/>
            <a:ext cx="2209800" cy="990600"/>
          </a:xfrm>
          <a:prstGeom prst="parallelogram">
            <a:avLst>
              <a:gd name="adj" fmla="val 55769"/>
            </a:avLst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6131" name="Freeform 3"/>
          <p:cNvSpPr>
            <a:spLocks/>
          </p:cNvSpPr>
          <p:nvPr/>
        </p:nvSpPr>
        <p:spPr bwMode="auto">
          <a:xfrm>
            <a:off x="7162800" y="1022648"/>
            <a:ext cx="9906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48"/>
              </a:cxn>
              <a:cxn ang="0">
                <a:pos x="624" y="960"/>
              </a:cxn>
              <a:cxn ang="0">
                <a:pos x="0" y="912"/>
              </a:cxn>
              <a:cxn ang="0">
                <a:pos x="0" y="0"/>
              </a:cxn>
            </a:cxnLst>
            <a:rect l="0" t="0" r="r" b="b"/>
            <a:pathLst>
              <a:path w="624" h="960">
                <a:moveTo>
                  <a:pt x="0" y="0"/>
                </a:moveTo>
                <a:lnTo>
                  <a:pt x="624" y="48"/>
                </a:lnTo>
                <a:lnTo>
                  <a:pt x="624" y="960"/>
                </a:lnTo>
                <a:lnTo>
                  <a:pt x="0" y="912"/>
                </a:lnTo>
                <a:lnTo>
                  <a:pt x="0" y="0"/>
                </a:lnTo>
                <a:close/>
              </a:path>
            </a:pathLst>
          </a:custGeom>
          <a:solidFill>
            <a:srgbClr val="FF99CC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3048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  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求直线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76133" name="Object 5"/>
          <p:cNvGraphicFramePr>
            <a:graphicFrameLocks/>
          </p:cNvGraphicFramePr>
          <p:nvPr/>
        </p:nvGraphicFramePr>
        <p:xfrm>
          <a:off x="2705100" y="260648"/>
          <a:ext cx="2476500" cy="901700"/>
        </p:xfrm>
        <a:graphic>
          <a:graphicData uri="http://schemas.openxmlformats.org/presentationml/2006/ole">
            <p:oleObj spid="_x0000_s37890" name="Equation" r:id="rId3" imgW="2476440" imgH="901440" progId="Equation.3">
              <p:embed/>
            </p:oleObj>
          </a:graphicData>
        </a:graphic>
      </p:graphicFrame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181600" y="351136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在平面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04800" y="1189336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上的投影直线方程</a:t>
            </a:r>
            <a:r>
              <a:rPr lang="en-US" altLang="zh-CN" sz="2800" b="1">
                <a:ea typeface="仿宋_GB2312" pitchFamily="49" charset="-122"/>
              </a:rPr>
              <a:t>.</a:t>
            </a:r>
            <a:endParaRPr lang="en-US" altLang="zh-CN" sz="2800" b="1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85800" y="1722736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</a:rPr>
              <a:t>提示</a:t>
            </a:r>
            <a:r>
              <a:rPr lang="zh-CN" altLang="en-US" sz="2800" b="1">
                <a:solidFill>
                  <a:schemeClr val="tx2"/>
                </a:solidFill>
              </a:rPr>
              <a:t>：</a:t>
            </a:r>
            <a:r>
              <a:rPr lang="zh-CN" altLang="en-US" sz="2800" b="1">
                <a:latin typeface="楷体_GB2312" pitchFamily="49" charset="-122"/>
              </a:rPr>
              <a:t>过已知直线的平面束方程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04800" y="3399136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从中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</a:rPr>
              <a:t>选择</a:t>
            </a:r>
          </a:p>
        </p:txBody>
      </p:sp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1320800" y="4070648"/>
          <a:ext cx="5308600" cy="406400"/>
        </p:xfrm>
        <a:graphic>
          <a:graphicData uri="http://schemas.openxmlformats.org/presentationml/2006/ole">
            <p:oleObj spid="_x0000_s37891" name="Equation" r:id="rId4" imgW="5308560" imgH="406080" progId="Equation.3">
              <p:embed/>
            </p:oleObj>
          </a:graphicData>
        </a:graphic>
      </p:graphicFrame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04800" y="452784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得</a:t>
            </a:r>
          </a:p>
        </p:txBody>
      </p:sp>
      <p:graphicFrame>
        <p:nvGraphicFramePr>
          <p:cNvPr id="176140" name="Object 12"/>
          <p:cNvGraphicFramePr>
            <a:graphicFrameLocks noChangeAspect="1"/>
          </p:cNvGraphicFramePr>
          <p:nvPr/>
        </p:nvGraphicFramePr>
        <p:xfrm>
          <a:off x="1517650" y="5137448"/>
          <a:ext cx="2019300" cy="901700"/>
        </p:xfrm>
        <a:graphic>
          <a:graphicData uri="http://schemas.openxmlformats.org/presentationml/2006/ole">
            <p:oleObj spid="_x0000_s37892" name="Equation" r:id="rId5" imgW="2019240" imgH="901440" progId="Equation.3">
              <p:embed/>
            </p:oleObj>
          </a:graphicData>
        </a:graphic>
      </p:graphicFrame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876800" y="5075536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这是投影平面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H="1">
            <a:off x="3657600" y="536604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1336675" y="2902248"/>
          <a:ext cx="6816725" cy="406400"/>
        </p:xfrm>
        <a:graphic>
          <a:graphicData uri="http://schemas.openxmlformats.org/presentationml/2006/ole">
            <p:oleObj spid="_x0000_s37893" name="Equation" r:id="rId6" imgW="6819840" imgH="406080" progId="Equation.3">
              <p:embed/>
            </p:oleObj>
          </a:graphicData>
        </a:graphic>
      </p:graphicFrame>
      <p:sp>
        <p:nvSpPr>
          <p:cNvPr id="176144" name="Line 16"/>
          <p:cNvSpPr>
            <a:spLocks noChangeShapeType="1"/>
          </p:cNvSpPr>
          <p:nvPr/>
        </p:nvSpPr>
        <p:spPr bwMode="auto">
          <a:xfrm flipV="1">
            <a:off x="7162800" y="1327448"/>
            <a:ext cx="9906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76145" name="Object 17"/>
          <p:cNvGraphicFramePr>
            <a:graphicFrameLocks noChangeAspect="1"/>
          </p:cNvGraphicFramePr>
          <p:nvPr/>
        </p:nvGraphicFramePr>
        <p:xfrm>
          <a:off x="1323975" y="2368848"/>
          <a:ext cx="4848225" cy="406400"/>
        </p:xfrm>
        <a:graphic>
          <a:graphicData uri="http://schemas.openxmlformats.org/presentationml/2006/ole">
            <p:oleObj spid="_x0000_s37894" name="Equation" r:id="rId7" imgW="4851360" imgH="406080" progId="Equation.3">
              <p:embed/>
            </p:oleObj>
          </a:graphicData>
        </a:graphic>
      </p:graphicFrame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304800" y="2789536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即</a:t>
            </a:r>
          </a:p>
        </p:txBody>
      </p:sp>
      <p:graphicFrame>
        <p:nvGraphicFramePr>
          <p:cNvPr id="176147" name="Object 19"/>
          <p:cNvGraphicFramePr>
            <a:graphicFrameLocks noChangeAspect="1"/>
          </p:cNvGraphicFramePr>
          <p:nvPr/>
        </p:nvGraphicFramePr>
        <p:xfrm>
          <a:off x="6464300" y="476548"/>
          <a:ext cx="1841500" cy="393700"/>
        </p:xfrm>
        <a:graphic>
          <a:graphicData uri="http://schemas.openxmlformats.org/presentationml/2006/ole">
            <p:oleObj spid="_x0000_s37895" name="Equation" r:id="rId8" imgW="1841400" imgH="393480" progId="Equation.3">
              <p:embed/>
            </p:oleObj>
          </a:graphicData>
        </a:graphic>
      </p:graphicFrame>
      <p:sp>
        <p:nvSpPr>
          <p:cNvPr id="176148" name="Line 20"/>
          <p:cNvSpPr>
            <a:spLocks noChangeShapeType="1"/>
          </p:cNvSpPr>
          <p:nvPr/>
        </p:nvSpPr>
        <p:spPr bwMode="auto">
          <a:xfrm>
            <a:off x="7162800" y="2318048"/>
            <a:ext cx="990600" cy="71438"/>
          </a:xfrm>
          <a:prstGeom prst="lin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2133600" y="3399136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sym typeface="Symbol" pitchFamily="18" charset="2"/>
              </a:rPr>
              <a:t>使其与已知平面垂直：</a:t>
            </a:r>
            <a:endParaRPr lang="zh-CN" altLang="en-US" sz="2800" b="1">
              <a:latin typeface="楷体_GB2312" pitchFamily="49" charset="-122"/>
            </a:endParaRPr>
          </a:p>
        </p:txBody>
      </p:sp>
      <p:graphicFrame>
        <p:nvGraphicFramePr>
          <p:cNvPr id="176150" name="Object 22"/>
          <p:cNvGraphicFramePr>
            <a:graphicFrameLocks noChangeAspect="1"/>
          </p:cNvGraphicFramePr>
          <p:nvPr/>
        </p:nvGraphicFramePr>
        <p:xfrm>
          <a:off x="1879600" y="3551536"/>
          <a:ext cx="254000" cy="317500"/>
        </p:xfrm>
        <a:graphic>
          <a:graphicData uri="http://schemas.openxmlformats.org/presentationml/2006/ole">
            <p:oleObj spid="_x0000_s37896" name="Equation" r:id="rId9" imgW="253800" imgH="317160" progId="Equation.3">
              <p:embed/>
            </p:oleObj>
          </a:graphicData>
        </a:graphic>
      </p:graphicFrame>
      <p:sp>
        <p:nvSpPr>
          <p:cNvPr id="176151" name="Text Box 23"/>
          <p:cNvSpPr txBox="1">
            <a:spLocks noChangeArrowheads="1"/>
          </p:cNvSpPr>
          <p:nvPr/>
        </p:nvSpPr>
        <p:spPr bwMode="auto">
          <a:xfrm>
            <a:off x="1981200" y="4527848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从而得投影直线方程</a:t>
            </a:r>
          </a:p>
        </p:txBody>
      </p:sp>
      <p:graphicFrame>
        <p:nvGraphicFramePr>
          <p:cNvPr id="176152" name="Object 24"/>
          <p:cNvGraphicFramePr>
            <a:graphicFrameLocks noChangeAspect="1"/>
          </p:cNvGraphicFramePr>
          <p:nvPr/>
        </p:nvGraphicFramePr>
        <p:xfrm>
          <a:off x="800100" y="4680248"/>
          <a:ext cx="1104900" cy="393700"/>
        </p:xfrm>
        <a:graphic>
          <a:graphicData uri="http://schemas.openxmlformats.org/presentationml/2006/ole">
            <p:oleObj spid="_x0000_s37897" name="Equation" r:id="rId10" imgW="110484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6" grpId="0" autoUpdateAnimBg="0"/>
      <p:bldP spid="176137" grpId="0" autoUpdateAnimBg="0"/>
      <p:bldP spid="176139" grpId="0" autoUpdateAnimBg="0"/>
      <p:bldP spid="176141" grpId="0" autoUpdateAnimBg="0"/>
      <p:bldP spid="176142" grpId="0" animBg="1"/>
      <p:bldP spid="176144" grpId="0" animBg="1"/>
      <p:bldP spid="176146" grpId="0" autoUpdateAnimBg="0"/>
      <p:bldP spid="176148" grpId="0" animBg="1"/>
      <p:bldP spid="176149" grpId="0" autoUpdateAnimBg="0"/>
      <p:bldP spid="17615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900" y="1268562"/>
            <a:ext cx="5616575" cy="6048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二元函数的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极限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连续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971600" y="2276872"/>
            <a:ext cx="7186583" cy="1557349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tx2"/>
                </a:solidFill>
              </a:rPr>
              <a:t>判断极限不存在</a:t>
            </a:r>
            <a:r>
              <a:rPr lang="zh-CN" altLang="en-US" sz="2800" b="1" dirty="0"/>
              <a:t>及求极限的方法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</a:rPr>
              <a:t>适当放缩、变量替换</a:t>
            </a:r>
            <a:r>
              <a:rPr lang="zh-CN" altLang="en-US" sz="2800" b="1" dirty="0"/>
              <a:t>转化为一元函数的极限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 dirty="0"/>
              <a:t>连续的概念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75048" y="260648"/>
            <a:ext cx="8568952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FF0000"/>
                </a:solidFill>
                <a:ea typeface="隶书" pitchFamily="49" charset="-122"/>
              </a:rPr>
              <a:t>第九章 多元函数微分法及其应用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28600" y="127436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-27384"/>
            <a:ext cx="6781800" cy="1271589"/>
            <a:chOff x="240" y="69"/>
            <a:chExt cx="4272" cy="801"/>
          </a:xfrm>
        </p:grpSpPr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42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zh-CN" altLang="en-US" sz="2800" b="1">
                  <a:ea typeface="宋体" pitchFamily="2" charset="-122"/>
                </a:rPr>
                <a:t>  证明                       不存在．  </a:t>
              </a:r>
            </a:p>
          </p:txBody>
        </p:sp>
        <p:graphicFrame>
          <p:nvGraphicFramePr>
            <p:cNvPr id="98309" name="Object 5"/>
            <p:cNvGraphicFramePr>
              <a:graphicFrameLocks noChangeAspect="1"/>
            </p:cNvGraphicFramePr>
            <p:nvPr/>
          </p:nvGraphicFramePr>
          <p:xfrm>
            <a:off x="1098" y="69"/>
            <a:ext cx="1232" cy="801"/>
          </p:xfrm>
          <a:graphic>
            <a:graphicData uri="http://schemas.openxmlformats.org/presentationml/2006/ole">
              <p:oleObj spid="_x0000_s237585" name="Equation" r:id="rId3" imgW="761760" imgH="495000" progId="Equation.DSMT4">
                <p:embed/>
              </p:oleObj>
            </a:graphicData>
          </a:graphic>
        </p:graphicFrame>
      </p:grp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52400" y="304442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）取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565317" y="3043733"/>
          <a:ext cx="2358611" cy="504056"/>
        </p:xfrm>
        <a:graphic>
          <a:graphicData uri="http://schemas.openxmlformats.org/presentationml/2006/ole">
            <p:oleObj spid="_x0000_s237570" name="Equation" r:id="rId4" imgW="1002960" imgH="203040" progId="Equation.DSMT4">
              <p:embed/>
            </p:oleObj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97606" y="3510046"/>
          <a:ext cx="1770138" cy="1150590"/>
        </p:xfrm>
        <a:graphic>
          <a:graphicData uri="http://schemas.openxmlformats.org/presentationml/2006/ole">
            <p:oleObj spid="_x0000_s237571" name="Equation" r:id="rId5" imgW="761760" imgH="495000" progId="Equation.DSMT4">
              <p:embed/>
            </p:oleObj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2267744" y="3547789"/>
          <a:ext cx="2451965" cy="1152128"/>
        </p:xfrm>
        <a:graphic>
          <a:graphicData uri="http://schemas.openxmlformats.org/presentationml/2006/ole">
            <p:oleObj spid="_x0000_s237572" name="Equation" r:id="rId6" imgW="1054080" imgH="495000" progId="Equation.DSMT4">
              <p:embed/>
            </p:oleObj>
          </a:graphicData>
        </a:graphic>
      </p:graphicFrame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762000" y="1274365"/>
            <a:ext cx="585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( </a:t>
            </a:r>
            <a:r>
              <a:rPr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</a:t>
            </a:r>
            <a:r>
              <a:rPr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沿</a:t>
            </a:r>
            <a:r>
              <a:rPr lang="zh-CN" altLang="en-US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轴趋于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( 0 , 0 )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750682" y="1891604"/>
          <a:ext cx="1733085" cy="1126505"/>
        </p:xfrm>
        <a:graphic>
          <a:graphicData uri="http://schemas.openxmlformats.org/presentationml/2006/ole">
            <p:oleObj spid="_x0000_s237573" name="Equation" r:id="rId7" imgW="761760" imgH="495000" progId="Equation.DSMT4">
              <p:embed/>
            </p:oleObj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2483768" y="1969427"/>
          <a:ext cx="1728192" cy="1069834"/>
        </p:xfrm>
        <a:graphic>
          <a:graphicData uri="http://schemas.openxmlformats.org/presentationml/2006/ole">
            <p:oleObj spid="_x0000_s237574" name="Equation" r:id="rId8" imgW="799920" imgH="495000" progId="Equation.DSMT4">
              <p:embed/>
            </p:oleObj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4163512" y="2035621"/>
          <a:ext cx="1576596" cy="936104"/>
        </p:xfrm>
        <a:graphic>
          <a:graphicData uri="http://schemas.openxmlformats.org/presentationml/2006/ole">
            <p:oleObj spid="_x0000_s237575" name="Equation" r:id="rId9" imgW="812520" imgH="482400" progId="Equation.DSMT4">
              <p:embed/>
            </p:oleObj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5796136" y="1963613"/>
          <a:ext cx="3220050" cy="1152128"/>
        </p:xfrm>
        <a:graphic>
          <a:graphicData uri="http://schemas.openxmlformats.org/presentationml/2006/ole">
            <p:oleObj spid="_x0000_s237576" name="Equation" r:id="rId10" imgW="1384200" imgH="495000" progId="Equation.DSMT4">
              <p:embed/>
            </p:oleObj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3923929" y="3080729"/>
          <a:ext cx="5220072" cy="467059"/>
        </p:xfrm>
        <a:graphic>
          <a:graphicData uri="http://schemas.openxmlformats.org/presentationml/2006/ole">
            <p:oleObj spid="_x0000_s237577" name="Equation" r:id="rId11" imgW="2412720" imgH="215640" progId="Equation.DSMT4">
              <p:embed/>
            </p:oleObj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4941888" y="3502942"/>
          <a:ext cx="2211387" cy="1196975"/>
        </p:xfrm>
        <a:graphic>
          <a:graphicData uri="http://schemas.openxmlformats.org/presentationml/2006/ole">
            <p:oleObj spid="_x0000_s237578" name="Equation" r:id="rId12" imgW="914400" imgH="495000" progId="Equation.DSMT4">
              <p:embed/>
            </p:oleObj>
          </a:graphicData>
        </a:graphic>
      </p:graphicFrame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7219950" y="3835821"/>
          <a:ext cx="664418" cy="489016"/>
        </p:xfrm>
        <a:graphic>
          <a:graphicData uri="http://schemas.openxmlformats.org/presentationml/2006/ole">
            <p:oleObj spid="_x0000_s237579" name="Equation" r:id="rId13" imgW="241200" imgH="177480" progId="Equation.DSMT4">
              <p:embed/>
            </p:oleObj>
          </a:graphicData>
        </a:graphic>
      </p:graphicFrame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193675" y="475734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）取</a:t>
            </a:r>
          </a:p>
        </p:txBody>
      </p:sp>
      <p:graphicFrame>
        <p:nvGraphicFramePr>
          <p:cNvPr id="98337" name="Object 33"/>
          <p:cNvGraphicFramePr>
            <a:graphicFrameLocks noChangeAspect="1"/>
          </p:cNvGraphicFramePr>
          <p:nvPr/>
        </p:nvGraphicFramePr>
        <p:xfrm>
          <a:off x="1532064" y="4767113"/>
          <a:ext cx="2175840" cy="464254"/>
        </p:xfrm>
        <a:graphic>
          <a:graphicData uri="http://schemas.openxmlformats.org/presentationml/2006/ole">
            <p:oleObj spid="_x0000_s237580" name="Equation" r:id="rId14" imgW="1002960" imgH="228600" progId="Equation.DSMT4">
              <p:embed/>
            </p:oleObj>
          </a:graphicData>
        </a:graphic>
      </p:graphicFrame>
      <p:graphicFrame>
        <p:nvGraphicFramePr>
          <p:cNvPr id="98338" name="Object 34"/>
          <p:cNvGraphicFramePr>
            <a:graphicFrameLocks noChangeAspect="1"/>
          </p:cNvGraphicFramePr>
          <p:nvPr/>
        </p:nvGraphicFramePr>
        <p:xfrm>
          <a:off x="306776" y="5203973"/>
          <a:ext cx="1816952" cy="1181018"/>
        </p:xfrm>
        <a:graphic>
          <a:graphicData uri="http://schemas.openxmlformats.org/presentationml/2006/ole">
            <p:oleObj spid="_x0000_s237581" name="Equation" r:id="rId15" imgW="761760" imgH="495000" progId="Equation.DSMT4">
              <p:embed/>
            </p:oleObj>
          </a:graphicData>
        </a:graphic>
      </p:graphicFrame>
      <p:graphicFrame>
        <p:nvGraphicFramePr>
          <p:cNvPr id="98339" name="Object 35"/>
          <p:cNvGraphicFramePr>
            <a:graphicFrameLocks noChangeAspect="1"/>
          </p:cNvGraphicFramePr>
          <p:nvPr/>
        </p:nvGraphicFramePr>
        <p:xfrm>
          <a:off x="2108475" y="5190167"/>
          <a:ext cx="2599676" cy="1237941"/>
        </p:xfrm>
        <a:graphic>
          <a:graphicData uri="http://schemas.openxmlformats.org/presentationml/2006/ole">
            <p:oleObj spid="_x0000_s237582" name="Equation" r:id="rId16" imgW="1066680" imgH="507960" progId="Equation.DSMT4">
              <p:embed/>
            </p:oleObj>
          </a:graphicData>
        </a:graphic>
      </p:graphicFrame>
      <p:graphicFrame>
        <p:nvGraphicFramePr>
          <p:cNvPr id="98340" name="Object 36"/>
          <p:cNvGraphicFramePr>
            <a:graphicFrameLocks noChangeAspect="1"/>
          </p:cNvGraphicFramePr>
          <p:nvPr/>
        </p:nvGraphicFramePr>
        <p:xfrm>
          <a:off x="4716016" y="5275981"/>
          <a:ext cx="1368152" cy="912102"/>
        </p:xfrm>
        <a:graphic>
          <a:graphicData uri="http://schemas.openxmlformats.org/presentationml/2006/ole">
            <p:oleObj spid="_x0000_s237583" name="Equation" r:id="rId17" imgW="609480" imgH="406080" progId="Equation.DSMT4">
              <p:embed/>
            </p:oleObj>
          </a:graphicData>
        </a:graphic>
      </p:graphicFrame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6443663" y="5492353"/>
            <a:ext cx="2700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故极限不存在．</a:t>
            </a:r>
          </a:p>
        </p:txBody>
      </p:sp>
      <p:graphicFrame>
        <p:nvGraphicFramePr>
          <p:cNvPr id="98343" name="Object 39"/>
          <p:cNvGraphicFramePr>
            <a:graphicFrameLocks noChangeAspect="1"/>
          </p:cNvGraphicFramePr>
          <p:nvPr/>
        </p:nvGraphicFramePr>
        <p:xfrm>
          <a:off x="3870325" y="4772743"/>
          <a:ext cx="5151438" cy="503238"/>
        </p:xfrm>
        <a:graphic>
          <a:graphicData uri="http://schemas.openxmlformats.org/presentationml/2006/ole">
            <p:oleObj spid="_x0000_s237584" name="Equation" r:id="rId18" imgW="2336760" imgH="228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10" grpId="0" autoUpdateAnimBg="0"/>
      <p:bldP spid="98315" grpId="0" autoUpdateAnimBg="0"/>
      <p:bldP spid="98336" grpId="0" autoUpdateAnimBg="0"/>
      <p:bldP spid="983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611188" y="2133600"/>
            <a:ext cx="1081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解：</a:t>
            </a: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2555775" y="303832"/>
          <a:ext cx="4524988" cy="1396976"/>
        </p:xfrm>
        <a:graphic>
          <a:graphicData uri="http://schemas.openxmlformats.org/presentationml/2006/ole">
            <p:oleObj spid="_x0000_s238594" name="Equation" r:id="rId3" imgW="1892160" imgH="583920" progId="Equation.DSMT4">
              <p:embed/>
            </p:oleObj>
          </a:graphicData>
        </a:graphic>
      </p:graphicFrame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661988" y="677863"/>
            <a:ext cx="225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2. </a:t>
            </a:r>
            <a:r>
              <a:rPr lang="zh-CN" altLang="en-US" sz="2800" b="1"/>
              <a:t>求极限</a:t>
            </a: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1148347" y="2132856"/>
          <a:ext cx="2775581" cy="576064"/>
        </p:xfrm>
        <a:graphic>
          <a:graphicData uri="http://schemas.openxmlformats.org/presentationml/2006/ole">
            <p:oleObj spid="_x0000_s238595" name="Equation" r:id="rId4" imgW="1346040" imgH="279360" progId="Equation.DSMT4">
              <p:embed/>
            </p:oleObj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3957483" y="2242468"/>
          <a:ext cx="2990781" cy="466452"/>
        </p:xfrm>
        <a:graphic>
          <a:graphicData uri="http://schemas.openxmlformats.org/presentationml/2006/ole">
            <p:oleObj spid="_x0000_s238596" name="Equation" r:id="rId5" imgW="1384200" imgH="215640" progId="Equation.DSMT4">
              <p:embed/>
            </p:oleObj>
          </a:graphicData>
        </a:graphic>
      </p:graphicFrame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7308304" y="2218412"/>
          <a:ext cx="1010196" cy="425346"/>
        </p:xfrm>
        <a:graphic>
          <a:graphicData uri="http://schemas.openxmlformats.org/presentationml/2006/ole">
            <p:oleObj spid="_x0000_s238597" name="Equation" r:id="rId6" imgW="482400" imgH="203040" progId="Equation.DSMT4">
              <p:embed/>
            </p:oleObj>
          </a:graphicData>
        </a:graphic>
      </p:graphicFrame>
      <p:graphicFrame>
        <p:nvGraphicFramePr>
          <p:cNvPr id="178184" name="Object 8"/>
          <p:cNvGraphicFramePr>
            <a:graphicFrameLocks noChangeAspect="1"/>
          </p:cNvGraphicFramePr>
          <p:nvPr/>
        </p:nvGraphicFramePr>
        <p:xfrm>
          <a:off x="109069" y="2996952"/>
          <a:ext cx="4390923" cy="1224136"/>
        </p:xfrm>
        <a:graphic>
          <a:graphicData uri="http://schemas.openxmlformats.org/presentationml/2006/ole">
            <p:oleObj spid="_x0000_s238598" name="Equation" r:id="rId7" imgW="2095200" imgH="583920" progId="Equation.DSMT4">
              <p:embed/>
            </p:oleObj>
          </a:graphicData>
        </a:graphic>
      </p:graphicFrame>
      <p:graphicFrame>
        <p:nvGraphicFramePr>
          <p:cNvPr id="178185" name="Object 9"/>
          <p:cNvGraphicFramePr>
            <a:graphicFrameLocks noChangeAspect="1"/>
          </p:cNvGraphicFramePr>
          <p:nvPr/>
        </p:nvGraphicFramePr>
        <p:xfrm>
          <a:off x="4499992" y="3068960"/>
          <a:ext cx="2160240" cy="864096"/>
        </p:xfrm>
        <a:graphic>
          <a:graphicData uri="http://schemas.openxmlformats.org/presentationml/2006/ole">
            <p:oleObj spid="_x0000_s238599" name="Equation" r:id="rId8" imgW="1079280" imgH="431640" progId="Equation.DSMT4">
              <p:embed/>
            </p:oleObj>
          </a:graphicData>
        </a:graphic>
      </p:graphicFrame>
      <p:graphicFrame>
        <p:nvGraphicFramePr>
          <p:cNvPr id="178186" name="Object 10"/>
          <p:cNvGraphicFramePr>
            <a:graphicFrameLocks noChangeAspect="1"/>
          </p:cNvGraphicFramePr>
          <p:nvPr/>
        </p:nvGraphicFramePr>
        <p:xfrm>
          <a:off x="2411760" y="4512436"/>
          <a:ext cx="2421276" cy="991848"/>
        </p:xfrm>
        <a:graphic>
          <a:graphicData uri="http://schemas.openxmlformats.org/presentationml/2006/ole">
            <p:oleObj spid="_x0000_s238600" name="Equation" r:id="rId9" imgW="1054080" imgH="431640" progId="Equation.DSMT4">
              <p:embed/>
            </p:oleObj>
          </a:graphicData>
        </a:graphic>
      </p:graphicFrame>
      <p:graphicFrame>
        <p:nvGraphicFramePr>
          <p:cNvPr id="178187" name="Object 11"/>
          <p:cNvGraphicFramePr>
            <a:graphicFrameLocks noChangeAspect="1"/>
          </p:cNvGraphicFramePr>
          <p:nvPr/>
        </p:nvGraphicFramePr>
        <p:xfrm>
          <a:off x="4856833" y="4568910"/>
          <a:ext cx="1803399" cy="929024"/>
        </p:xfrm>
        <a:graphic>
          <a:graphicData uri="http://schemas.openxmlformats.org/presentationml/2006/ole">
            <p:oleObj spid="_x0000_s238601" name="Equation" r:id="rId10" imgW="838080" imgH="431640" progId="Equation.DSMT4">
              <p:embed/>
            </p:oleObj>
          </a:graphicData>
        </a:graphic>
      </p:graphicFrame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6877793" y="4613746"/>
          <a:ext cx="790551" cy="903486"/>
        </p:xfrm>
        <a:graphic>
          <a:graphicData uri="http://schemas.openxmlformats.org/presentationml/2006/ole">
            <p:oleObj spid="_x0000_s238602" name="Equation" r:id="rId11" imgW="355320" imgH="406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/>
      <p:bldP spid="1781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94891" y="304329"/>
            <a:ext cx="74898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</a:rPr>
              <a:t>2.</a:t>
            </a:r>
            <a:r>
              <a:rPr lang="zh-CN" altLang="en-US" sz="2800" b="1">
                <a:latin typeface="楷体_GB2312" pitchFamily="49" charset="-122"/>
              </a:rPr>
              <a:t>二元函数的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</a:rPr>
              <a:t>偏导数与全微分</a:t>
            </a:r>
            <a:endParaRPr lang="zh-CN" altLang="en-US" sz="2800" b="1">
              <a:latin typeface="楷体_GB2312" pitchFamily="49" charset="-122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187624" y="3789759"/>
          <a:ext cx="806612" cy="497996"/>
        </p:xfrm>
        <a:graphic>
          <a:graphicData uri="http://schemas.openxmlformats.org/presentationml/2006/ole">
            <p:oleObj spid="_x0000_s239618" name="Equation" r:id="rId3" imgW="330120" imgH="20304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994459" y="3785096"/>
          <a:ext cx="3517900" cy="508000"/>
        </p:xfrm>
        <a:graphic>
          <a:graphicData uri="http://schemas.openxmlformats.org/presentationml/2006/ole">
            <p:oleObj spid="_x0000_s239619" name="Equation" r:id="rId4" imgW="3517560" imgH="507960" progId="Equation.3">
              <p:embed/>
            </p:oleObj>
          </a:graphicData>
        </a:graphic>
      </p:graphicFrame>
      <p:graphicFrame>
        <p:nvGraphicFramePr>
          <p:cNvPr id="5" name="Object 31"/>
          <p:cNvGraphicFramePr>
            <a:graphicFrameLocks noChangeAspect="1"/>
          </p:cNvGraphicFramePr>
          <p:nvPr/>
        </p:nvGraphicFramePr>
        <p:xfrm>
          <a:off x="1115616" y="980753"/>
          <a:ext cx="2093912" cy="927100"/>
        </p:xfrm>
        <a:graphic>
          <a:graphicData uri="http://schemas.openxmlformats.org/presentationml/2006/ole">
            <p:oleObj spid="_x0000_s239620" name="Equation" r:id="rId5" imgW="2095200" imgH="927000" progId="Equation.3">
              <p:embed/>
            </p:oleObj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3276203" y="1198240"/>
          <a:ext cx="2665413" cy="444500"/>
        </p:xfrm>
        <a:graphic>
          <a:graphicData uri="http://schemas.openxmlformats.org/presentationml/2006/ole">
            <p:oleObj spid="_x0000_s239621" name="Equation" r:id="rId6" imgW="2666880" imgH="444240" progId="Equation.3">
              <p:embed/>
            </p:oleObj>
          </a:graphicData>
        </a:graphic>
      </p:graphicFrame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27187" y="2117800"/>
            <a:ext cx="7561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分界点、不连续点处的偏导数要用定义求；</a:t>
            </a:r>
          </a:p>
        </p:txBody>
      </p:sp>
      <p:graphicFrame>
        <p:nvGraphicFramePr>
          <p:cNvPr id="8" name="Object 36"/>
          <p:cNvGraphicFramePr>
            <a:graphicFrameLocks noChangeAspect="1"/>
          </p:cNvGraphicFramePr>
          <p:nvPr/>
        </p:nvGraphicFramePr>
        <p:xfrm>
          <a:off x="2750741" y="2636912"/>
          <a:ext cx="5053012" cy="901700"/>
        </p:xfrm>
        <a:graphic>
          <a:graphicData uri="http://schemas.openxmlformats.org/presentationml/2006/ole">
            <p:oleObj spid="_x0000_s239622" name="Equation" r:id="rId7" imgW="5054400" imgH="901440" progId="Equation.3">
              <p:embed/>
            </p:oleObj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115616" y="2851225"/>
          <a:ext cx="1536700" cy="444500"/>
        </p:xfrm>
        <a:graphic>
          <a:graphicData uri="http://schemas.openxmlformats.org/presentationml/2006/ole">
            <p:oleObj spid="_x0000_s239623" name="Equation" r:id="rId8" imgW="15364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向量积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759644" y="809154"/>
          <a:ext cx="2679700" cy="512763"/>
        </p:xfrm>
        <a:graphic>
          <a:graphicData uri="http://schemas.openxmlformats.org/presentationml/2006/ole">
            <p:oleObj spid="_x0000_s86018" name="公式" r:id="rId3" imgW="2514600" imgH="48240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972744" y="764704"/>
          <a:ext cx="4114800" cy="523875"/>
        </p:xfrm>
        <a:graphic>
          <a:graphicData uri="http://schemas.openxmlformats.org/presentationml/2006/ole">
            <p:oleObj spid="_x0000_s86019" name="Document" r:id="rId4" imgW="3602880" imgH="463680" progId="Word.Document.8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715788" y="1412776"/>
          <a:ext cx="7888660" cy="1485883"/>
        </p:xfrm>
        <a:graphic>
          <a:graphicData uri="http://schemas.openxmlformats.org/presentationml/2006/ole">
            <p:oleObj spid="_x0000_s86020" name="Document" r:id="rId5" imgW="6973560" imgH="1419120" progId="Word.Document.8">
              <p:embed/>
            </p:oleObj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051720" y="116632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叉积、外积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369568" y="4065612"/>
          <a:ext cx="5486400" cy="1333500"/>
        </p:xfrm>
        <a:graphic>
          <a:graphicData uri="http://schemas.openxmlformats.org/presentationml/2006/ole">
            <p:oleObj spid="_x0000_s86021" name="公式" r:id="rId6" imgW="4647960" imgH="1130040" progId="Equation.3">
              <p:embed/>
            </p:oleObj>
          </a:graphicData>
        </a:graphic>
      </p:graphicFrame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19944" y="2809404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向量积的坐标表达式</a:t>
            </a:r>
          </a:p>
        </p:txBody>
      </p:sp>
      <p:sp>
        <p:nvSpPr>
          <p:cNvPr id="36874" name="Rectangle 1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53400" y="6002139"/>
            <a:ext cx="762000" cy="441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323528" y="3454896"/>
          <a:ext cx="3035300" cy="1727200"/>
        </p:xfrm>
        <a:graphic>
          <a:graphicData uri="http://schemas.openxmlformats.org/presentationml/2006/ole">
            <p:oleObj spid="_x0000_s86023" name="公式" r:id="rId8" imgW="3035160" imgH="1726920" progId="Equation.3">
              <p:embed/>
            </p:oleObj>
          </a:graphicData>
        </a:graphic>
      </p:graphicFrame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1392064" y="5802112"/>
            <a:ext cx="914400" cy="520699"/>
            <a:chOff x="4168" y="844"/>
            <a:chExt cx="576" cy="328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4168" y="844"/>
            <a:ext cx="576" cy="303"/>
          </p:xfrm>
          <a:graphic>
            <a:graphicData uri="http://schemas.openxmlformats.org/presentationml/2006/ole">
              <p:oleObj spid="_x0000_s86024" name="公式" r:id="rId9" imgW="914400" imgH="482400" progId="Equation.3">
                <p:embed/>
              </p:oleObj>
            </a:graphicData>
          </a:graphic>
        </p:graphicFrame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410" y="845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itchFamily="18" charset="0"/>
                </a:rPr>
                <a:t>//</a:t>
              </a:r>
            </a:p>
          </p:txBody>
        </p:sp>
      </p:grp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3347864" y="5529064"/>
          <a:ext cx="1968500" cy="1066800"/>
        </p:xfrm>
        <a:graphic>
          <a:graphicData uri="http://schemas.openxmlformats.org/presentationml/2006/ole">
            <p:oleObj spid="_x0000_s86025" name="公式" r:id="rId10" imgW="1968480" imgH="1066680" progId="Equation.3">
              <p:embed/>
            </p:oleObj>
          </a:graphicData>
        </a:graphic>
      </p:graphicFrame>
      <p:sp>
        <p:nvSpPr>
          <p:cNvPr id="16" name="AutoShape 9" descr="浅色横线"/>
          <p:cNvSpPr>
            <a:spLocks noChangeArrowheads="1"/>
          </p:cNvSpPr>
          <p:nvPr/>
        </p:nvSpPr>
        <p:spPr bwMode="auto">
          <a:xfrm>
            <a:off x="2382664" y="5910064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84213" y="188070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重要关系</a:t>
            </a:r>
            <a:r>
              <a:rPr lang="en-US" altLang="zh-CN" sz="2800" b="1"/>
              <a:t>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63975" y="730995"/>
            <a:ext cx="425450" cy="576262"/>
            <a:chOff x="1827" y="1663"/>
            <a:chExt cx="333" cy="593"/>
          </a:xfrm>
        </p:grpSpPr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02163" y="218232"/>
            <a:ext cx="1439862" cy="360363"/>
            <a:chOff x="2208" y="1268"/>
            <a:chExt cx="1060" cy="384"/>
          </a:xfrm>
        </p:grpSpPr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>
              <a:off x="2208" y="1385"/>
              <a:ext cx="10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2208" y="1522"/>
              <a:ext cx="10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2640" y="1268"/>
              <a:ext cx="144" cy="38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549900" y="1804145"/>
            <a:ext cx="498475" cy="350837"/>
            <a:chOff x="2858" y="2592"/>
            <a:chExt cx="314" cy="510"/>
          </a:xfrm>
        </p:grpSpPr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3015" y="2592"/>
              <a:ext cx="0" cy="51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2858" y="2788"/>
              <a:ext cx="314" cy="11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92176" name="Line 16"/>
          <p:cNvSpPr>
            <a:spLocks noChangeShapeType="1"/>
          </p:cNvSpPr>
          <p:nvPr/>
        </p:nvSpPr>
        <p:spPr bwMode="auto">
          <a:xfrm flipV="1">
            <a:off x="4943475" y="1786682"/>
            <a:ext cx="0" cy="395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 flipH="1">
            <a:off x="6378575" y="730995"/>
            <a:ext cx="425450" cy="576262"/>
            <a:chOff x="1827" y="1663"/>
            <a:chExt cx="333" cy="593"/>
          </a:xfrm>
        </p:grpSpPr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484438" y="116632"/>
            <a:ext cx="5638800" cy="2667000"/>
            <a:chOff x="1776" y="2256"/>
            <a:chExt cx="3552" cy="1680"/>
          </a:xfrm>
        </p:grpSpPr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4080" y="2256"/>
              <a:ext cx="1248" cy="3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函数可导</a:t>
              </a:r>
            </a:p>
          </p:txBody>
        </p:sp>
        <p:sp>
          <p:nvSpPr>
            <p:cNvPr id="92182" name="Rectangle 22"/>
            <p:cNvSpPr>
              <a:spLocks noChangeArrowheads="1"/>
            </p:cNvSpPr>
            <p:nvPr/>
          </p:nvSpPr>
          <p:spPr bwMode="auto">
            <a:xfrm>
              <a:off x="2954" y="2928"/>
              <a:ext cx="1248" cy="3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 dirty="0"/>
                <a:t>函数可微</a:t>
              </a:r>
            </a:p>
          </p:txBody>
        </p:sp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2845" y="3552"/>
              <a:ext cx="1440" cy="3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 dirty="0"/>
                <a:t>偏导数连续</a:t>
              </a:r>
            </a:p>
          </p:txBody>
        </p:sp>
        <p:sp>
          <p:nvSpPr>
            <p:cNvPr id="92184" name="Rectangle 24"/>
            <p:cNvSpPr>
              <a:spLocks noChangeArrowheads="1"/>
            </p:cNvSpPr>
            <p:nvPr/>
          </p:nvSpPr>
          <p:spPr bwMode="auto">
            <a:xfrm>
              <a:off x="1776" y="2256"/>
              <a:ext cx="1248" cy="3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函数连续</a:t>
              </a:r>
            </a:p>
          </p:txBody>
        </p:sp>
      </p:grpSp>
      <p:sp>
        <p:nvSpPr>
          <p:cNvPr id="92185" name="Freeform 25"/>
          <p:cNvSpPr>
            <a:spLocks/>
          </p:cNvSpPr>
          <p:nvPr/>
        </p:nvSpPr>
        <p:spPr bwMode="auto">
          <a:xfrm>
            <a:off x="6346825" y="730995"/>
            <a:ext cx="9906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624" y="480"/>
              </a:cxn>
              <a:cxn ang="0">
                <a:pos x="624" y="0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92186" name="Freeform 26"/>
          <p:cNvSpPr>
            <a:spLocks/>
          </p:cNvSpPr>
          <p:nvPr/>
        </p:nvSpPr>
        <p:spPr bwMode="auto">
          <a:xfrm flipH="1">
            <a:off x="3298825" y="730995"/>
            <a:ext cx="9906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624" y="480"/>
              </a:cxn>
              <a:cxn ang="0">
                <a:pos x="624" y="0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79264" y="3124125"/>
            <a:ext cx="87852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．函数在一点处具有偏导数是它在该点连续的（   ）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  <a:p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）必要而非充分条件；</a:t>
            </a:r>
            <a:r>
              <a:rPr lang="en-US" altLang="zh-CN" sz="2800" b="1" dirty="0">
                <a:latin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</a:rPr>
              <a:t>）充分而非必要条件；</a:t>
            </a:r>
          </a:p>
          <a:p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C</a:t>
            </a:r>
            <a:r>
              <a:rPr lang="zh-CN" altLang="en-US" sz="2800" b="1" dirty="0">
                <a:latin typeface="宋体" pitchFamily="2" charset="-122"/>
              </a:rPr>
              <a:t>）充分必要条件；  （</a:t>
            </a:r>
            <a:r>
              <a:rPr lang="en-US" altLang="zh-CN" sz="2800" b="1" dirty="0">
                <a:latin typeface="宋体" pitchFamily="2" charset="-122"/>
              </a:rPr>
              <a:t>D</a:t>
            </a:r>
            <a:r>
              <a:rPr lang="zh-CN" altLang="en-US" sz="2800" b="1" dirty="0">
                <a:latin typeface="宋体" pitchFamily="2" charset="-122"/>
              </a:rPr>
              <a:t>）既非充分又非必要条件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79388" y="4875262"/>
            <a:ext cx="896461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．</a:t>
            </a:r>
            <a:r>
              <a:rPr lang="zh-CN" altLang="en-US" sz="2800" b="1" dirty="0"/>
              <a:t>函数在一点处具有偏导数是它在该点可微的（        ）</a:t>
            </a:r>
            <a:r>
              <a:rPr lang="en-US" altLang="zh-CN" sz="2800" b="1" dirty="0"/>
              <a:t>.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（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）必要而非充分条件；（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）充分而非必要条件；</a:t>
            </a:r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）充分必要条件；      （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）既非充分又非必要条件</a:t>
            </a:r>
            <a:r>
              <a:rPr lang="en-US" altLang="zh-CN" sz="2800" b="1" dirty="0"/>
              <a:t>.</a:t>
            </a:r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-35496" y="4725144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8028309" y="3146599"/>
            <a:ext cx="792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8100318" y="4874592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utoUpdateAnimBg="0"/>
      <p:bldP spid="92176" grpId="0" animBg="1"/>
      <p:bldP spid="92185" grpId="0" animBg="1"/>
      <p:bldP spid="92186" grpId="0" animBg="1"/>
      <p:bldP spid="44" grpId="0"/>
      <p:bldP spid="45" grpId="0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57200" y="275109"/>
            <a:ext cx="74898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800" b="1" dirty="0" smtClean="0">
                <a:latin typeface="楷体_GB2312" pitchFamily="49" charset="-122"/>
              </a:rPr>
              <a:t>多元函数</a:t>
            </a:r>
            <a:r>
              <a:rPr lang="zh-CN" altLang="en-US" sz="2800" b="1" dirty="0">
                <a:latin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复合求导（链式法则）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674688" y="1067396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(1) </a:t>
            </a:r>
            <a:r>
              <a:rPr lang="zh-CN" altLang="en-US" sz="2800" b="1"/>
              <a:t>分析复合结构</a:t>
            </a: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3482975" y="1067396"/>
            <a:ext cx="324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画变量关系图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74688" y="1844824"/>
            <a:ext cx="353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(2) </a:t>
            </a:r>
            <a:r>
              <a:rPr lang="zh-CN" altLang="en-US" sz="2800" b="1"/>
              <a:t>正确使用求导法则</a:t>
            </a:r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418013" y="1844824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正确使用求导符号</a:t>
            </a:r>
          </a:p>
        </p:txBody>
      </p:sp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817563" y="2536974"/>
          <a:ext cx="5827712" cy="406400"/>
        </p:xfrm>
        <a:graphic>
          <a:graphicData uri="http://schemas.openxmlformats.org/presentationml/2006/ole">
            <p:oleObj spid="_x0000_s236546" name="Equation" r:id="rId3" imgW="5829120" imgH="406080" progId="Equation.DSMT4">
              <p:embed/>
            </p:oleObj>
          </a:graphicData>
        </a:graphic>
      </p:graphicFrame>
      <p:graphicFrame>
        <p:nvGraphicFramePr>
          <p:cNvPr id="8" name="Object 38"/>
          <p:cNvGraphicFramePr>
            <a:graphicFrameLocks noChangeAspect="1"/>
          </p:cNvGraphicFramePr>
          <p:nvPr/>
        </p:nvGraphicFramePr>
        <p:xfrm>
          <a:off x="968375" y="3119587"/>
          <a:ext cx="688975" cy="900112"/>
        </p:xfrm>
        <a:graphic>
          <a:graphicData uri="http://schemas.openxmlformats.org/presentationml/2006/ole">
            <p:oleObj spid="_x0000_s236547" name="Equation" r:id="rId4" imgW="711000" imgH="927000" progId="Equation.DSMT4">
              <p:embed/>
            </p:oleObj>
          </a:graphicData>
        </a:graphic>
      </p:graphicFrame>
      <p:graphicFrame>
        <p:nvGraphicFramePr>
          <p:cNvPr id="9" name="Object 39"/>
          <p:cNvGraphicFramePr>
            <a:graphicFrameLocks noChangeAspect="1"/>
          </p:cNvGraphicFramePr>
          <p:nvPr/>
        </p:nvGraphicFramePr>
        <p:xfrm>
          <a:off x="4029075" y="3324374"/>
          <a:ext cx="2195513" cy="444500"/>
        </p:xfrm>
        <a:graphic>
          <a:graphicData uri="http://schemas.openxmlformats.org/presentationml/2006/ole">
            <p:oleObj spid="_x0000_s236548" name="Equation" r:id="rId5" imgW="2197080" imgH="444240" progId="Equation.3">
              <p:embed/>
            </p:oleObj>
          </a:graphicData>
        </a:graphic>
      </p:graphicFrame>
      <p:graphicFrame>
        <p:nvGraphicFramePr>
          <p:cNvPr id="10" name="Object 42"/>
          <p:cNvGraphicFramePr>
            <a:graphicFrameLocks noChangeAspect="1"/>
          </p:cNvGraphicFramePr>
          <p:nvPr/>
        </p:nvGraphicFramePr>
        <p:xfrm>
          <a:off x="1679575" y="3109590"/>
          <a:ext cx="985838" cy="900113"/>
        </p:xfrm>
        <a:graphic>
          <a:graphicData uri="http://schemas.openxmlformats.org/presentationml/2006/ole">
            <p:oleObj spid="_x0000_s236549" name="Equation" r:id="rId6" imgW="1015920" imgH="927000" progId="Equation.DSMT4">
              <p:embed/>
            </p:oleObj>
          </a:graphicData>
        </a:graphic>
      </p:graphicFrame>
      <p:graphicFrame>
        <p:nvGraphicFramePr>
          <p:cNvPr id="11" name="Object 43"/>
          <p:cNvGraphicFramePr>
            <a:graphicFrameLocks noChangeAspect="1"/>
          </p:cNvGraphicFramePr>
          <p:nvPr/>
        </p:nvGraphicFramePr>
        <p:xfrm>
          <a:off x="2670175" y="3119587"/>
          <a:ext cx="1231900" cy="900112"/>
        </p:xfrm>
        <a:graphic>
          <a:graphicData uri="http://schemas.openxmlformats.org/presentationml/2006/ole">
            <p:oleObj spid="_x0000_s236550" name="Equation" r:id="rId7" imgW="1269720" imgH="927000" progId="Equation.3">
              <p:embed/>
            </p:oleObj>
          </a:graphicData>
        </a:graphic>
      </p:graphicFrame>
      <p:sp>
        <p:nvSpPr>
          <p:cNvPr id="12" name="Line 46"/>
          <p:cNvSpPr>
            <a:spLocks noChangeShapeType="1"/>
          </p:cNvSpPr>
          <p:nvPr/>
        </p:nvSpPr>
        <p:spPr bwMode="auto">
          <a:xfrm rot="1080000" flipH="1">
            <a:off x="7059488" y="3635995"/>
            <a:ext cx="255588" cy="4889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>
            <a:off x="7378576" y="3685208"/>
            <a:ext cx="38100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 rot="1076418" flipH="1">
            <a:off x="7475413" y="2912095"/>
            <a:ext cx="269875" cy="517525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821488" y="2985120"/>
            <a:ext cx="38100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6830888" y="2527920"/>
            <a:ext cx="21336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7" name="Object 51"/>
          <p:cNvGraphicFramePr>
            <a:graphicFrameLocks noChangeAspect="1"/>
          </p:cNvGraphicFramePr>
          <p:nvPr/>
        </p:nvGraphicFramePr>
        <p:xfrm>
          <a:off x="7669088" y="2616820"/>
          <a:ext cx="381000" cy="381000"/>
        </p:xfrm>
        <a:graphic>
          <a:graphicData uri="http://schemas.openxmlformats.org/presentationml/2006/ole">
            <p:oleObj spid="_x0000_s236551" name="公式" r:id="rId8" imgW="126720" imgH="126720" progId="Equation.3">
              <p:embed/>
            </p:oleObj>
          </a:graphicData>
        </a:graphic>
      </p:graphicFrame>
      <p:graphicFrame>
        <p:nvGraphicFramePr>
          <p:cNvPr id="18" name="Object 52"/>
          <p:cNvGraphicFramePr>
            <a:graphicFrameLocks noChangeAspect="1"/>
          </p:cNvGraphicFramePr>
          <p:nvPr/>
        </p:nvGraphicFramePr>
        <p:xfrm>
          <a:off x="7364288" y="3366120"/>
          <a:ext cx="1050925" cy="409575"/>
        </p:xfrm>
        <a:graphic>
          <a:graphicData uri="http://schemas.openxmlformats.org/presentationml/2006/ole">
            <p:oleObj spid="_x0000_s236552" name="公式" r:id="rId9" imgW="419040" imgH="164880" progId="Equation.3">
              <p:embed/>
            </p:oleObj>
          </a:graphicData>
        </a:graphic>
      </p:graphicFrame>
      <p:graphicFrame>
        <p:nvGraphicFramePr>
          <p:cNvPr id="19" name="Object 53"/>
          <p:cNvGraphicFramePr>
            <a:graphicFrameLocks noChangeAspect="1"/>
          </p:cNvGraphicFramePr>
          <p:nvPr/>
        </p:nvGraphicFramePr>
        <p:xfrm>
          <a:off x="6907088" y="4064620"/>
          <a:ext cx="2044700" cy="411163"/>
        </p:xfrm>
        <a:graphic>
          <a:graphicData uri="http://schemas.openxmlformats.org/presentationml/2006/ole">
            <p:oleObj spid="_x0000_s236553" name="公式" r:id="rId10" imgW="812520" imgH="164880" progId="Equation.3">
              <p:embed/>
            </p:oleObj>
          </a:graphicData>
        </a:graphic>
      </p:graphicFrame>
      <p:sp>
        <p:nvSpPr>
          <p:cNvPr id="20" name="Line 54"/>
          <p:cNvSpPr>
            <a:spLocks noChangeShapeType="1"/>
          </p:cNvSpPr>
          <p:nvPr/>
        </p:nvSpPr>
        <p:spPr bwMode="auto">
          <a:xfrm rot="1080000" flipH="1">
            <a:off x="7946901" y="3635995"/>
            <a:ext cx="255587" cy="4889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1" name="Line 55"/>
          <p:cNvSpPr>
            <a:spLocks noChangeShapeType="1"/>
          </p:cNvSpPr>
          <p:nvPr/>
        </p:nvSpPr>
        <p:spPr bwMode="auto">
          <a:xfrm>
            <a:off x="8315201" y="3685208"/>
            <a:ext cx="38100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utoUpdateAnimBg="0"/>
      <p:bldP spid="5" grpId="0" build="p" autoUpdateAnimBg="0"/>
      <p:bldP spid="6" grpId="0" build="p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12" y="309818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3528" y="116632"/>
          <a:ext cx="1800200" cy="1177120"/>
        </p:xfrm>
        <a:graphic>
          <a:graphicData uri="http://schemas.openxmlformats.org/presentationml/2006/ole">
            <p:oleObj spid="_x0000_s233474" name="Equation" r:id="rId3" imgW="596880" imgH="419040" progId="Equation.DSMT4">
              <p:embed/>
            </p:oleObj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512" y="333630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932040" y="116781"/>
          <a:ext cx="1619250" cy="1206500"/>
        </p:xfrm>
        <a:graphic>
          <a:graphicData uri="http://schemas.openxmlformats.org/presentationml/2006/ole">
            <p:oleObj spid="_x0000_s233475" name="Equation" r:id="rId4" imgW="520474" imgH="393529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860032" y="1182044"/>
          <a:ext cx="3371850" cy="1112837"/>
        </p:xfrm>
        <a:graphic>
          <a:graphicData uri="http://schemas.openxmlformats.org/presentationml/2006/ole">
            <p:oleObj spid="_x0000_s233476" name="Equation" r:id="rId5" imgW="1269720" imgH="41904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88032" y="3174075"/>
          <a:ext cx="1512168" cy="738294"/>
        </p:xfrm>
        <a:graphic>
          <a:graphicData uri="http://schemas.openxmlformats.org/presentationml/2006/ole">
            <p:oleObj spid="_x0000_s233477" name="Equation" r:id="rId6" imgW="406048" imgH="203024" progId="Equation.DSMT4">
              <p:embed/>
            </p:oleObj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2" y="558973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88032" y="3984377"/>
          <a:ext cx="3890962" cy="1144588"/>
        </p:xfrm>
        <a:graphic>
          <a:graphicData uri="http://schemas.openxmlformats.org/presentationml/2006/ole">
            <p:oleObj spid="_x0000_s233478" name="Equation" r:id="rId7" imgW="1434960" imgH="419040" progId="Equation.DSMT4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968552" y="3271865"/>
          <a:ext cx="1475656" cy="689027"/>
        </p:xfrm>
        <a:graphic>
          <a:graphicData uri="http://schemas.openxmlformats.org/presentationml/2006/ole">
            <p:oleObj spid="_x0000_s233479" name="Equation" r:id="rId8" imgW="431613" imgH="203112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4968552" y="3907973"/>
          <a:ext cx="3851920" cy="724475"/>
        </p:xfrm>
        <a:graphic>
          <a:graphicData uri="http://schemas.openxmlformats.org/presentationml/2006/ole">
            <p:oleObj spid="_x0000_s233480" name="Equation" r:id="rId9" imgW="1206360" imgH="228600" progId="Equation.DSMT4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71159" y="1038028"/>
          <a:ext cx="3281819" cy="1152128"/>
        </p:xfrm>
        <a:graphic>
          <a:graphicData uri="http://schemas.openxmlformats.org/presentationml/2006/ole">
            <p:oleObj spid="_x0000_s233481" name="Equation" r:id="rId10" imgW="1193760" imgH="419040" progId="Equation.DSMT4">
              <p:embed/>
            </p:oleObj>
          </a:graphicData>
        </a:graphic>
      </p:graphicFrame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327397" y="5042892"/>
          <a:ext cx="3950607" cy="618356"/>
        </p:xfrm>
        <a:graphic>
          <a:graphicData uri="http://schemas.openxmlformats.org/presentationml/2006/ole">
            <p:oleObj spid="_x0000_s233482" name="Equation" r:id="rId11" imgW="1460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Line 2"/>
          <p:cNvSpPr>
            <a:spLocks noChangeShapeType="1"/>
          </p:cNvSpPr>
          <p:nvPr/>
        </p:nvSpPr>
        <p:spPr bwMode="auto">
          <a:xfrm>
            <a:off x="685800" y="5334000"/>
            <a:ext cx="800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049338" y="56642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为简便起见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引入记号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4706938" y="5359400"/>
          <a:ext cx="3675062" cy="1041400"/>
        </p:xfrm>
        <a:graphic>
          <a:graphicData uri="http://schemas.openxmlformats.org/presentationml/2006/ole">
            <p:oleObj spid="_x0000_s240642" name="Equation" r:id="rId3" imgW="3682800" imgH="1041120" progId="Equation.3">
              <p:embed/>
            </p:oleObj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2178050" y="4051300"/>
          <a:ext cx="2933700" cy="444500"/>
        </p:xfrm>
        <a:graphic>
          <a:graphicData uri="http://schemas.openxmlformats.org/presentationml/2006/ole">
            <p:oleObj spid="_x0000_s240643" name="Equation" r:id="rId4" imgW="2933640" imgH="444240" progId="Equation.3">
              <p:embed/>
            </p:oleObj>
          </a:graphicData>
        </a:graphic>
      </p:graphicFrame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2438400" y="4495800"/>
            <a:ext cx="2667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>
            <a:off x="2438400" y="4495800"/>
            <a:ext cx="2667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6248400" y="1143000"/>
            <a:ext cx="2590800" cy="228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9050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5105400" y="4572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具有二阶连续偏导数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81259" name="Object 11"/>
          <p:cNvGraphicFramePr>
            <a:graphicFrameLocks noChangeAspect="1"/>
          </p:cNvGraphicFramePr>
          <p:nvPr/>
        </p:nvGraphicFramePr>
        <p:xfrm>
          <a:off x="1828800" y="508000"/>
          <a:ext cx="3238500" cy="406400"/>
        </p:xfrm>
        <a:graphic>
          <a:graphicData uri="http://schemas.openxmlformats.org/presentationml/2006/ole">
            <p:oleObj spid="_x0000_s240644" name="Equation" r:id="rId5" imgW="3238200" imgH="406080" progId="Equation.3">
              <p:embed/>
            </p:oleObj>
          </a:graphicData>
        </a:graphic>
      </p:graphicFrame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304800" y="1193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181261" name="Object 13"/>
          <p:cNvGraphicFramePr>
            <a:graphicFrameLocks noChangeAspect="1"/>
          </p:cNvGraphicFramePr>
          <p:nvPr/>
        </p:nvGraphicFramePr>
        <p:xfrm>
          <a:off x="838200" y="965200"/>
          <a:ext cx="1574800" cy="1016000"/>
        </p:xfrm>
        <a:graphic>
          <a:graphicData uri="http://schemas.openxmlformats.org/presentationml/2006/ole">
            <p:oleObj spid="_x0000_s240645" name="Equation" r:id="rId6" imgW="1574640" imgH="1015920" progId="Equation.3">
              <p:embed/>
            </p:oleObj>
          </a:graphicData>
        </a:graphic>
      </p:graphicFrame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609600" y="201453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81263" name="Object 15"/>
          <p:cNvGraphicFramePr>
            <a:graphicFrameLocks noChangeAspect="1"/>
          </p:cNvGraphicFramePr>
          <p:nvPr/>
        </p:nvGraphicFramePr>
        <p:xfrm>
          <a:off x="1752600" y="2184400"/>
          <a:ext cx="3311525" cy="330200"/>
        </p:xfrm>
        <a:graphic>
          <a:graphicData uri="http://schemas.openxmlformats.org/presentationml/2006/ole">
            <p:oleObj spid="_x0000_s240646" name="Equation" r:id="rId7" imgW="3314520" imgH="330120" progId="Equation.3">
              <p:embed/>
            </p:oleObj>
          </a:graphicData>
        </a:graphic>
      </p:graphicFrame>
      <p:graphicFrame>
        <p:nvGraphicFramePr>
          <p:cNvPr id="181264" name="Object 16"/>
          <p:cNvGraphicFramePr>
            <a:graphicFrameLocks noChangeAspect="1"/>
          </p:cNvGraphicFramePr>
          <p:nvPr/>
        </p:nvGraphicFramePr>
        <p:xfrm>
          <a:off x="1606550" y="3111500"/>
          <a:ext cx="558800" cy="927100"/>
        </p:xfrm>
        <a:graphic>
          <a:graphicData uri="http://schemas.openxmlformats.org/presentationml/2006/ole">
            <p:oleObj spid="_x0000_s240647" name="Equation" r:id="rId8" imgW="558720" imgH="927000" progId="Equation.3">
              <p:embed/>
            </p:oleObj>
          </a:graphicData>
        </a:graphic>
      </p:graphicFrame>
      <p:graphicFrame>
        <p:nvGraphicFramePr>
          <p:cNvPr id="181265" name="Object 17"/>
          <p:cNvGraphicFramePr>
            <a:graphicFrameLocks noChangeAspect="1"/>
          </p:cNvGraphicFramePr>
          <p:nvPr/>
        </p:nvGraphicFramePr>
        <p:xfrm>
          <a:off x="7239000" y="1371600"/>
          <a:ext cx="279400" cy="241300"/>
        </p:xfrm>
        <a:graphic>
          <a:graphicData uri="http://schemas.openxmlformats.org/presentationml/2006/ole">
            <p:oleObj spid="_x0000_s240648" name="Equation" r:id="rId9" imgW="279360" imgH="241200" progId="Equation.3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162800" y="1676400"/>
            <a:ext cx="609600" cy="381000"/>
            <a:chOff x="4656" y="2688"/>
            <a:chExt cx="384" cy="240"/>
          </a:xfrm>
        </p:grpSpPr>
        <p:sp>
          <p:nvSpPr>
            <p:cNvPr id="181267" name="Line 19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268" name="Line 20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81269" name="Object 21"/>
          <p:cNvGraphicFramePr>
            <a:graphicFrameLocks noChangeAspect="1"/>
          </p:cNvGraphicFramePr>
          <p:nvPr/>
        </p:nvGraphicFramePr>
        <p:xfrm>
          <a:off x="6858000" y="2105025"/>
          <a:ext cx="1241425" cy="409575"/>
        </p:xfrm>
        <a:graphic>
          <a:graphicData uri="http://schemas.openxmlformats.org/presentationml/2006/ole">
            <p:oleObj spid="_x0000_s240649" name="公式" r:id="rId10" imgW="495000" imgH="164880" progId="Equation.3">
              <p:embed/>
            </p:oleObj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53200" y="2438400"/>
            <a:ext cx="838200" cy="457200"/>
            <a:chOff x="4464" y="864"/>
            <a:chExt cx="528" cy="288"/>
          </a:xfrm>
        </p:grpSpPr>
        <p:sp>
          <p:nvSpPr>
            <p:cNvPr id="181271" name="Line 23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272" name="Line 24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273" name="Line 25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620000" y="2438400"/>
            <a:ext cx="838200" cy="457200"/>
            <a:chOff x="4464" y="864"/>
            <a:chExt cx="528" cy="288"/>
          </a:xfrm>
        </p:grpSpPr>
        <p:sp>
          <p:nvSpPr>
            <p:cNvPr id="181275" name="Line 27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276" name="Line 28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277" name="Line 29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81278" name="Object 30"/>
          <p:cNvGraphicFramePr>
            <a:graphicFrameLocks noChangeAspect="1"/>
          </p:cNvGraphicFramePr>
          <p:nvPr/>
        </p:nvGraphicFramePr>
        <p:xfrm>
          <a:off x="6423025" y="2930525"/>
          <a:ext cx="1120775" cy="414338"/>
        </p:xfrm>
        <a:graphic>
          <a:graphicData uri="http://schemas.openxmlformats.org/presentationml/2006/ole">
            <p:oleObj spid="_x0000_s240650" name="公式" r:id="rId11" imgW="444240" imgH="164880" progId="Equation.3">
              <p:embed/>
            </p:oleObj>
          </a:graphicData>
        </a:graphic>
      </p:graphicFrame>
      <p:graphicFrame>
        <p:nvGraphicFramePr>
          <p:cNvPr id="181279" name="Object 31"/>
          <p:cNvGraphicFramePr>
            <a:graphicFrameLocks noChangeAspect="1"/>
          </p:cNvGraphicFramePr>
          <p:nvPr/>
        </p:nvGraphicFramePr>
        <p:xfrm>
          <a:off x="7543800" y="2967038"/>
          <a:ext cx="1123950" cy="412750"/>
        </p:xfrm>
        <a:graphic>
          <a:graphicData uri="http://schemas.openxmlformats.org/presentationml/2006/ole">
            <p:oleObj spid="_x0000_s240651" name="公式" r:id="rId12" imgW="444240" imgH="164880" progId="Equation.3">
              <p:embed/>
            </p:oleObj>
          </a:graphicData>
        </a:graphic>
      </p:graphicFrame>
      <p:graphicFrame>
        <p:nvGraphicFramePr>
          <p:cNvPr id="181280" name="Object 32"/>
          <p:cNvGraphicFramePr>
            <a:graphicFrameLocks noChangeAspect="1"/>
          </p:cNvGraphicFramePr>
          <p:nvPr/>
        </p:nvGraphicFramePr>
        <p:xfrm>
          <a:off x="1727200" y="2590800"/>
          <a:ext cx="1701800" cy="406400"/>
        </p:xfrm>
        <a:graphic>
          <a:graphicData uri="http://schemas.openxmlformats.org/presentationml/2006/ole">
            <p:oleObj spid="_x0000_s240652" name="Equation" r:id="rId13" imgW="1701720" imgH="406080" progId="Equation.3">
              <p:embed/>
            </p:oleObj>
          </a:graphicData>
        </a:graphic>
      </p:graphicFrame>
      <p:graphicFrame>
        <p:nvGraphicFramePr>
          <p:cNvPr id="181281" name="Object 33"/>
          <p:cNvGraphicFramePr>
            <a:graphicFrameLocks noChangeAspect="1"/>
          </p:cNvGraphicFramePr>
          <p:nvPr/>
        </p:nvGraphicFramePr>
        <p:xfrm>
          <a:off x="2171700" y="3365500"/>
          <a:ext cx="952500" cy="444500"/>
        </p:xfrm>
        <a:graphic>
          <a:graphicData uri="http://schemas.openxmlformats.org/presentationml/2006/ole">
            <p:oleObj spid="_x0000_s240653" name="Equation" r:id="rId14" imgW="952200" imgH="444240" progId="Equation.3">
              <p:embed/>
            </p:oleObj>
          </a:graphicData>
        </a:graphic>
      </p:graphicFrame>
      <p:graphicFrame>
        <p:nvGraphicFramePr>
          <p:cNvPr id="181282" name="Object 34"/>
          <p:cNvGraphicFramePr>
            <a:graphicFrameLocks noChangeAspect="1"/>
          </p:cNvGraphicFramePr>
          <p:nvPr/>
        </p:nvGraphicFramePr>
        <p:xfrm>
          <a:off x="3238500" y="3360738"/>
          <a:ext cx="1257300" cy="444500"/>
        </p:xfrm>
        <a:graphic>
          <a:graphicData uri="http://schemas.openxmlformats.org/presentationml/2006/ole">
            <p:oleObj spid="_x0000_s240654" name="Equation" r:id="rId15" imgW="1257120" imgH="444240" progId="Equation.3">
              <p:embed/>
            </p:oleObj>
          </a:graphicData>
        </a:graphic>
      </p:graphicFrame>
      <p:graphicFrame>
        <p:nvGraphicFramePr>
          <p:cNvPr id="181283" name="Object 35"/>
          <p:cNvGraphicFramePr>
            <a:graphicFrameLocks noChangeAspect="1"/>
          </p:cNvGraphicFramePr>
          <p:nvPr/>
        </p:nvGraphicFramePr>
        <p:xfrm>
          <a:off x="5200650" y="4051300"/>
          <a:ext cx="3429000" cy="444500"/>
        </p:xfrm>
        <a:graphic>
          <a:graphicData uri="http://schemas.openxmlformats.org/presentationml/2006/ole">
            <p:oleObj spid="_x0000_s240655" name="Equation" r:id="rId16" imgW="3429000" imgH="444240" progId="Equation.3">
              <p:embed/>
            </p:oleObj>
          </a:graphicData>
        </a:graphic>
      </p:graphicFrame>
      <p:sp>
        <p:nvSpPr>
          <p:cNvPr id="181284" name="Text Box 36"/>
          <p:cNvSpPr txBox="1">
            <a:spLocks noChangeArrowheads="1"/>
          </p:cNvSpPr>
          <p:nvPr/>
        </p:nvSpPr>
        <p:spPr bwMode="auto">
          <a:xfrm>
            <a:off x="5105400" y="19954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81285" name="Rectangle 37"/>
          <p:cNvSpPr>
            <a:spLocks noChangeArrowheads="1"/>
          </p:cNvSpPr>
          <p:nvPr/>
        </p:nvSpPr>
        <p:spPr bwMode="auto">
          <a:xfrm>
            <a:off x="609600" y="5257800"/>
            <a:ext cx="8153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1286" name="Object 38"/>
          <p:cNvGraphicFramePr>
            <a:graphicFrameLocks noChangeAspect="1"/>
          </p:cNvGraphicFramePr>
          <p:nvPr/>
        </p:nvGraphicFramePr>
        <p:xfrm>
          <a:off x="1049338" y="4495800"/>
          <a:ext cx="787400" cy="1016000"/>
        </p:xfrm>
        <a:graphic>
          <a:graphicData uri="http://schemas.openxmlformats.org/presentationml/2006/ole">
            <p:oleObj spid="_x0000_s240656" name="Equation" r:id="rId17" imgW="787320" imgH="1015920" progId="Equation.3">
              <p:embed/>
            </p:oleObj>
          </a:graphicData>
        </a:graphic>
      </p:graphicFrame>
      <p:graphicFrame>
        <p:nvGraphicFramePr>
          <p:cNvPr id="181287" name="Object 39"/>
          <p:cNvGraphicFramePr>
            <a:graphicFrameLocks noChangeAspect="1"/>
          </p:cNvGraphicFramePr>
          <p:nvPr/>
        </p:nvGraphicFramePr>
        <p:xfrm>
          <a:off x="1931988" y="4813300"/>
          <a:ext cx="1079500" cy="444500"/>
        </p:xfrm>
        <a:graphic>
          <a:graphicData uri="http://schemas.openxmlformats.org/presentationml/2006/ole">
            <p:oleObj spid="_x0000_s240657" name="Equation" r:id="rId18" imgW="1079280" imgH="444240" progId="Equation.3">
              <p:embed/>
            </p:oleObj>
          </a:graphicData>
        </a:graphic>
      </p:graphicFrame>
      <p:graphicFrame>
        <p:nvGraphicFramePr>
          <p:cNvPr id="181288" name="Object 40"/>
          <p:cNvGraphicFramePr>
            <a:graphicFrameLocks noChangeAspect="1"/>
          </p:cNvGraphicFramePr>
          <p:nvPr/>
        </p:nvGraphicFramePr>
        <p:xfrm>
          <a:off x="1905000" y="5486400"/>
          <a:ext cx="5343525" cy="533400"/>
        </p:xfrm>
        <a:graphic>
          <a:graphicData uri="http://schemas.openxmlformats.org/presentationml/2006/ole">
            <p:oleObj spid="_x0000_s240658" name="Equation" r:id="rId19" imgW="5346360" imgH="533160" progId="Equation.3">
              <p:embed/>
            </p:oleObj>
          </a:graphicData>
        </a:graphic>
      </p:graphicFrame>
      <p:graphicFrame>
        <p:nvGraphicFramePr>
          <p:cNvPr id="181289" name="Object 41"/>
          <p:cNvGraphicFramePr>
            <a:graphicFrameLocks noChangeAspect="1"/>
          </p:cNvGraphicFramePr>
          <p:nvPr/>
        </p:nvGraphicFramePr>
        <p:xfrm>
          <a:off x="3038475" y="4813300"/>
          <a:ext cx="1384300" cy="444500"/>
        </p:xfrm>
        <a:graphic>
          <a:graphicData uri="http://schemas.openxmlformats.org/presentationml/2006/ole">
            <p:oleObj spid="_x0000_s240659" name="Equation" r:id="rId20" imgW="1384200" imgH="444240" progId="Equation.3">
              <p:embed/>
            </p:oleObj>
          </a:graphicData>
        </a:graphic>
      </p:graphicFrame>
      <p:graphicFrame>
        <p:nvGraphicFramePr>
          <p:cNvPr id="181290" name="Object 42"/>
          <p:cNvGraphicFramePr>
            <a:graphicFrameLocks noChangeAspect="1"/>
          </p:cNvGraphicFramePr>
          <p:nvPr/>
        </p:nvGraphicFramePr>
        <p:xfrm>
          <a:off x="4535488" y="4838700"/>
          <a:ext cx="914400" cy="444500"/>
        </p:xfrm>
        <a:graphic>
          <a:graphicData uri="http://schemas.openxmlformats.org/presentationml/2006/ole">
            <p:oleObj spid="_x0000_s240660" name="Equation" r:id="rId21" imgW="914400" imgH="444240" progId="Equation.3">
              <p:embed/>
            </p:oleObj>
          </a:graphicData>
        </a:graphic>
      </p:graphicFrame>
      <p:graphicFrame>
        <p:nvGraphicFramePr>
          <p:cNvPr id="181291" name="Object 43"/>
          <p:cNvGraphicFramePr>
            <a:graphicFrameLocks noChangeAspect="1"/>
          </p:cNvGraphicFramePr>
          <p:nvPr/>
        </p:nvGraphicFramePr>
        <p:xfrm>
          <a:off x="5499100" y="4876800"/>
          <a:ext cx="3314700" cy="393700"/>
        </p:xfrm>
        <a:graphic>
          <a:graphicData uri="http://schemas.openxmlformats.org/presentationml/2006/ole">
            <p:oleObj spid="_x0000_s240661" name="Equation" r:id="rId22" imgW="3314520" imgH="393480" progId="Equation.3">
              <p:embed/>
            </p:oleObj>
          </a:graphicData>
        </a:graphic>
      </p:graphicFrame>
      <p:graphicFrame>
        <p:nvGraphicFramePr>
          <p:cNvPr id="181292" name="Object 44"/>
          <p:cNvGraphicFramePr>
            <a:graphicFrameLocks noChangeAspect="1"/>
          </p:cNvGraphicFramePr>
          <p:nvPr/>
        </p:nvGraphicFramePr>
        <p:xfrm>
          <a:off x="6400800" y="4838700"/>
          <a:ext cx="825500" cy="444500"/>
        </p:xfrm>
        <a:graphic>
          <a:graphicData uri="http://schemas.openxmlformats.org/presentationml/2006/ole">
            <p:oleObj spid="_x0000_s240662" name="Equation" r:id="rId23" imgW="825480" imgH="444240" progId="Equation.3">
              <p:embed/>
            </p:oleObj>
          </a:graphicData>
        </a:graphic>
      </p:graphicFrame>
      <p:graphicFrame>
        <p:nvGraphicFramePr>
          <p:cNvPr id="181293" name="Object 45"/>
          <p:cNvGraphicFramePr>
            <a:graphicFrameLocks noChangeAspect="1"/>
          </p:cNvGraphicFramePr>
          <p:nvPr/>
        </p:nvGraphicFramePr>
        <p:xfrm>
          <a:off x="7221538" y="4741863"/>
          <a:ext cx="1617662" cy="560387"/>
        </p:xfrm>
        <a:graphic>
          <a:graphicData uri="http://schemas.openxmlformats.org/presentationml/2006/ole">
            <p:oleObj spid="_x0000_s240663" name="公式" r:id="rId24" imgW="622080" imgH="215640" progId="Equation.3">
              <p:embed/>
            </p:oleObj>
          </a:graphicData>
        </a:graphic>
      </p:graphicFrame>
      <p:graphicFrame>
        <p:nvGraphicFramePr>
          <p:cNvPr id="181294" name="Object 46"/>
          <p:cNvGraphicFramePr>
            <a:graphicFrameLocks noChangeAspect="1"/>
          </p:cNvGraphicFramePr>
          <p:nvPr/>
        </p:nvGraphicFramePr>
        <p:xfrm>
          <a:off x="7667625" y="1268413"/>
          <a:ext cx="1130300" cy="444500"/>
        </p:xfrm>
        <a:graphic>
          <a:graphicData uri="http://schemas.openxmlformats.org/presentationml/2006/ole">
            <p:oleObj spid="_x0000_s240664" name="Equation" r:id="rId25" imgW="1130040" imgH="444240" progId="Equation.3">
              <p:embed/>
            </p:oleObj>
          </a:graphicData>
        </a:graphic>
      </p:graphicFrame>
      <p:sp>
        <p:nvSpPr>
          <p:cNvPr id="181295" name="Line 47"/>
          <p:cNvSpPr>
            <a:spLocks noChangeShapeType="1"/>
          </p:cNvSpPr>
          <p:nvPr/>
        </p:nvSpPr>
        <p:spPr bwMode="auto">
          <a:xfrm>
            <a:off x="5486400" y="4513263"/>
            <a:ext cx="314483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nimBg="1"/>
      <p:bldP spid="181251" grpId="0" autoUpdateAnimBg="0"/>
      <p:bldP spid="181254" grpId="0" animBg="1"/>
      <p:bldP spid="181255" grpId="0" animBg="1"/>
      <p:bldP spid="181256" grpId="0" animBg="1"/>
      <p:bldP spid="181262" grpId="0" autoUpdateAnimBg="0"/>
      <p:bldP spid="181284" grpId="0" autoUpdateAnimBg="0"/>
      <p:bldP spid="181285" grpId="0" animBg="1"/>
      <p:bldP spid="1812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6629400" y="5181600"/>
          <a:ext cx="1724025" cy="1123950"/>
        </p:xfrm>
        <a:graphic>
          <a:graphicData uri="http://schemas.openxmlformats.org/presentationml/2006/ole">
            <p:oleObj spid="_x0000_s241666" name="公式" r:id="rId3" imgW="660240" imgH="431640" progId="Equation.3">
              <p:embed/>
            </p:oleObj>
          </a:graphicData>
        </a:graphic>
      </p:graphicFrame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1600200" y="2755900"/>
          <a:ext cx="4405313" cy="927100"/>
        </p:xfrm>
        <a:graphic>
          <a:graphicData uri="http://schemas.openxmlformats.org/presentationml/2006/ole">
            <p:oleObj spid="_x0000_s241667" name="Equation" r:id="rId4" imgW="4406760" imgH="927000" progId="Equation.3">
              <p:embed/>
            </p:oleObj>
          </a:graphicData>
        </a:graphic>
      </p:graphicFrame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8077200" y="5486400"/>
            <a:ext cx="228600" cy="228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9906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1371600" y="457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具有连续偏导数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7161088" y="417860"/>
          <a:ext cx="1803400" cy="850900"/>
        </p:xfrm>
        <a:graphic>
          <a:graphicData uri="http://schemas.openxmlformats.org/presentationml/2006/ole">
            <p:oleObj spid="_x0000_s241668" name="Equation" r:id="rId5" imgW="1803240" imgH="850680" progId="Equation.3">
              <p:embed/>
            </p:oleObj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304800" y="1003300"/>
          <a:ext cx="952500" cy="444500"/>
        </p:xfrm>
        <a:graphic>
          <a:graphicData uri="http://schemas.openxmlformats.org/presentationml/2006/ole">
            <p:oleObj spid="_x0000_s241669" name="Equation" r:id="rId6" imgW="952200" imgH="444240" progId="Equation.3">
              <p:embed/>
            </p:oleObj>
          </a:graphicData>
        </a:graphic>
      </p:graphicFrame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609600" y="15240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利用偏导数公式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82283" name="Object 11"/>
          <p:cNvGraphicFramePr>
            <a:graphicFrameLocks noChangeAspect="1"/>
          </p:cNvGraphicFramePr>
          <p:nvPr/>
        </p:nvGraphicFramePr>
        <p:xfrm>
          <a:off x="4572000" y="1600200"/>
          <a:ext cx="3657600" cy="444500"/>
        </p:xfrm>
        <a:graphic>
          <a:graphicData uri="http://schemas.openxmlformats.org/presentationml/2006/ole">
            <p:oleObj spid="_x0000_s241670" name="Equation" r:id="rId7" imgW="3657600" imgH="444240" progId="Equation.3">
              <p:embed/>
            </p:oleObj>
          </a:graphicData>
        </a:graphic>
      </p:graphicFrame>
      <p:graphicFrame>
        <p:nvGraphicFramePr>
          <p:cNvPr id="182284" name="Object 12"/>
          <p:cNvGraphicFramePr>
            <a:graphicFrameLocks noChangeAspect="1"/>
          </p:cNvGraphicFramePr>
          <p:nvPr/>
        </p:nvGraphicFramePr>
        <p:xfrm>
          <a:off x="381000" y="1981200"/>
          <a:ext cx="1701800" cy="850900"/>
        </p:xfrm>
        <a:graphic>
          <a:graphicData uri="http://schemas.openxmlformats.org/presentationml/2006/ole">
            <p:oleObj spid="_x0000_s241671" name="Equation" r:id="rId8" imgW="1701720" imgH="850680" progId="Equation.3">
              <p:embed/>
            </p:oleObj>
          </a:graphicData>
        </a:graphic>
      </p:graphicFrame>
      <p:graphicFrame>
        <p:nvGraphicFramePr>
          <p:cNvPr id="182285" name="Object 13"/>
          <p:cNvGraphicFramePr>
            <a:graphicFrameLocks noChangeAspect="1"/>
          </p:cNvGraphicFramePr>
          <p:nvPr/>
        </p:nvGraphicFramePr>
        <p:xfrm>
          <a:off x="1600200" y="4029075"/>
          <a:ext cx="4532313" cy="927100"/>
        </p:xfrm>
        <a:graphic>
          <a:graphicData uri="http://schemas.openxmlformats.org/presentationml/2006/ole">
            <p:oleObj spid="_x0000_s241672" name="Equation" r:id="rId9" imgW="4533840" imgH="927000" progId="Equation.3">
              <p:embed/>
            </p:oleObj>
          </a:graphicData>
        </a:graphic>
      </p:graphicFrame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6210300" y="4038600"/>
          <a:ext cx="1903413" cy="952500"/>
        </p:xfrm>
        <a:graphic>
          <a:graphicData uri="http://schemas.openxmlformats.org/presentationml/2006/ole">
            <p:oleObj spid="_x0000_s241673" name="Equation" r:id="rId10" imgW="1904760" imgH="952200" progId="Equation.3">
              <p:embed/>
            </p:oleObj>
          </a:graphicData>
        </a:graphic>
      </p:graphicFrame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6173788" y="2730500"/>
          <a:ext cx="1903412" cy="952500"/>
        </p:xfrm>
        <a:graphic>
          <a:graphicData uri="http://schemas.openxmlformats.org/presentationml/2006/ole">
            <p:oleObj spid="_x0000_s241674" name="Equation" r:id="rId11" imgW="1904760" imgH="952200" progId="Equation.3">
              <p:embed/>
            </p:oleObj>
          </a:graphicData>
        </a:graphic>
      </p:graphicFrame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1589088" y="5284788"/>
          <a:ext cx="2754312" cy="927100"/>
        </p:xfrm>
        <a:graphic>
          <a:graphicData uri="http://schemas.openxmlformats.org/presentationml/2006/ole">
            <p:oleObj spid="_x0000_s241675" name="Equation" r:id="rId12" imgW="2755800" imgH="927000" progId="Equation.3">
              <p:embed/>
            </p:oleObj>
          </a:graphicData>
        </a:graphic>
      </p:graphicFrame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3589338" y="2590800"/>
          <a:ext cx="736600" cy="558800"/>
        </p:xfrm>
        <a:graphic>
          <a:graphicData uri="http://schemas.openxmlformats.org/presentationml/2006/ole">
            <p:oleObj spid="_x0000_s241676" name="Equation" r:id="rId13" imgW="736560" imgH="558720" progId="Equation.3">
              <p:embed/>
            </p:oleObj>
          </a:graphicData>
        </a:graphic>
      </p:graphicFrame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2705100" y="3286125"/>
          <a:ext cx="495300" cy="444500"/>
        </p:xfrm>
        <a:graphic>
          <a:graphicData uri="http://schemas.openxmlformats.org/presentationml/2006/ole">
            <p:oleObj spid="_x0000_s241677" name="Equation" r:id="rId14" imgW="495000" imgH="444240" progId="Equation.3">
              <p:embed/>
            </p:oleObj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3263900" y="3209925"/>
          <a:ext cx="850900" cy="609600"/>
        </p:xfrm>
        <a:graphic>
          <a:graphicData uri="http://schemas.openxmlformats.org/presentationml/2006/ole">
            <p:oleObj spid="_x0000_s241678" name="Equation" r:id="rId15" imgW="850680" imgH="609480" progId="Equation.3">
              <p:embed/>
            </p:oleObj>
          </a:graphicData>
        </a:graphic>
      </p:graphicFrame>
      <p:graphicFrame>
        <p:nvGraphicFramePr>
          <p:cNvPr id="182292" name="Object 20"/>
          <p:cNvGraphicFramePr>
            <a:graphicFrameLocks noChangeAspect="1"/>
          </p:cNvGraphicFramePr>
          <p:nvPr/>
        </p:nvGraphicFramePr>
        <p:xfrm>
          <a:off x="4127500" y="3286125"/>
          <a:ext cx="825500" cy="444500"/>
        </p:xfrm>
        <a:graphic>
          <a:graphicData uri="http://schemas.openxmlformats.org/presentationml/2006/ole">
            <p:oleObj spid="_x0000_s241679" name="Equation" r:id="rId16" imgW="825480" imgH="444240" progId="Equation.3">
              <p:embed/>
            </p:oleObj>
          </a:graphicData>
        </a:graphic>
      </p:graphicFrame>
      <p:graphicFrame>
        <p:nvGraphicFramePr>
          <p:cNvPr id="182293" name="Object 21"/>
          <p:cNvGraphicFramePr>
            <a:graphicFrameLocks noChangeAspect="1"/>
          </p:cNvGraphicFramePr>
          <p:nvPr/>
        </p:nvGraphicFramePr>
        <p:xfrm>
          <a:off x="5029200" y="3175000"/>
          <a:ext cx="850900" cy="660400"/>
        </p:xfrm>
        <a:graphic>
          <a:graphicData uri="http://schemas.openxmlformats.org/presentationml/2006/ole">
            <p:oleObj spid="_x0000_s241680" name="Equation" r:id="rId17" imgW="850680" imgH="660240" progId="Equation.3">
              <p:embed/>
            </p:oleObj>
          </a:graphicData>
        </a:graphic>
      </p:graphicFrame>
      <p:graphicFrame>
        <p:nvGraphicFramePr>
          <p:cNvPr id="182294" name="Object 22"/>
          <p:cNvGraphicFramePr>
            <a:graphicFrameLocks noChangeAspect="1"/>
          </p:cNvGraphicFramePr>
          <p:nvPr/>
        </p:nvGraphicFramePr>
        <p:xfrm>
          <a:off x="3640138" y="3905250"/>
          <a:ext cx="787400" cy="558800"/>
        </p:xfrm>
        <a:graphic>
          <a:graphicData uri="http://schemas.openxmlformats.org/presentationml/2006/ole">
            <p:oleObj spid="_x0000_s241681" name="Equation" r:id="rId18" imgW="787320" imgH="558720" progId="Equation.3">
              <p:embed/>
            </p:oleObj>
          </a:graphicData>
        </a:graphic>
      </p:graphicFrame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2057400" y="20716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确定的隐函数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6477000" y="5105400"/>
            <a:ext cx="1981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2297" name="Object 25"/>
          <p:cNvGraphicFramePr>
            <a:graphicFrameLocks noChangeAspect="1"/>
          </p:cNvGraphicFramePr>
          <p:nvPr/>
        </p:nvGraphicFramePr>
        <p:xfrm>
          <a:off x="4452938" y="5257800"/>
          <a:ext cx="3960812" cy="939800"/>
        </p:xfrm>
        <a:graphic>
          <a:graphicData uri="http://schemas.openxmlformats.org/presentationml/2006/ole">
            <p:oleObj spid="_x0000_s241682" name="Equation" r:id="rId19" imgW="3962160" imgH="939600" progId="Equation.3">
              <p:embed/>
            </p:oleObj>
          </a:graphicData>
        </a:graphic>
      </p:graphicFrame>
      <p:sp>
        <p:nvSpPr>
          <p:cNvPr id="182298" name="Text Box 26"/>
          <p:cNvSpPr txBox="1">
            <a:spLocks noChangeArrowheads="1"/>
          </p:cNvSpPr>
          <p:nvPr/>
        </p:nvSpPr>
        <p:spPr bwMode="auto">
          <a:xfrm>
            <a:off x="4343400" y="20716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82299" name="Object 27"/>
          <p:cNvGraphicFramePr>
            <a:graphicFrameLocks noChangeAspect="1"/>
          </p:cNvGraphicFramePr>
          <p:nvPr/>
        </p:nvGraphicFramePr>
        <p:xfrm>
          <a:off x="2705100" y="4495800"/>
          <a:ext cx="3124200" cy="685800"/>
        </p:xfrm>
        <a:graphic>
          <a:graphicData uri="http://schemas.openxmlformats.org/presentationml/2006/ole">
            <p:oleObj spid="_x0000_s241683" name="Equation" r:id="rId20" imgW="3124080" imgH="685800" progId="Equation.3">
              <p:embed/>
            </p:oleObj>
          </a:graphicData>
        </a:graphic>
      </p:graphicFrame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5605338" y="508348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已知方程</a:t>
            </a:r>
          </a:p>
        </p:txBody>
      </p:sp>
      <p:sp>
        <p:nvSpPr>
          <p:cNvPr id="182308" name="Text Box 36"/>
          <p:cNvSpPr txBox="1">
            <a:spLocks noChangeArrowheads="1"/>
          </p:cNvSpPr>
          <p:nvPr/>
        </p:nvSpPr>
        <p:spPr bwMode="auto">
          <a:xfrm>
            <a:off x="603250" y="5378450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animBg="1"/>
      <p:bldP spid="182282" grpId="0" autoUpdateAnimBg="0"/>
      <p:bldP spid="182295" grpId="0" autoUpdateAnimBg="0"/>
      <p:bldP spid="182296" grpId="0" animBg="1"/>
      <p:bldP spid="182298" grpId="0" autoUpdateAnimBg="0"/>
      <p:bldP spid="182300" grpId="0" build="p" autoUpdateAnimBg="0"/>
      <p:bldP spid="18230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对方程两边求微分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981200" y="2219325"/>
          <a:ext cx="547688" cy="481013"/>
        </p:xfrm>
        <a:graphic>
          <a:graphicData uri="http://schemas.openxmlformats.org/presentationml/2006/ole">
            <p:oleObj spid="_x0000_s242690" name="Equation" r:id="rId3" imgW="507960" imgH="444240" progId="Equation.3">
              <p:embed/>
            </p:oleObj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1919288" y="5083175"/>
          <a:ext cx="4786312" cy="1012825"/>
        </p:xfrm>
        <a:graphic>
          <a:graphicData uri="http://schemas.openxmlformats.org/presentationml/2006/ole">
            <p:oleObj spid="_x0000_s242691" name="Equation" r:id="rId4" imgW="4444920" imgH="939600" progId="Equation.3">
              <p:embed/>
            </p:oleObj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981200" y="2971800"/>
          <a:ext cx="1863725" cy="957263"/>
        </p:xfrm>
        <a:graphic>
          <a:graphicData uri="http://schemas.openxmlformats.org/presentationml/2006/ole">
            <p:oleObj spid="_x0000_s242692" name="Equation" r:id="rId5" imgW="1726920" imgH="888840" progId="Equation.3">
              <p:embed/>
            </p:oleObj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1917700" y="4114800"/>
          <a:ext cx="2081213" cy="974725"/>
        </p:xfrm>
        <a:graphic>
          <a:graphicData uri="http://schemas.openxmlformats.org/presentationml/2006/ole">
            <p:oleObj spid="_x0000_s242693" name="Equation" r:id="rId6" imgW="1930320" imgH="901440" progId="Equation.3">
              <p:embed/>
            </p:oleObj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4114800" y="4114800"/>
          <a:ext cx="2287588" cy="931863"/>
        </p:xfrm>
        <a:graphic>
          <a:graphicData uri="http://schemas.openxmlformats.org/presentationml/2006/ole">
            <p:oleObj spid="_x0000_s242694" name="Equation" r:id="rId7" imgW="2120760" imgH="863280" progId="Equation.3">
              <p:embed/>
            </p:oleObj>
          </a:graphicData>
        </a:graphic>
      </p:graphicFrame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09600" y="45720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微分法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2057400" y="985838"/>
          <a:ext cx="1849438" cy="919162"/>
        </p:xfrm>
        <a:graphic>
          <a:graphicData uri="http://schemas.openxmlformats.org/presentationml/2006/ole">
            <p:oleObj spid="_x0000_s242695" name="Equation" r:id="rId8" imgW="1714320" imgH="850680" progId="Equation.3">
              <p:embed/>
            </p:oleObj>
          </a:graphicData>
        </a:graphic>
      </p:graphicFrame>
      <p:graphicFrame>
        <p:nvGraphicFramePr>
          <p:cNvPr id="183306" name="Object 10"/>
          <p:cNvGraphicFramePr>
            <a:graphicFrameLocks noChangeAspect="1"/>
          </p:cNvGraphicFramePr>
          <p:nvPr/>
        </p:nvGraphicFramePr>
        <p:xfrm>
          <a:off x="4800600" y="2979738"/>
          <a:ext cx="1903413" cy="957262"/>
        </p:xfrm>
        <a:graphic>
          <a:graphicData uri="http://schemas.openxmlformats.org/presentationml/2006/ole">
            <p:oleObj spid="_x0000_s242696" name="Equation" r:id="rId9" imgW="1765080" imgH="888840" progId="Equation.3">
              <p:embed/>
            </p:oleObj>
          </a:graphicData>
        </a:graphic>
      </p:graphicFrame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2590800" y="1981200"/>
          <a:ext cx="714375" cy="915988"/>
        </p:xfrm>
        <a:graphic>
          <a:graphicData uri="http://schemas.openxmlformats.org/presentationml/2006/ole">
            <p:oleObj spid="_x0000_s242697" name="Equation" r:id="rId10" imgW="660240" imgH="850680" progId="Equation.3">
              <p:embed/>
            </p:oleObj>
          </a:graphicData>
        </a:graphic>
      </p:graphicFrame>
      <p:graphicFrame>
        <p:nvGraphicFramePr>
          <p:cNvPr id="183308" name="Object 12"/>
          <p:cNvGraphicFramePr>
            <a:graphicFrameLocks noChangeAspect="1"/>
          </p:cNvGraphicFramePr>
          <p:nvPr/>
        </p:nvGraphicFramePr>
        <p:xfrm>
          <a:off x="3379788" y="2216150"/>
          <a:ext cx="890587" cy="482600"/>
        </p:xfrm>
        <a:graphic>
          <a:graphicData uri="http://schemas.openxmlformats.org/presentationml/2006/ole">
            <p:oleObj spid="_x0000_s242698" name="Equation" r:id="rId11" imgW="825480" imgH="444240" progId="Equation.3">
              <p:embed/>
            </p:oleObj>
          </a:graphicData>
        </a:graphic>
      </p:graphicFrame>
      <p:graphicFrame>
        <p:nvGraphicFramePr>
          <p:cNvPr id="183309" name="Object 13"/>
          <p:cNvGraphicFramePr>
            <a:graphicFrameLocks noChangeAspect="1"/>
          </p:cNvGraphicFramePr>
          <p:nvPr/>
        </p:nvGraphicFramePr>
        <p:xfrm>
          <a:off x="4343400" y="1981200"/>
          <a:ext cx="1328738" cy="915988"/>
        </p:xfrm>
        <a:graphic>
          <a:graphicData uri="http://schemas.openxmlformats.org/presentationml/2006/ole">
            <p:oleObj spid="_x0000_s242699" name="Equation" r:id="rId12" imgW="1231560" imgH="850680" progId="Equation.3">
              <p:embed/>
            </p:oleObj>
          </a:graphicData>
        </a:graphic>
      </p:graphicFrame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1447800" y="3197225"/>
          <a:ext cx="500063" cy="484188"/>
        </p:xfrm>
        <a:graphic>
          <a:graphicData uri="http://schemas.openxmlformats.org/presentationml/2006/ole">
            <p:oleObj spid="_x0000_s242700" name="Equation" r:id="rId13" imgW="457200" imgH="444240" progId="Equation.3">
              <p:embed/>
            </p:oleObj>
          </a:graphicData>
        </a:graphic>
      </p:graphicFrame>
      <p:graphicFrame>
        <p:nvGraphicFramePr>
          <p:cNvPr id="183311" name="Object 15"/>
          <p:cNvGraphicFramePr>
            <a:graphicFrameLocks noChangeAspect="1"/>
          </p:cNvGraphicFramePr>
          <p:nvPr/>
        </p:nvGraphicFramePr>
        <p:xfrm>
          <a:off x="3886200" y="3219450"/>
          <a:ext cx="903288" cy="484188"/>
        </p:xfrm>
        <a:graphic>
          <a:graphicData uri="http://schemas.openxmlformats.org/presentationml/2006/ole">
            <p:oleObj spid="_x0000_s242701" name="Equation" r:id="rId14" imgW="838080" imgH="444240" progId="Equation.3">
              <p:embed/>
            </p:oleObj>
          </a:graphicData>
        </a:graphic>
      </p:graphicFrame>
      <p:graphicFrame>
        <p:nvGraphicFramePr>
          <p:cNvPr id="183312" name="Object 16"/>
          <p:cNvGraphicFramePr>
            <a:graphicFrameLocks noChangeAspect="1"/>
          </p:cNvGraphicFramePr>
          <p:nvPr/>
        </p:nvGraphicFramePr>
        <p:xfrm>
          <a:off x="6781800" y="3276600"/>
          <a:ext cx="536575" cy="344488"/>
        </p:xfrm>
        <a:graphic>
          <a:graphicData uri="http://schemas.openxmlformats.org/presentationml/2006/ole">
            <p:oleObj spid="_x0000_s242702" name="Equation" r:id="rId15" imgW="495000" imgH="317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 flipH="1">
            <a:off x="4283968" y="1196752"/>
            <a:ext cx="0" cy="54011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406206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83318" y="1318865"/>
          <a:ext cx="3984626" cy="1171575"/>
        </p:xfrm>
        <a:graphic>
          <a:graphicData uri="http://schemas.openxmlformats.org/presentationml/2006/ole">
            <p:oleObj spid="_x0000_s105474" name="Equation" r:id="rId3" imgW="1549080" imgH="457200" progId="Equation.DSMT4">
              <p:embed/>
            </p:oleObj>
          </a:graphicData>
        </a:graphic>
      </p:graphicFrame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365725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251520" y="2634481"/>
          <a:ext cx="3743325" cy="2106612"/>
        </p:xfrm>
        <a:graphic>
          <a:graphicData uri="http://schemas.openxmlformats.org/presentationml/2006/ole">
            <p:oleObj spid="_x0000_s105475" name="Equation" r:id="rId4" imgW="1485720" imgH="838080" progId="Equation.DSMT4">
              <p:embed/>
            </p:oleObj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827088" y="4938737"/>
          <a:ext cx="2519362" cy="1298575"/>
        </p:xfrm>
        <a:graphic>
          <a:graphicData uri="http://schemas.openxmlformats.org/presentationml/2006/ole">
            <p:oleObj spid="_x0000_s105476" name="Equation" r:id="rId5" imgW="812520" imgH="419040" progId="Equation.DSMT4">
              <p:embed/>
            </p:oleObj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404777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4565650" y="1195040"/>
          <a:ext cx="4337050" cy="1273175"/>
        </p:xfrm>
        <a:graphic>
          <a:graphicData uri="http://schemas.openxmlformats.org/presentationml/2006/ole">
            <p:oleObj spid="_x0000_s105477" name="Equation" r:id="rId6" imgW="1650960" imgH="482400" progId="Equation.DSMT4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4716463" y="2706340"/>
          <a:ext cx="3902075" cy="2211388"/>
        </p:xfrm>
        <a:graphic>
          <a:graphicData uri="http://schemas.openxmlformats.org/presentationml/2006/ole">
            <p:oleObj spid="_x0000_s105478" name="Equation" r:id="rId7" imgW="1485720" imgH="838080" progId="Equation.DSMT4">
              <p:embed/>
            </p:oleObj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4860032" y="5082753"/>
          <a:ext cx="3503613" cy="1298575"/>
        </p:xfrm>
        <a:graphic>
          <a:graphicData uri="http://schemas.openxmlformats.org/presentationml/2006/ole">
            <p:oleObj spid="_x0000_s105479" name="Equation" r:id="rId8" imgW="1130040" imgH="419040" progId="Equation.DSMT4">
              <p:embed/>
            </p:oleObj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275109"/>
            <a:ext cx="2962671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</a:rPr>
              <a:t>隐函数求导</a:t>
            </a:r>
            <a:endParaRPr lang="zh-CN" altLang="en-US" sz="3200" b="1" dirty="0">
              <a:solidFill>
                <a:srgbClr val="C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032" y="1196752"/>
            <a:ext cx="7020272" cy="936104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</a:rPr>
              <a:t>多元函数</a:t>
            </a:r>
            <a:r>
              <a:rPr lang="zh-CN" altLang="en-US" sz="3200" b="1" dirty="0">
                <a:solidFill>
                  <a:schemeClr val="accent2"/>
                </a:solidFill>
              </a:rPr>
              <a:t>微分在几何上的应用：</a:t>
            </a:r>
            <a:br>
              <a:rPr lang="zh-CN" altLang="en-US" sz="3200" b="1" dirty="0">
                <a:solidFill>
                  <a:schemeClr val="accent2"/>
                </a:solidFill>
              </a:rPr>
            </a:b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405206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C0504D"/>
                </a:solidFill>
                <a:cs typeface="+mj-cs"/>
              </a:rPr>
              <a:t>（</a:t>
            </a:r>
            <a:r>
              <a:rPr lang="en-US" altLang="zh-CN" sz="2800" b="1" dirty="0" smtClean="0">
                <a:solidFill>
                  <a:srgbClr val="C0504D"/>
                </a:solidFill>
                <a:cs typeface="+mj-cs"/>
              </a:rPr>
              <a:t>1</a:t>
            </a:r>
            <a:r>
              <a:rPr lang="zh-CN" altLang="en-US" sz="2800" b="1" dirty="0" smtClean="0">
                <a:solidFill>
                  <a:srgbClr val="C0504D"/>
                </a:solidFill>
                <a:cs typeface="+mj-cs"/>
              </a:rPr>
              <a:t>）求曲线在一点处的切线和法平面</a:t>
            </a:r>
            <a:endParaRPr lang="zh-CN" altLang="en-US" sz="2800" b="1" dirty="0">
              <a:solidFill>
                <a:srgbClr val="C0504D"/>
              </a:solidFill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409836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C0504D"/>
                </a:solidFill>
              </a:rPr>
              <a:t>（</a:t>
            </a:r>
            <a:r>
              <a:rPr lang="en-US" altLang="zh-CN" sz="2800" b="1" dirty="0" smtClean="0">
                <a:solidFill>
                  <a:srgbClr val="C0504D"/>
                </a:solidFill>
              </a:rPr>
              <a:t>2</a:t>
            </a:r>
            <a:r>
              <a:rPr lang="zh-CN" altLang="en-US" sz="2800" b="1" dirty="0" smtClean="0">
                <a:solidFill>
                  <a:srgbClr val="C0504D"/>
                </a:solidFill>
              </a:rPr>
              <a:t>）求曲面在一点处的法线和切平面</a:t>
            </a:r>
            <a:endParaRPr lang="zh-CN" altLang="en-US" sz="2800" b="1" dirty="0">
              <a:solidFill>
                <a:srgbClr val="C050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-36512" y="53657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、设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 ：</a:t>
            </a:r>
            <a:endParaRPr lang="zh-CN" altLang="en-US" sz="2800" b="1" dirty="0">
              <a:latin typeface="Times New Roman" pitchFamily="18" charset="0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634208" y="0"/>
          <a:ext cx="1508740" cy="1449400"/>
        </p:xfrm>
        <a:graphic>
          <a:graphicData uri="http://schemas.openxmlformats.org/presentationml/2006/ole">
            <p:oleObj spid="_x0000_s108546" r:id="rId3" imgW="1574640" imgH="1574640" progId="Equation.DSMT4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1084" y="177800"/>
            <a:ext cx="2665412" cy="2265363"/>
            <a:chOff x="0" y="0"/>
            <a:chExt cx="2034" cy="17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0" y="0"/>
              <a:ext cx="1824" cy="1728"/>
              <a:chOff x="0" y="0"/>
              <a:chExt cx="1824" cy="1728"/>
            </a:xfrm>
          </p:grpSpPr>
          <p:sp>
            <p:nvSpPr>
              <p:cNvPr id="63494" name="Line 6"/>
              <p:cNvSpPr>
                <a:spLocks noChangeShapeType="1"/>
              </p:cNvSpPr>
              <p:nvPr/>
            </p:nvSpPr>
            <p:spPr bwMode="auto">
              <a:xfrm flipV="1">
                <a:off x="480" y="0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63495" name="Line 7"/>
              <p:cNvSpPr>
                <a:spLocks noChangeShapeType="1"/>
              </p:cNvSpPr>
              <p:nvPr/>
            </p:nvSpPr>
            <p:spPr bwMode="auto">
              <a:xfrm>
                <a:off x="480" y="1248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63496" name="Line 8"/>
              <p:cNvSpPr>
                <a:spLocks noChangeShapeType="1"/>
              </p:cNvSpPr>
              <p:nvPr/>
            </p:nvSpPr>
            <p:spPr bwMode="auto">
              <a:xfrm flipH="1">
                <a:off x="0" y="1248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aphicFrame>
          <p:nvGraphicFramePr>
            <p:cNvPr id="63497" name="Object 9"/>
            <p:cNvGraphicFramePr>
              <a:graphicFrameLocks noChangeAspect="1"/>
            </p:cNvGraphicFramePr>
            <p:nvPr/>
          </p:nvGraphicFramePr>
          <p:xfrm>
            <a:off x="690" y="1296"/>
            <a:ext cx="210" cy="220"/>
          </p:xfrm>
          <a:graphic>
            <a:graphicData uri="http://schemas.openxmlformats.org/presentationml/2006/ole">
              <p:oleObj spid="_x0000_s108556" r:id="rId4" imgW="228600" imgH="241200" progId="Equation.3">
                <p:embed/>
              </p:oleObj>
            </a:graphicData>
          </a:graphic>
        </p:graphicFrame>
        <p:graphicFrame>
          <p:nvGraphicFramePr>
            <p:cNvPr id="63498" name="Object 10"/>
            <p:cNvGraphicFramePr>
              <a:graphicFrameLocks noChangeAspect="1"/>
            </p:cNvGraphicFramePr>
            <p:nvPr/>
          </p:nvGraphicFramePr>
          <p:xfrm>
            <a:off x="446" y="0"/>
            <a:ext cx="196" cy="210"/>
          </p:xfrm>
          <a:graphic>
            <a:graphicData uri="http://schemas.openxmlformats.org/presentationml/2006/ole">
              <p:oleObj spid="_x0000_s108557" r:id="rId5" imgW="215640" imgH="228600" progId="Equation.3">
                <p:embed/>
              </p:oleObj>
            </a:graphicData>
          </a:graphic>
        </p:graphicFrame>
        <p:graphicFrame>
          <p:nvGraphicFramePr>
            <p:cNvPr id="63499" name="Object 11"/>
            <p:cNvGraphicFramePr>
              <a:graphicFrameLocks noChangeAspect="1"/>
            </p:cNvGraphicFramePr>
            <p:nvPr/>
          </p:nvGraphicFramePr>
          <p:xfrm>
            <a:off x="1794" y="1296"/>
            <a:ext cx="231" cy="290"/>
          </p:xfrm>
          <a:graphic>
            <a:graphicData uri="http://schemas.openxmlformats.org/presentationml/2006/ole">
              <p:oleObj spid="_x0000_s108558" r:id="rId6" imgW="253800" imgH="317160" progId="Equation.3">
                <p:embed/>
              </p:oleObj>
            </a:graphicData>
          </a:graphic>
        </p:graphicFrame>
        <p:graphicFrame>
          <p:nvGraphicFramePr>
            <p:cNvPr id="63500" name="Object 12"/>
            <p:cNvGraphicFramePr>
              <a:graphicFrameLocks noChangeAspect="1"/>
            </p:cNvGraphicFramePr>
            <p:nvPr/>
          </p:nvGraphicFramePr>
          <p:xfrm>
            <a:off x="0" y="1488"/>
            <a:ext cx="210" cy="220"/>
          </p:xfrm>
          <a:graphic>
            <a:graphicData uri="http://schemas.openxmlformats.org/presentationml/2006/ole">
              <p:oleObj spid="_x0000_s108559" r:id="rId7" imgW="228600" imgH="241200" progId="Equation.3">
                <p:embed/>
              </p:oleObj>
            </a:graphicData>
          </a:graphic>
        </p:graphicFrame>
      </p:grpSp>
      <p:sp>
        <p:nvSpPr>
          <p:cNvPr id="63501" name="Arc 13"/>
          <p:cNvSpPr>
            <a:spLocks/>
          </p:cNvSpPr>
          <p:nvPr/>
        </p:nvSpPr>
        <p:spPr bwMode="auto">
          <a:xfrm rot="21002579" flipV="1">
            <a:off x="7360096" y="304800"/>
            <a:ext cx="1133475" cy="1133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H="1">
            <a:off x="7661721" y="157163"/>
            <a:ext cx="914400" cy="1447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rot="805010" flipV="1">
            <a:off x="7491859" y="1003300"/>
            <a:ext cx="1069975" cy="6921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4" name="Group 16"/>
          <p:cNvGrpSpPr>
            <a:grpSpLocks noChangeAspect="1"/>
          </p:cNvGrpSpPr>
          <p:nvPr/>
        </p:nvGrpSpPr>
        <p:grpSpPr bwMode="auto">
          <a:xfrm>
            <a:off x="7740352" y="1384896"/>
            <a:ext cx="485775" cy="315912"/>
            <a:chOff x="0" y="0"/>
            <a:chExt cx="306" cy="199"/>
          </a:xfrm>
        </p:grpSpPr>
        <p:graphicFrame>
          <p:nvGraphicFramePr>
            <p:cNvPr id="63505" name="Object 17"/>
            <p:cNvGraphicFramePr>
              <a:graphicFrameLocks noChangeAspect="1"/>
            </p:cNvGraphicFramePr>
            <p:nvPr/>
          </p:nvGraphicFramePr>
          <p:xfrm>
            <a:off x="96" y="48"/>
            <a:ext cx="210" cy="151"/>
          </p:xfrm>
          <a:graphic>
            <a:graphicData uri="http://schemas.openxmlformats.org/presentationml/2006/ole">
              <p:oleObj spid="_x0000_s108554" r:id="rId8" imgW="406080" imgH="291960" progId="Equation.3">
                <p:embed/>
              </p:oleObj>
            </a:graphicData>
          </a:graphic>
        </p:graphicFrame>
        <p:graphicFrame>
          <p:nvGraphicFramePr>
            <p:cNvPr id="63506" name="Object 18"/>
            <p:cNvGraphicFramePr>
              <a:graphicFrameLocks noChangeAspect="1"/>
            </p:cNvGraphicFramePr>
            <p:nvPr/>
          </p:nvGraphicFramePr>
          <p:xfrm>
            <a:off x="0" y="0"/>
            <a:ext cx="74" cy="80"/>
          </p:xfrm>
          <a:graphic>
            <a:graphicData uri="http://schemas.openxmlformats.org/presentationml/2006/ole">
              <p:oleObj spid="_x0000_s108555" r:id="rId9" imgW="190440" imgH="203040" progId="Equation.3">
                <p:embed/>
              </p:oleObj>
            </a:graphicData>
          </a:graphic>
        </p:graphicFrame>
      </p:grpSp>
      <p:grpSp>
        <p:nvGrpSpPr>
          <p:cNvPr id="5" name="Group 19"/>
          <p:cNvGrpSpPr>
            <a:grpSpLocks noChangeAspect="1"/>
          </p:cNvGrpSpPr>
          <p:nvPr/>
        </p:nvGrpSpPr>
        <p:grpSpPr bwMode="auto">
          <a:xfrm>
            <a:off x="8352284" y="311150"/>
            <a:ext cx="609600" cy="261938"/>
            <a:chOff x="0" y="0"/>
            <a:chExt cx="384" cy="165"/>
          </a:xfrm>
        </p:grpSpPr>
        <p:graphicFrame>
          <p:nvGraphicFramePr>
            <p:cNvPr id="63508" name="Object 20"/>
            <p:cNvGraphicFramePr>
              <a:graphicFrameLocks noChangeAspect="1"/>
            </p:cNvGraphicFramePr>
            <p:nvPr/>
          </p:nvGraphicFramePr>
          <p:xfrm>
            <a:off x="0" y="79"/>
            <a:ext cx="74" cy="80"/>
          </p:xfrm>
          <a:graphic>
            <a:graphicData uri="http://schemas.openxmlformats.org/presentationml/2006/ole">
              <p:oleObj spid="_x0000_s108552" r:id="rId10" imgW="190440" imgH="203040" progId="Equation.3">
                <p:embed/>
              </p:oleObj>
            </a:graphicData>
          </a:graphic>
        </p:graphicFrame>
        <p:graphicFrame>
          <p:nvGraphicFramePr>
            <p:cNvPr id="63509" name="Object 21"/>
            <p:cNvGraphicFramePr>
              <a:graphicFrameLocks noChangeAspect="1"/>
            </p:cNvGraphicFramePr>
            <p:nvPr/>
          </p:nvGraphicFramePr>
          <p:xfrm>
            <a:off x="127" y="0"/>
            <a:ext cx="257" cy="165"/>
          </p:xfrm>
          <a:graphic>
            <a:graphicData uri="http://schemas.openxmlformats.org/presentationml/2006/ole">
              <p:oleObj spid="_x0000_s108553" r:id="rId11" imgW="495000" imgH="317160" progId="Equation.3">
                <p:embed/>
              </p:oleObj>
            </a:graphicData>
          </a:graphic>
        </p:graphicFrame>
      </p:grp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9552" y="1523204"/>
            <a:ext cx="176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切线：</a:t>
            </a:r>
          </a:p>
        </p:txBody>
      </p:sp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1907382" y="1396231"/>
          <a:ext cx="3679077" cy="936104"/>
        </p:xfrm>
        <a:graphic>
          <a:graphicData uri="http://schemas.openxmlformats.org/presentationml/2006/ole">
            <p:oleObj spid="_x0000_s108547" r:id="rId12" imgW="1562040" imgH="431640" progId="Equation.3">
              <p:embed/>
            </p:oleObj>
          </a:graphicData>
        </a:graphic>
      </p:graphicFrame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611560" y="2403971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法平面：</a:t>
            </a:r>
          </a:p>
        </p:txBody>
      </p:sp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2052415" y="2476351"/>
          <a:ext cx="6078438" cy="446624"/>
        </p:xfrm>
        <a:graphic>
          <a:graphicData uri="http://schemas.openxmlformats.org/presentationml/2006/ole">
            <p:oleObj spid="_x0000_s108548" r:id="rId13" imgW="7581600" imgH="457200" progId="Equation.3">
              <p:embed/>
            </p:oleObj>
          </a:graphicData>
        </a:graphic>
      </p:graphicFrame>
      <p:graphicFrame>
        <p:nvGraphicFramePr>
          <p:cNvPr id="63514" name="Object 26"/>
          <p:cNvGraphicFramePr>
            <a:graphicFrameLocks noChangeAspect="1"/>
          </p:cNvGraphicFramePr>
          <p:nvPr/>
        </p:nvGraphicFramePr>
        <p:xfrm>
          <a:off x="683568" y="2997175"/>
          <a:ext cx="1074851" cy="432048"/>
        </p:xfrm>
        <a:graphic>
          <a:graphicData uri="http://schemas.openxmlformats.org/presentationml/2006/ole">
            <p:oleObj spid="_x0000_s108549" r:id="rId14" imgW="545760" imgH="203040" progId="Equation.3">
              <p:embed/>
            </p:oleObj>
          </a:graphicData>
        </a:graphic>
      </p:graphicFrame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1835696" y="2924944"/>
          <a:ext cx="3744515" cy="571641"/>
        </p:xfrm>
        <a:graphic>
          <a:graphicData uri="http://schemas.openxmlformats.org/presentationml/2006/ole">
            <p:oleObj spid="_x0000_s108550" r:id="rId15" imgW="1701720" imgH="241200" progId="Equation.3">
              <p:embed/>
            </p:oleObj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3292045" y="548680"/>
          <a:ext cx="3595319" cy="508648"/>
        </p:xfrm>
        <a:graphic>
          <a:graphicData uri="http://schemas.openxmlformats.org/presentationml/2006/ole">
            <p:oleObj spid="_x0000_s108551" r:id="rId16" imgW="1434960" imgH="228600" progId="Equation.3">
              <p:embed/>
            </p:oleObj>
          </a:graphicData>
        </a:graphic>
      </p:graphicFrame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0" y="3705944"/>
            <a:ext cx="23225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、设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 ：</a:t>
            </a:r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1530896" y="3573016"/>
          <a:ext cx="1637054" cy="933475"/>
        </p:xfrm>
        <a:graphic>
          <a:graphicData uri="http://schemas.openxmlformats.org/presentationml/2006/ole">
            <p:oleObj spid="_x0000_s108560" r:id="rId17" imgW="1587240" imgH="977760" progId="Equation.3">
              <p:embed/>
            </p:oleObj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3259088" y="3802612"/>
          <a:ext cx="5561384" cy="490483"/>
        </p:xfrm>
        <a:graphic>
          <a:graphicData uri="http://schemas.openxmlformats.org/presentationml/2006/ole">
            <p:oleObj spid="_x0000_s108561" r:id="rId18" imgW="2705040" imgH="228600" progId="Equation.3">
              <p:embed/>
            </p:oleObj>
          </a:graphicData>
        </a:graphic>
      </p:graphicFrame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683568" y="4566168"/>
          <a:ext cx="3312368" cy="515516"/>
        </p:xfrm>
        <a:graphic>
          <a:graphicData uri="http://schemas.openxmlformats.org/presentationml/2006/ole">
            <p:oleObj spid="_x0000_s108562" name="Equation" r:id="rId19" imgW="1473120" imgH="241200" progId="Equation.DSMT4">
              <p:embed/>
            </p:oleObj>
          </a:graphicData>
        </a:graphic>
      </p:graphicFrame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5496" y="5386788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、设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 ：</a:t>
            </a:r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1566392" y="5242772"/>
          <a:ext cx="2160240" cy="931354"/>
        </p:xfrm>
        <a:graphic>
          <a:graphicData uri="http://schemas.openxmlformats.org/presentationml/2006/ole">
            <p:oleObj spid="_x0000_s108563" r:id="rId20" imgW="2260440" imgH="977760" progId="Equation.3">
              <p:embed/>
            </p:oleObj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3870648" y="5386788"/>
          <a:ext cx="2787351" cy="496868"/>
        </p:xfrm>
        <a:graphic>
          <a:graphicData uri="http://schemas.openxmlformats.org/presentationml/2006/ole">
            <p:oleObj spid="_x0000_s108564" r:id="rId21" imgW="1295280" imgH="228600" progId="Equation.3">
              <p:embed/>
            </p:oleObj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/>
        </p:nvGraphicFramePr>
        <p:xfrm>
          <a:off x="6555395" y="4954740"/>
          <a:ext cx="2499829" cy="1450554"/>
        </p:xfrm>
        <a:graphic>
          <a:graphicData uri="http://schemas.openxmlformats.org/presentationml/2006/ole">
            <p:oleObj spid="_x0000_s108565" name="Equation" r:id="rId22" imgW="115560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2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animBg="1"/>
      <p:bldP spid="63503" grpId="0" animBg="1"/>
      <p:bldP spid="63510" grpId="0" autoUpdateAnimBg="0"/>
      <p:bldP spid="63512" grpId="0" autoUpdateAnimBg="0"/>
      <p:bldP spid="32" grpId="0"/>
      <p:bldP spid="3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563888" y="60791"/>
            <a:ext cx="5630067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曲面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 上点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处的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法向量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51520" y="1772816"/>
          <a:ext cx="8784976" cy="628536"/>
        </p:xfrm>
        <a:graphic>
          <a:graphicData uri="http://schemas.openxmlformats.org/presentationml/2006/ole">
            <p:oleObj spid="_x0000_s110594" name="Equation" r:id="rId3" imgW="4419360" imgH="241200" progId="Equation.DSMT4">
              <p:embed/>
            </p:oleObj>
          </a:graphicData>
        </a:graphic>
      </p:graphicFrame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11560" y="2348880"/>
            <a:ext cx="1534394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法线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L: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051720" y="2348880"/>
          <a:ext cx="6631532" cy="1046045"/>
        </p:xfrm>
        <a:graphic>
          <a:graphicData uri="http://schemas.openxmlformats.org/presentationml/2006/ole">
            <p:oleObj spid="_x0000_s110595" r:id="rId4" imgW="6934517" imgH="1029017" progId="Equation.3">
              <p:embed/>
            </p:oleObj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39552" y="1268760"/>
            <a:ext cx="1931939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切平面 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259632" y="764704"/>
          <a:ext cx="6480720" cy="573515"/>
        </p:xfrm>
        <a:graphic>
          <a:graphicData uri="http://schemas.openxmlformats.org/presentationml/2006/ole">
            <p:oleObj spid="_x0000_s110596" r:id="rId5" imgW="2970828" imgH="241512" progId="Equation.3">
              <p:embed/>
            </p:oleObj>
          </a:graphicData>
        </a:graphic>
      </p:graphicFrame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-36512" y="80269"/>
            <a:ext cx="2298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、设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 ：</a:t>
            </a:r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1429743" y="195714"/>
          <a:ext cx="2081411" cy="424974"/>
        </p:xfrm>
        <a:graphic>
          <a:graphicData uri="http://schemas.openxmlformats.org/presentationml/2006/ole">
            <p:oleObj spid="_x0000_s110597" r:id="rId6" imgW="2094000" imgH="406365" progId="Equation.3">
              <p:embed/>
            </p:oleObj>
          </a:graphicData>
        </a:graphic>
      </p:graphicFrame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-9524" y="44624"/>
            <a:ext cx="3599507" cy="57606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07504" y="3689176"/>
            <a:ext cx="3136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、设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 ：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574900" y="3717032"/>
          <a:ext cx="1800200" cy="492792"/>
        </p:xfrm>
        <a:graphic>
          <a:graphicData uri="http://schemas.openxmlformats.org/presentationml/2006/ole">
            <p:oleObj spid="_x0000_s110598" r:id="rId7" imgW="736278" imgH="203341" progId="Equation.3">
              <p:embed/>
            </p:oleObj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9552" y="4279946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曲面在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法向量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3923928" y="4279946"/>
          <a:ext cx="4449415" cy="544901"/>
        </p:xfrm>
        <a:graphic>
          <a:graphicData uri="http://schemas.openxmlformats.org/presentationml/2006/ole">
            <p:oleObj spid="_x0000_s110599" r:id="rId8" imgW="1955268" imgH="241512" progId="Equation.3">
              <p:embed/>
            </p:oleObj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9552" y="5432074"/>
            <a:ext cx="1250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法线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436912" y="5453456"/>
          <a:ext cx="5145062" cy="1071888"/>
        </p:xfrm>
        <a:graphic>
          <a:graphicData uri="http://schemas.openxmlformats.org/presentationml/2006/ole">
            <p:oleObj spid="_x0000_s110600" r:id="rId9" imgW="4635817" imgH="965517" progId="Equation.3">
              <p:embed/>
            </p:oleObj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4239196" y="3789040"/>
          <a:ext cx="3937248" cy="443228"/>
        </p:xfrm>
        <a:graphic>
          <a:graphicData uri="http://schemas.openxmlformats.org/presentationml/2006/ole">
            <p:oleObj spid="_x0000_s110601" r:id="rId10" imgW="3478607" imgH="393846" progId="Equation.3">
              <p:embed/>
            </p:oleObj>
          </a:graphicData>
        </a:graphic>
      </p:graphicFrame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648596" y="3667118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21146" y="4856010"/>
            <a:ext cx="1458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切平面</a:t>
            </a: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1907704" y="4856010"/>
          <a:ext cx="6840760" cy="616285"/>
        </p:xfrm>
        <a:graphic>
          <a:graphicData uri="http://schemas.openxmlformats.org/presentationml/2006/ole">
            <p:oleObj spid="_x0000_s110602" r:id="rId11" imgW="3275495" imgH="241512" progId="Equation.3">
              <p:embed/>
            </p:oleObj>
          </a:graphicData>
        </a:graphic>
      </p:graphicFrame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134740" y="3573289"/>
            <a:ext cx="3240360" cy="71980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2" grpId="0" autoUpdateAnimBg="0"/>
      <p:bldP spid="14" grpId="0"/>
      <p:bldP spid="16" grpId="0" autoUpdateAnimBg="0"/>
      <p:bldP spid="18" grpId="0" autoUpdateAnimBg="0"/>
      <p:bldP spid="21" grpId="0" autoUpdateAnimBg="0"/>
      <p:bldP spid="22" grpId="0" autoUpdateAnimBg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403349" y="404664"/>
          <a:ext cx="8087725" cy="749449"/>
        </p:xfrm>
        <a:graphic>
          <a:graphicData uri="http://schemas.openxmlformats.org/presentationml/2006/ole">
            <p:oleObj spid="_x0000_s88066" name="文档" r:id="rId3" imgW="6990958" imgH="645216" progId="Word.Document.8">
              <p:embed/>
            </p:oleObj>
          </a:graphicData>
        </a:graphic>
      </p:graphicFrame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7350" y="1612900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2800" b="1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259632" y="2492896"/>
          <a:ext cx="3384376" cy="1692189"/>
        </p:xfrm>
        <a:graphic>
          <a:graphicData uri="http://schemas.openxmlformats.org/presentationml/2006/ole">
            <p:oleObj spid="_x0000_s88067" name="Equation" r:id="rId4" imgW="1523880" imgH="761760" progId="Equation.DSMT4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4716016" y="2420888"/>
          <a:ext cx="2304256" cy="1827929"/>
        </p:xfrm>
        <a:graphic>
          <a:graphicData uri="http://schemas.openxmlformats.org/presentationml/2006/ole">
            <p:oleObj spid="_x0000_s88068" name="Equation" r:id="rId5" imgW="888840" imgH="761760" progId="Equation.DSMT4">
              <p:embed/>
            </p:oleObj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4744814" y="4509120"/>
          <a:ext cx="2203450" cy="492125"/>
        </p:xfrm>
        <a:graphic>
          <a:graphicData uri="http://schemas.openxmlformats.org/presentationml/2006/ole">
            <p:oleObj spid="_x0000_s88069" name="Equation" r:id="rId6" imgW="1079280" imgH="241200" progId="Equation.DSMT4">
              <p:embed/>
            </p:oleObj>
          </a:graphicData>
        </a:graphic>
      </p:graphicFrame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2948315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1186433" y="1556792"/>
          <a:ext cx="5599637" cy="602406"/>
        </p:xfrm>
        <a:graphic>
          <a:graphicData uri="http://schemas.openxmlformats.org/presentationml/2006/ole">
            <p:oleObj spid="_x0000_s88070" name="Equation" r:id="rId7" imgW="2247840" imgH="241200" progId="Equation.DSMT4">
              <p:embed/>
            </p:oleObj>
          </a:graphicData>
        </a:graphic>
      </p:graphicFrame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95288" y="476250"/>
            <a:ext cx="935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已知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400600" y="171706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400600" y="169801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575244" y="1232173"/>
          <a:ext cx="8173220" cy="565217"/>
        </p:xfrm>
        <a:graphic>
          <a:graphicData uri="http://schemas.openxmlformats.org/presentationml/2006/ole">
            <p:oleObj spid="_x0000_s112642" name="Equation" r:id="rId3" imgW="3682800" imgH="253800" progId="Equation.DSMT4">
              <p:embed/>
            </p:oleObj>
          </a:graphicData>
        </a:graphic>
      </p:graphicFrame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39552" y="2456309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所求法线方程为</a:t>
            </a:r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347864" y="2276872"/>
          <a:ext cx="2520106" cy="940040"/>
        </p:xfrm>
        <a:graphic>
          <a:graphicData uri="http://schemas.openxmlformats.org/presentationml/2006/ole">
            <p:oleObj spid="_x0000_s112643" name="Equation" r:id="rId4" imgW="1054080" imgH="393480" progId="Equation.DSMT4">
              <p:embed/>
            </p:oleObj>
          </a:graphicData>
        </a:graphic>
      </p:graphicFrame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0" y="3284984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1331913" y="118686"/>
          <a:ext cx="2016125" cy="520700"/>
        </p:xfrm>
        <a:graphic>
          <a:graphicData uri="http://schemas.openxmlformats.org/presentationml/2006/ole">
            <p:oleObj spid="_x0000_s112644" name="Equation" r:id="rId5" imgW="889000" imgH="228600" progId="Equation.DSMT4">
              <p:embed/>
            </p:oleObj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4284663" y="190124"/>
          <a:ext cx="1081087" cy="412750"/>
        </p:xfrm>
        <a:graphic>
          <a:graphicData uri="http://schemas.openxmlformats.org/presentationml/2006/ole">
            <p:oleObj spid="_x0000_s112645" name="Equation" r:id="rId6" imgW="520474" imgH="203112" progId="Equation.DSMT4">
              <p:embed/>
            </p:oleObj>
          </a:graphicData>
        </a:graphic>
      </p:graphicFrame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107950" y="122983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求曲面</a:t>
            </a: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3348038" y="116633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5220072" y="116632"/>
            <a:ext cx="4174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处的切平面及法线方程．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1116013" y="656109"/>
          <a:ext cx="3600450" cy="520700"/>
        </p:xfrm>
        <a:graphic>
          <a:graphicData uri="http://schemas.openxmlformats.org/presentationml/2006/ole">
            <p:oleObj spid="_x0000_s112646" name="Equation" r:id="rId7" imgW="1587240" imgH="228600" progId="Equation.DSMT4">
              <p:embed/>
            </p:oleObj>
          </a:graphicData>
        </a:graphic>
      </p:graphicFrame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468561" y="1844551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切平面：</a:t>
            </a:r>
          </a:p>
        </p:txBody>
      </p:sp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2124323" y="1844551"/>
          <a:ext cx="3338513" cy="539750"/>
        </p:xfrm>
        <a:graphic>
          <a:graphicData uri="http://schemas.openxmlformats.org/presentationml/2006/ole">
            <p:oleObj spid="_x0000_s112647" name="Equation" r:id="rId8" imgW="1257120" imgH="203040" progId="Equation.DSMT4">
              <p:embed/>
            </p:oleObj>
          </a:graphicData>
        </a:graphic>
      </p:graphicFrame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6660232" y="1808237"/>
          <a:ext cx="2292350" cy="539750"/>
        </p:xfrm>
        <a:graphic>
          <a:graphicData uri="http://schemas.openxmlformats.org/presentationml/2006/ole">
            <p:oleObj spid="_x0000_s112648" name="Equation" r:id="rId9" imgW="863280" imgH="203040" progId="Equation.DSMT4">
              <p:embed/>
            </p:oleObj>
          </a:graphicData>
        </a:graphic>
      </p:graphicFrame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6085061" y="1808237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179388" y="655638"/>
            <a:ext cx="685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-468560" y="5458996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-468560" y="54304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609793" y="4149080"/>
          <a:ext cx="6914535" cy="936104"/>
        </p:xfrm>
        <a:graphic>
          <a:graphicData uri="http://schemas.openxmlformats.org/presentationml/2006/ole">
            <p:oleObj spid="_x0000_s112649" name="Equation" r:id="rId10" imgW="3187440" imgH="431640" progId="Equation.DSMT4">
              <p:embed/>
            </p:oleObj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461045" y="3212976"/>
          <a:ext cx="3155950" cy="803275"/>
        </p:xfrm>
        <a:graphic>
          <a:graphicData uri="http://schemas.openxmlformats.org/presentationml/2006/ole">
            <p:oleObj spid="_x0000_s112650" name="Equation" r:id="rId11" imgW="1587240" imgH="406080" progId="Equation.DSMT4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6012085" y="3357711"/>
          <a:ext cx="792163" cy="485775"/>
        </p:xfrm>
        <a:graphic>
          <a:graphicData uri="http://schemas.openxmlformats.org/presentationml/2006/ole">
            <p:oleObj spid="_x0000_s112651" name="Equation" r:id="rId12" imgW="291847" imgH="177646" progId="Equation.DSMT4">
              <p:embed/>
            </p:oleObj>
          </a:graphicData>
        </a:graphic>
      </p:graphicFrame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79933" y="3362008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求曲线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500785" y="3355658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在对应于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6707275" y="3337828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的点处的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5496" y="4293518"/>
            <a:ext cx="685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08099" y="5077321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切线为</a:t>
            </a:r>
          </a:p>
        </p:txBody>
      </p:sp>
      <p:graphicFrame>
        <p:nvGraphicFramePr>
          <p:cNvPr id="29" name="Object 14"/>
          <p:cNvGraphicFramePr>
            <a:graphicFrameLocks noChangeAspect="1"/>
          </p:cNvGraphicFramePr>
          <p:nvPr/>
        </p:nvGraphicFramePr>
        <p:xfrm>
          <a:off x="1407418" y="5000625"/>
          <a:ext cx="3235325" cy="890588"/>
        </p:xfrm>
        <a:graphic>
          <a:graphicData uri="http://schemas.openxmlformats.org/presentationml/2006/ole">
            <p:oleObj spid="_x0000_s112652" name="Equation" r:id="rId13" imgW="1473120" imgH="406080" progId="Equation.DSMT4">
              <p:embed/>
            </p:oleObj>
          </a:graphicData>
        </a:graphic>
      </p:graphicFrame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143000" y="5827464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法平面为</a:t>
            </a:r>
          </a:p>
        </p:txBody>
      </p:sp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1727176" y="5805264"/>
          <a:ext cx="3719512" cy="817562"/>
        </p:xfrm>
        <a:graphic>
          <a:graphicData uri="http://schemas.openxmlformats.org/presentationml/2006/ole">
            <p:oleObj spid="_x0000_s112653" name="Equation" r:id="rId14" imgW="1981080" imgH="406080" progId="Equation.DSMT4">
              <p:embed/>
            </p:oleObj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/>
        </p:nvGraphicFramePr>
        <p:xfrm>
          <a:off x="5532314" y="6008688"/>
          <a:ext cx="3478213" cy="468312"/>
        </p:xfrm>
        <a:graphic>
          <a:graphicData uri="http://schemas.openxmlformats.org/presentationml/2006/ole">
            <p:oleObj spid="_x0000_s112654" name="Equation" r:id="rId15" imgW="1600200" imgH="215640" progId="Equation.DSMT4">
              <p:embed/>
            </p:oleObj>
          </a:graphicData>
        </a:graphic>
      </p:graphicFrame>
      <p:sp>
        <p:nvSpPr>
          <p:cNvPr id="33" name="矩形 32"/>
          <p:cNvSpPr/>
          <p:nvPr/>
        </p:nvSpPr>
        <p:spPr>
          <a:xfrm>
            <a:off x="5854352" y="3769876"/>
            <a:ext cx="3542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切线及法平面方程．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  <p:bldP spid="102407" grpId="0" animBg="1"/>
      <p:bldP spid="102414" grpId="0"/>
      <p:bldP spid="102417" grpId="0"/>
      <p:bldP spid="24" grpId="0"/>
      <p:bldP spid="25" grpId="0"/>
      <p:bldP spid="26" grpId="0"/>
      <p:bldP spid="27" grpId="0"/>
      <p:bldP spid="28" grpId="0"/>
      <p:bldP spid="30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322263" y="1569839"/>
          <a:ext cx="8542337" cy="695325"/>
        </p:xfrm>
        <a:graphic>
          <a:graphicData uri="http://schemas.openxmlformats.org/presentationml/2006/ole">
            <p:oleObj spid="_x0000_s121858" name="文档" r:id="rId3" imgW="7353101" imgH="596626" progId="Word.Document.8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900113" y="2310540"/>
          <a:ext cx="5976143" cy="471131"/>
        </p:xfrm>
        <a:graphic>
          <a:graphicData uri="http://schemas.openxmlformats.org/presentationml/2006/ole">
            <p:oleObj spid="_x0000_s121859" name="文档" r:id="rId4" imgW="5486400" imgH="447480" progId="Word.Document.8">
              <p:embed/>
            </p:oleObj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187450" y="2829297"/>
          <a:ext cx="3309938" cy="1157287"/>
        </p:xfrm>
        <a:graphic>
          <a:graphicData uri="http://schemas.openxmlformats.org/presentationml/2006/ole">
            <p:oleObj spid="_x0000_s121860" name="Equation" r:id="rId5" imgW="1460160" imgH="507960" progId="Equation.DSMT4">
              <p:embed/>
            </p:oleObj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962422" y="3945282"/>
          <a:ext cx="6129858" cy="509370"/>
        </p:xfrm>
        <a:graphic>
          <a:graphicData uri="http://schemas.openxmlformats.org/presentationml/2006/ole">
            <p:oleObj spid="_x0000_s121861" name="Document" r:id="rId6" imgW="5776560" imgH="475920" progId="Word.Document.8">
              <p:embed/>
            </p:oleObj>
          </a:graphicData>
        </a:graphic>
      </p:graphicFrame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52400" y="2180009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32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4859338" y="2913236"/>
          <a:ext cx="2519362" cy="527050"/>
        </p:xfrm>
        <a:graphic>
          <a:graphicData uri="http://schemas.openxmlformats.org/presentationml/2006/ole">
            <p:oleObj spid="_x0000_s121862" name="Equation" r:id="rId7" imgW="1041120" imgH="203040" progId="Equation.DSMT4">
              <p:embed/>
            </p:oleObj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1403648" y="4581128"/>
          <a:ext cx="2403475" cy="1739900"/>
        </p:xfrm>
        <a:graphic>
          <a:graphicData uri="http://schemas.openxmlformats.org/presentationml/2006/ole">
            <p:oleObj spid="_x0000_s121863" name="Equation" r:id="rId8" imgW="1054080" imgH="723600" progId="Equation.DSMT4">
              <p:embed/>
            </p:oleObj>
          </a:graphicData>
        </a:graphic>
      </p:graphicFrame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107950" y="470095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4859338" y="3417292"/>
          <a:ext cx="3908425" cy="508000"/>
        </p:xfrm>
        <a:graphic>
          <a:graphicData uri="http://schemas.openxmlformats.org/presentationml/2006/ole">
            <p:oleObj spid="_x0000_s121864" name="Equation" r:id="rId9" imgW="1549080" imgH="203040" progId="Equation.DSMT4">
              <p:embed/>
            </p:oleObj>
          </a:graphicData>
        </a:graphic>
      </p:graphicFrame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7308850" y="2900734"/>
            <a:ext cx="93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驻点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79512" y="116632"/>
            <a:ext cx="8675687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多元函数的极值（包括求实际问题的最值）：条件极值和无条件极值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1979613" y="909390"/>
          <a:ext cx="4495800" cy="533400"/>
        </p:xfrm>
        <a:graphic>
          <a:graphicData uri="http://schemas.openxmlformats.org/presentationml/2006/ole">
            <p:oleObj spid="_x0000_s122882" name="文档" r:id="rId3" imgW="3024358" imgH="363400" progId="Word.Document.8">
              <p:embed/>
            </p:oleObj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5580063" y="900584"/>
          <a:ext cx="2540000" cy="584200"/>
        </p:xfrm>
        <a:graphic>
          <a:graphicData uri="http://schemas.openxmlformats.org/presentationml/2006/ole">
            <p:oleObj spid="_x0000_s122883" name="文档" r:id="rId4" imgW="2005161" imgH="459658" progId="Word.Document.8">
              <p:embed/>
            </p:oleObj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051050" y="1557090"/>
          <a:ext cx="5300663" cy="769937"/>
        </p:xfrm>
        <a:graphic>
          <a:graphicData uri="http://schemas.openxmlformats.org/presentationml/2006/ole">
            <p:oleObj spid="_x0000_s122884" name="文档" r:id="rId5" imgW="3817620" imgH="562045" progId="Word.Document.8">
              <p:embed/>
            </p:oleObj>
          </a:graphicData>
        </a:graphic>
      </p:graphicFrame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79388" y="188640"/>
            <a:ext cx="2376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1,0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）：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50825" y="2420888"/>
            <a:ext cx="2449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）：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2468642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2195513" y="188665"/>
          <a:ext cx="2638425" cy="533400"/>
        </p:xfrm>
        <a:graphic>
          <a:graphicData uri="http://schemas.openxmlformats.org/presentationml/2006/ole">
            <p:oleObj spid="_x0000_s122885" name="Equation" r:id="rId6" imgW="1143000" imgH="228600" progId="Equation.DSMT4">
              <p:embed/>
            </p:oleObj>
          </a:graphicData>
        </a:graphic>
      </p:graphicFrame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302268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2268538" y="2492127"/>
          <a:ext cx="2814637" cy="533400"/>
        </p:xfrm>
        <a:graphic>
          <a:graphicData uri="http://schemas.openxmlformats.org/presentationml/2006/ole">
            <p:oleObj spid="_x0000_s122886" name="Equation" r:id="rId7" imgW="1218960" imgH="228600" progId="Equation.DSMT4">
              <p:embed/>
            </p:oleObj>
          </a:graphicData>
        </a:graphic>
      </p:graphicFrame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5292725" y="2420690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故没有极值。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251520" y="3212976"/>
            <a:ext cx="2376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-3,0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）：</a:t>
            </a:r>
          </a:p>
        </p:txBody>
      </p:sp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2484438" y="3284290"/>
          <a:ext cx="2814637" cy="533400"/>
        </p:xfrm>
        <a:graphic>
          <a:graphicData uri="http://schemas.openxmlformats.org/presentationml/2006/ole">
            <p:oleObj spid="_x0000_s122887" name="Equation" r:id="rId8" imgW="1218960" imgH="228600" progId="Equation.DSMT4">
              <p:embed/>
            </p:oleObj>
          </a:graphicData>
        </a:graphic>
      </p:graphicFrame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5364163" y="3212852"/>
            <a:ext cx="287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故没有极值。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251520" y="4077072"/>
            <a:ext cx="2519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-3,2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）：</a:t>
            </a:r>
          </a:p>
        </p:txBody>
      </p:sp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2555875" y="4076452"/>
          <a:ext cx="2638425" cy="533400"/>
        </p:xfrm>
        <a:graphic>
          <a:graphicData uri="http://schemas.openxmlformats.org/presentationml/2006/ole">
            <p:oleObj spid="_x0000_s122888" name="Equation" r:id="rId9" imgW="1143000" imgH="228600" progId="Equation.DSMT4">
              <p:embed/>
            </p:oleObj>
          </a:graphicData>
        </a:graphic>
      </p:graphicFrame>
      <p:graphicFrame>
        <p:nvGraphicFramePr>
          <p:cNvPr id="108561" name="Object 17"/>
          <p:cNvGraphicFramePr>
            <a:graphicFrameLocks noChangeAspect="1"/>
          </p:cNvGraphicFramePr>
          <p:nvPr/>
        </p:nvGraphicFramePr>
        <p:xfrm>
          <a:off x="2195736" y="4725740"/>
          <a:ext cx="4243449" cy="503460"/>
        </p:xfrm>
        <a:graphic>
          <a:graphicData uri="http://schemas.openxmlformats.org/presentationml/2006/ole">
            <p:oleObj spid="_x0000_s122889" name="文档" r:id="rId10" imgW="3030307" imgH="363761" progId="Word.Document.8">
              <p:embed/>
            </p:oleObj>
          </a:graphicData>
        </a:graphic>
      </p:graphicFrame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5799138" y="4725740"/>
          <a:ext cx="2524125" cy="576262"/>
        </p:xfrm>
        <a:graphic>
          <a:graphicData uri="http://schemas.openxmlformats.org/presentationml/2006/ole">
            <p:oleObj spid="_x0000_s122890" name="文档" r:id="rId11" imgW="2005161" imgH="460740" progId="Word.Document.8">
              <p:embed/>
            </p:oleObj>
          </a:graphicData>
        </a:graphic>
      </p:graphicFrame>
      <p:graphicFrame>
        <p:nvGraphicFramePr>
          <p:cNvPr id="108563" name="Object 19"/>
          <p:cNvGraphicFramePr>
            <a:graphicFrameLocks noChangeAspect="1"/>
          </p:cNvGraphicFramePr>
          <p:nvPr/>
        </p:nvGraphicFramePr>
        <p:xfrm>
          <a:off x="2195513" y="5376615"/>
          <a:ext cx="5112791" cy="752785"/>
        </p:xfrm>
        <a:graphic>
          <a:graphicData uri="http://schemas.openxmlformats.org/presentationml/2006/ole">
            <p:oleObj spid="_x0000_s122891" name="文档" r:id="rId12" imgW="3805069" imgH="562405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/>
      <p:bldP spid="108551" grpId="0" animBg="1"/>
      <p:bldP spid="108555" grpId="0"/>
      <p:bldP spid="108556" grpId="0"/>
      <p:bldP spid="108558" grpId="0"/>
      <p:bldP spid="1085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引入辅助函数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辅助函数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称为拉格朗日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Lagrange 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028950" y="2708275"/>
          <a:ext cx="2711450" cy="442913"/>
        </p:xfrm>
        <a:graphic>
          <a:graphicData uri="http://schemas.openxmlformats.org/presentationml/2006/ole">
            <p:oleObj spid="_x0000_s124930" name="Equation" r:id="rId3" imgW="2717640" imgH="444240" progId="Equation.3">
              <p:embed/>
            </p:oleObj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022600" y="3279775"/>
          <a:ext cx="2768600" cy="495300"/>
        </p:xfrm>
        <a:graphic>
          <a:graphicData uri="http://schemas.openxmlformats.org/presentationml/2006/ole">
            <p:oleObj spid="_x0000_s124931" name="Equation" r:id="rId4" imgW="2768400" imgH="495000" progId="Equation.3">
              <p:embed/>
            </p:oleObj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028950" y="3863975"/>
          <a:ext cx="1600200" cy="444500"/>
        </p:xfrm>
        <a:graphic>
          <a:graphicData uri="http://schemas.openxmlformats.org/presentationml/2006/ole">
            <p:oleObj spid="_x0000_s124932" name="Equation" r:id="rId5" imgW="1600200" imgH="444240" progId="Equation.3">
              <p:embed/>
            </p:oleObj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395288" y="3141663"/>
            <a:ext cx="24689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则极值点满足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78856" name="AutoShape 8"/>
          <p:cNvSpPr>
            <a:spLocks/>
          </p:cNvSpPr>
          <p:nvPr/>
        </p:nvSpPr>
        <p:spPr bwMode="auto">
          <a:xfrm>
            <a:off x="2743200" y="2708275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2987675" y="1844675"/>
          <a:ext cx="3365500" cy="406400"/>
        </p:xfrm>
        <a:graphic>
          <a:graphicData uri="http://schemas.openxmlformats.org/presentationml/2006/ole">
            <p:oleObj spid="_x0000_s124933" name="Equation" r:id="rId6" imgW="3365280" imgH="406080" progId="Equation.3">
              <p:embed/>
            </p:oleObj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100782" y="1100138"/>
          <a:ext cx="3302000" cy="457200"/>
        </p:xfrm>
        <a:graphic>
          <a:graphicData uri="http://schemas.openxmlformats.org/presentationml/2006/ole">
            <p:oleObj spid="_x0000_s124934" name="Equation" r:id="rId7" imgW="3301920" imgH="457200" progId="Equation.3">
              <p:embed/>
            </p:oleObj>
          </a:graphicData>
        </a:graphic>
      </p:graphicFrame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533400" y="381000"/>
            <a:ext cx="4267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拉格朗日乘数法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4396432" y="1112838"/>
          <a:ext cx="4064000" cy="444500"/>
        </p:xfrm>
        <a:graphic>
          <a:graphicData uri="http://schemas.openxmlformats.org/presentationml/2006/ole">
            <p:oleObj spid="_x0000_s124935" name="Equation" r:id="rId8" imgW="4063680" imgH="444240" progId="Equation.3">
              <p:embed/>
            </p:oleObj>
          </a:graphicData>
        </a:graphic>
      </p:graphicFrame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0" y="1052736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5" grpId="0" build="p" autoUpdateAnimBg="0"/>
      <p:bldP spid="78856" grpId="0" animBg="1"/>
      <p:bldP spid="7886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900113" y="138256"/>
          <a:ext cx="7704335" cy="580882"/>
        </p:xfrm>
        <a:graphic>
          <a:graphicData uri="http://schemas.openxmlformats.org/presentationml/2006/ole">
            <p:oleObj spid="_x0000_s130050" r:id="rId3" imgW="3061017" imgH="228917" progId="Equation.3">
              <p:embed/>
            </p:oleObj>
          </a:graphicData>
        </a:graphic>
      </p:graphicFrame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52400" y="152400"/>
            <a:ext cx="9906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79388" y="810543"/>
            <a:ext cx="990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971551" y="799342"/>
          <a:ext cx="7056834" cy="541426"/>
        </p:xfrm>
        <a:graphic>
          <a:graphicData uri="http://schemas.openxmlformats.org/presentationml/2006/ole">
            <p:oleObj spid="_x0000_s130051" r:id="rId4" imgW="2727266" imgH="215936" progId="Equation.3">
              <p:embed/>
            </p:oleObj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5148263" y="1484784"/>
          <a:ext cx="1872009" cy="445651"/>
        </p:xfrm>
        <a:graphic>
          <a:graphicData uri="http://schemas.openxmlformats.org/presentationml/2006/ole">
            <p:oleObj spid="_x0000_s130052" r:id="rId5" imgW="850479" imgH="203341" progId="Equation.3">
              <p:embed/>
            </p:oleObj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539552" y="2610456"/>
          <a:ext cx="5616996" cy="530512"/>
        </p:xfrm>
        <a:graphic>
          <a:graphicData uri="http://schemas.openxmlformats.org/presentationml/2006/ole">
            <p:oleObj spid="_x0000_s130053" r:id="rId6" imgW="2245294" imgH="215936" progId="Equation.3">
              <p:embed/>
            </p:oleObj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90494" y="3068960"/>
          <a:ext cx="7825922" cy="864096"/>
        </p:xfrm>
        <a:graphic>
          <a:graphicData uri="http://schemas.openxmlformats.org/presentationml/2006/ole">
            <p:oleObj spid="_x0000_s130054" r:id="rId7" imgW="3148551" imgH="393846" progId="Equation.3">
              <p:embed/>
            </p:oleObj>
          </a:graphicData>
        </a:graphic>
      </p:graphicFrame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494333" y="3927078"/>
            <a:ext cx="54927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令</a:t>
            </a:r>
          </a:p>
        </p:txBody>
      </p:sp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1125934" y="3982641"/>
          <a:ext cx="1295400" cy="582612"/>
        </p:xfrm>
        <a:graphic>
          <a:graphicData uri="http://schemas.openxmlformats.org/presentationml/2006/ole">
            <p:oleObj spid="_x0000_s130055" r:id="rId8" imgW="508317" imgH="228917" progId="Equation.3">
              <p:embed/>
            </p:oleObj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2637234" y="3982641"/>
          <a:ext cx="1223962" cy="577850"/>
        </p:xfrm>
        <a:graphic>
          <a:graphicData uri="http://schemas.openxmlformats.org/presentationml/2006/ole">
            <p:oleObj spid="_x0000_s130056" r:id="rId9" imgW="508097" imgH="241512" progId="Equation.3">
              <p:embed/>
            </p:oleObj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4077096" y="3982641"/>
          <a:ext cx="1296988" cy="598487"/>
        </p:xfrm>
        <a:graphic>
          <a:graphicData uri="http://schemas.openxmlformats.org/presentationml/2006/ole">
            <p:oleObj spid="_x0000_s130057" r:id="rId10" imgW="495402" imgH="228818" progId="Equation.3">
              <p:embed/>
            </p:oleObj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5589984" y="3895328"/>
          <a:ext cx="2438400" cy="685800"/>
        </p:xfrm>
        <a:graphic>
          <a:graphicData uri="http://schemas.openxmlformats.org/presentationml/2006/ole">
            <p:oleObj spid="_x0000_s130058" r:id="rId11" imgW="812764" imgH="228818" progId="Equation.3">
              <p:embed/>
            </p:oleObj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968941" y="4581079"/>
          <a:ext cx="5619184" cy="864145"/>
        </p:xfrm>
        <a:graphic>
          <a:graphicData uri="http://schemas.openxmlformats.org/presentationml/2006/ole">
            <p:oleObj spid="_x0000_s130059" r:id="rId12" imgW="5334317" imgH="838517" progId="Equation.3">
              <p:embed/>
            </p:oleObj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3563939" y="5489687"/>
          <a:ext cx="4320430" cy="895238"/>
        </p:xfrm>
        <a:graphic>
          <a:graphicData uri="http://schemas.openxmlformats.org/presentationml/2006/ole">
            <p:oleObj spid="_x0000_s130060" r:id="rId13" imgW="4354527" imgH="901626" progId="Equation.3">
              <p:embed/>
            </p:oleObj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971600" y="5589588"/>
          <a:ext cx="2232248" cy="460051"/>
        </p:xfrm>
        <a:graphic>
          <a:graphicData uri="http://schemas.openxmlformats.org/presentationml/2006/ole">
            <p:oleObj spid="_x0000_s130061" r:id="rId14" imgW="964680" imgH="203341" progId="Equation.3">
              <p:embed/>
            </p:oleObj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1044575" y="1249189"/>
          <a:ext cx="3527425" cy="955675"/>
        </p:xfrm>
        <a:graphic>
          <a:graphicData uri="http://schemas.openxmlformats.org/presentationml/2006/ole">
            <p:oleObj spid="_x0000_s130062" r:id="rId15" imgW="1435417" imgH="419417" progId="Equation.3">
              <p:embed/>
            </p:oleObj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611882" y="2051489"/>
          <a:ext cx="7704534" cy="585423"/>
        </p:xfrm>
        <a:graphic>
          <a:graphicData uri="http://schemas.openxmlformats.org/presentationml/2006/ole">
            <p:oleObj spid="_x0000_s130063" r:id="rId16" imgW="3086417" imgH="22891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323528" y="256483"/>
          <a:ext cx="4104258" cy="549967"/>
        </p:xfrm>
        <a:graphic>
          <a:graphicData uri="http://schemas.openxmlformats.org/presentationml/2006/ole">
            <p:oleObj spid="_x0000_s131074" name="Equation" r:id="rId3" imgW="1587240" imgH="215640" progId="Equation.DSMT4">
              <p:embed/>
            </p:oleObj>
          </a:graphicData>
        </a:graphic>
      </p:graphicFrame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0" y="305309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1475656" y="764704"/>
          <a:ext cx="5400600" cy="561085"/>
        </p:xfrm>
        <a:graphic>
          <a:graphicData uri="http://schemas.openxmlformats.org/presentationml/2006/ole">
            <p:oleObj spid="_x0000_s131075" name="Equation" r:id="rId4" imgW="2197100" imgH="228600" progId="Equation.DSMT4">
              <p:embed/>
            </p:oleObj>
          </a:graphicData>
        </a:graphic>
      </p:graphicFrame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39750" y="1412875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上的最大值。</a:t>
            </a: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1493838" y="2708275"/>
          <a:ext cx="5133975" cy="503238"/>
        </p:xfrm>
        <a:graphic>
          <a:graphicData uri="http://schemas.openxmlformats.org/presentationml/2006/ole">
            <p:oleObj spid="_x0000_s131076" name="Equation" r:id="rId5" imgW="2387520" imgH="215640" progId="Equation.DSMT4">
              <p:embed/>
            </p:oleObj>
          </a:graphicData>
        </a:graphic>
      </p:graphicFrame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179388" y="1989138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</a:p>
        </p:txBody>
      </p:sp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1349375" y="1916113"/>
          <a:ext cx="2211388" cy="654050"/>
        </p:xfrm>
        <a:graphic>
          <a:graphicData uri="http://schemas.openxmlformats.org/presentationml/2006/ole">
            <p:oleObj spid="_x0000_s131077" name="Equation" r:id="rId6" imgW="761760" imgH="228600" progId="Equation.DSMT4">
              <p:embed/>
            </p:oleObj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3581400" y="1916113"/>
            <a:ext cx="1871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只需求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4733925" y="1844675"/>
          <a:ext cx="1511300" cy="654050"/>
        </p:xfrm>
        <a:graphic>
          <a:graphicData uri="http://schemas.openxmlformats.org/presentationml/2006/ole">
            <p:oleObj spid="_x0000_s131078" name="Equation" r:id="rId7" imgW="520560" imgH="228600" progId="Equation.DSMT4">
              <p:embed/>
            </p:oleObj>
          </a:graphicData>
        </a:graphic>
      </p:graphicFrame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6318250" y="1916113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的最大值。</a:t>
            </a:r>
          </a:p>
        </p:txBody>
      </p:sp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1509713" y="3357563"/>
          <a:ext cx="3133725" cy="2062162"/>
        </p:xfrm>
        <a:graphic>
          <a:graphicData uri="http://schemas.openxmlformats.org/presentationml/2006/ole">
            <p:oleObj spid="_x0000_s131079" name="Equation" r:id="rId8" imgW="1409400" imgH="927000" progId="Equation.DSMT4">
              <p:embed/>
            </p:oleObj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5076825" y="3933825"/>
          <a:ext cx="3592513" cy="492125"/>
        </p:xfrm>
        <a:graphic>
          <a:graphicData uri="http://schemas.openxmlformats.org/presentationml/2006/ole">
            <p:oleObj spid="_x0000_s131080" name="Equation" r:id="rId9" imgW="1726920" imgH="241200" progId="Equation.DSMT4">
              <p:embed/>
            </p:oleObj>
          </a:graphicData>
        </a:graphic>
      </p:graphicFrame>
      <p:graphicFrame>
        <p:nvGraphicFramePr>
          <p:cNvPr id="114704" name="Object 16"/>
          <p:cNvGraphicFramePr>
            <a:graphicFrameLocks noChangeAspect="1"/>
          </p:cNvGraphicFramePr>
          <p:nvPr/>
        </p:nvGraphicFramePr>
        <p:xfrm>
          <a:off x="611188" y="5589588"/>
          <a:ext cx="2232025" cy="466725"/>
        </p:xfrm>
        <a:graphic>
          <a:graphicData uri="http://schemas.openxmlformats.org/presentationml/2006/ole">
            <p:oleObj spid="_x0000_s131081" name="文档" r:id="rId10" imgW="2190600" imgH="457200" progId="Word.Document.8">
              <p:embed/>
            </p:oleObj>
          </a:graphicData>
        </a:graphic>
      </p:graphicFrame>
      <p:graphicFrame>
        <p:nvGraphicFramePr>
          <p:cNvPr id="114705" name="Object 17"/>
          <p:cNvGraphicFramePr>
            <a:graphicFrameLocks noChangeAspect="1"/>
          </p:cNvGraphicFramePr>
          <p:nvPr/>
        </p:nvGraphicFramePr>
        <p:xfrm>
          <a:off x="2411413" y="5516563"/>
          <a:ext cx="6408737" cy="636587"/>
        </p:xfrm>
        <a:graphic>
          <a:graphicData uri="http://schemas.openxmlformats.org/presentationml/2006/ole">
            <p:oleObj spid="_x0000_s131082" name="Equation" r:id="rId11" imgW="23875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9" grpId="0"/>
      <p:bldP spid="1147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95288" y="116632"/>
            <a:ext cx="3816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方向导数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梯度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900113" y="764332"/>
            <a:ext cx="77057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函数在某一方向上的变化率，称为</a:t>
            </a:r>
            <a:r>
              <a:rPr kumimoji="0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方向导数</a:t>
            </a:r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79388" y="1267570"/>
            <a:ext cx="8534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                 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微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，则沿任一方向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方向导数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存在，</a:t>
            </a: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1547664" y="2348880"/>
          <a:ext cx="6459538" cy="1098550"/>
        </p:xfrm>
        <a:graphic>
          <a:graphicData uri="http://schemas.openxmlformats.org/presentationml/2006/ole">
            <p:oleObj spid="_x0000_s40962" name="Equation" r:id="rId3" imgW="2844720" imgH="482400" progId="Equation.DSMT4">
              <p:embed/>
            </p:oleObj>
          </a:graphicData>
        </a:graphic>
      </p:graphicFrame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323850" y="3271838"/>
            <a:ext cx="5865708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                   是方向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方向余弦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3124200" y="1425724"/>
          <a:ext cx="1447800" cy="419100"/>
        </p:xfrm>
        <a:graphic>
          <a:graphicData uri="http://schemas.openxmlformats.org/presentationml/2006/ole">
            <p:oleObj spid="_x0000_s40963" name="Equation" r:id="rId4" imgW="1498320" imgH="431640" progId="Equation.3">
              <p:embed/>
            </p:oleObj>
          </a:graphicData>
        </a:graphic>
      </p:graphicFrame>
      <p:graphicFrame>
        <p:nvGraphicFramePr>
          <p:cNvPr id="102410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1116013" y="3487738"/>
          <a:ext cx="1655762" cy="449262"/>
        </p:xfrm>
        <a:graphic>
          <a:graphicData uri="http://schemas.openxmlformats.org/presentationml/2006/ole">
            <p:oleObj spid="_x0000_s40964" name="公式" r:id="rId5" imgW="749160" imgH="203040" progId="Equation.3">
              <p:embed/>
            </p:oleObj>
          </a:graphicData>
        </a:graphic>
      </p:graphicFrame>
      <p:graphicFrame>
        <p:nvGraphicFramePr>
          <p:cNvPr id="102412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720" y="4027586"/>
          <a:ext cx="5293121" cy="913582"/>
        </p:xfrm>
        <a:graphic>
          <a:graphicData uri="http://schemas.openxmlformats.org/presentationml/2006/ole">
            <p:oleObj spid="_x0000_s40965" name="Equation" r:id="rId6" imgW="2501640" imgH="431640" progId="Equation.DSMT4">
              <p:embed/>
            </p:oleObj>
          </a:graphicData>
        </a:graphic>
      </p:graphicFrame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1619672" y="4941168"/>
          <a:ext cx="2372684" cy="601297"/>
        </p:xfrm>
        <a:graphic>
          <a:graphicData uri="http://schemas.openxmlformats.org/presentationml/2006/ole">
            <p:oleObj spid="_x0000_s40966" name="Equation" r:id="rId7" imgW="901440" imgH="228600" progId="Equation.DSMT4">
              <p:embed/>
            </p:oleObj>
          </a:graphicData>
        </a:graphic>
      </p:graphicFrame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4017962" y="4941168"/>
          <a:ext cx="4588910" cy="576064"/>
        </p:xfrm>
        <a:graphic>
          <a:graphicData uri="http://schemas.openxmlformats.org/presentationml/2006/ole">
            <p:oleObj spid="_x0000_s40967" name="Equation" r:id="rId8" imgW="1726920" imgH="241200" progId="Equation.DSMT4">
              <p:embed/>
            </p:oleObj>
          </a:graphicData>
        </a:graphic>
      </p:graphicFrame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395536" y="5573713"/>
            <a:ext cx="5594801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latin typeface="Times New Roman" pitchFamily="18" charset="0"/>
                <a:cs typeface="Times New Roman" pitchFamily="18" charset="0"/>
              </a:rPr>
              <a:t>函数在梯度方向上的方向导数最大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utoUpdateAnimBg="0"/>
      <p:bldP spid="102406" grpId="0"/>
      <p:bldP spid="102408" grpId="0"/>
      <p:bldP spid="1024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242888" y="325438"/>
            <a:ext cx="800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求函数   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处沿从点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到点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(2,−1)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的方向的方向导数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沿直线的方向导数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266517" y="404664"/>
          <a:ext cx="1441387" cy="506983"/>
        </p:xfrm>
        <a:graphic>
          <a:graphicData uri="http://schemas.openxmlformats.org/presentationml/2006/ole">
            <p:oleObj spid="_x0000_s243714" name="公式" r:id="rId3" imgW="1193760" imgH="41904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3429000"/>
            <a:ext cx="6442075" cy="998538"/>
            <a:chOff x="528" y="2112"/>
            <a:chExt cx="4058" cy="629"/>
          </a:xfrm>
        </p:grpSpPr>
        <p:graphicFrame>
          <p:nvGraphicFramePr>
            <p:cNvPr id="104453" name="Object 5"/>
            <p:cNvGraphicFramePr>
              <a:graphicFrameLocks noChangeAspect="1"/>
            </p:cNvGraphicFramePr>
            <p:nvPr/>
          </p:nvGraphicFramePr>
          <p:xfrm>
            <a:off x="528" y="2112"/>
            <a:ext cx="2928" cy="629"/>
          </p:xfrm>
          <a:graphic>
            <a:graphicData uri="http://schemas.openxmlformats.org/presentationml/2006/ole">
              <p:oleObj spid="_x0000_s243720" name="Equation" r:id="rId4" imgW="4609800" imgH="990360" progId="Equation.3">
                <p:embed/>
              </p:oleObj>
            </a:graphicData>
          </a:graphic>
        </p:graphicFrame>
        <p:graphicFrame>
          <p:nvGraphicFramePr>
            <p:cNvPr id="104454" name="Object 6"/>
            <p:cNvGraphicFramePr>
              <a:graphicFrameLocks noChangeAspect="1"/>
            </p:cNvGraphicFramePr>
            <p:nvPr/>
          </p:nvGraphicFramePr>
          <p:xfrm>
            <a:off x="3546" y="2224"/>
            <a:ext cx="1040" cy="440"/>
          </p:xfrm>
          <a:graphic>
            <a:graphicData uri="http://schemas.openxmlformats.org/presentationml/2006/ole">
              <p:oleObj spid="_x0000_s243721" name="公式" r:id="rId5" imgW="1650960" imgH="698400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24075" y="4292600"/>
            <a:ext cx="3671888" cy="1247775"/>
            <a:chOff x="1383" y="2826"/>
            <a:chExt cx="2313" cy="786"/>
          </a:xfrm>
        </p:grpSpPr>
        <p:graphicFrame>
          <p:nvGraphicFramePr>
            <p:cNvPr id="104456" name="Object 8"/>
            <p:cNvGraphicFramePr>
              <a:graphicFrameLocks noChangeAspect="1"/>
            </p:cNvGraphicFramePr>
            <p:nvPr/>
          </p:nvGraphicFramePr>
          <p:xfrm>
            <a:off x="1383" y="2826"/>
            <a:ext cx="817" cy="786"/>
          </p:xfrm>
          <a:graphic>
            <a:graphicData uri="http://schemas.openxmlformats.org/presentationml/2006/ole">
              <p:oleObj spid="_x0000_s243718" name="公式" r:id="rId6" imgW="558720" imgH="495000" progId="Equation.3">
                <p:embed/>
              </p:oleObj>
            </a:graphicData>
          </a:graphic>
        </p:graphicFrame>
        <p:graphicFrame>
          <p:nvGraphicFramePr>
            <p:cNvPr id="104457" name="Object 9"/>
            <p:cNvGraphicFramePr>
              <a:graphicFrameLocks noChangeAspect="1"/>
            </p:cNvGraphicFramePr>
            <p:nvPr/>
          </p:nvGraphicFramePr>
          <p:xfrm>
            <a:off x="2245" y="2983"/>
            <a:ext cx="1451" cy="492"/>
          </p:xfrm>
          <a:graphic>
            <a:graphicData uri="http://schemas.openxmlformats.org/presentationml/2006/ole">
              <p:oleObj spid="_x0000_s243719" name="公式" r:id="rId7" imgW="2095200" imgH="698400" progId="Equation.3">
                <p:embed/>
              </p:oleObj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825" y="1484313"/>
            <a:ext cx="7940675" cy="1828800"/>
            <a:chOff x="86" y="816"/>
            <a:chExt cx="5002" cy="1152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86" y="816"/>
              <a:ext cx="5002" cy="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571500" indent="-571500" eaLnBrk="1" hangingPunct="1">
                <a:lnSpc>
                  <a:spcPct val="180000"/>
                </a:lnSpc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解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这里方向 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即向量                    的方向，与 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同向的单位向量为</a:t>
              </a:r>
            </a:p>
          </p:txBody>
        </p:sp>
        <p:graphicFrame>
          <p:nvGraphicFramePr>
            <p:cNvPr id="104460" name="Object 12"/>
            <p:cNvGraphicFramePr>
              <a:graphicFrameLocks noChangeAspect="1"/>
            </p:cNvGraphicFramePr>
            <p:nvPr/>
          </p:nvGraphicFramePr>
          <p:xfrm>
            <a:off x="2120" y="1389"/>
            <a:ext cx="1520" cy="579"/>
          </p:xfrm>
          <a:graphic>
            <a:graphicData uri="http://schemas.openxmlformats.org/presentationml/2006/ole">
              <p:oleObj spid="_x0000_s243716" name="公式" r:id="rId8" imgW="2336760" imgH="888840" progId="Equation.3">
                <p:embed/>
              </p:oleObj>
            </a:graphicData>
          </a:graphic>
        </p:graphicFrame>
        <p:graphicFrame>
          <p:nvGraphicFramePr>
            <p:cNvPr id="104461" name="Object 13"/>
            <p:cNvGraphicFramePr>
              <a:graphicFrameLocks noChangeAspect="1"/>
            </p:cNvGraphicFramePr>
            <p:nvPr/>
          </p:nvGraphicFramePr>
          <p:xfrm>
            <a:off x="2256" y="1008"/>
            <a:ext cx="1056" cy="287"/>
          </p:xfrm>
          <a:graphic>
            <a:graphicData uri="http://schemas.openxmlformats.org/presentationml/2006/ole">
              <p:oleObj spid="_x0000_s243717" name="公式" r:id="rId9" imgW="749160" imgH="203040" progId="Equation.3">
                <p:embed/>
              </p:oleObj>
            </a:graphicData>
          </a:graphic>
        </p:graphicFrame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 flipV="1">
              <a:off x="2304" y="10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11188" y="5445125"/>
            <a:ext cx="7381875" cy="977900"/>
            <a:chOff x="432" y="3656"/>
            <a:chExt cx="4650" cy="616"/>
          </a:xfrm>
        </p:grpSpPr>
        <p:graphicFrame>
          <p:nvGraphicFramePr>
            <p:cNvPr id="104464" name="Object 16"/>
            <p:cNvGraphicFramePr>
              <a:graphicFrameLocks noChangeAspect="1"/>
            </p:cNvGraphicFramePr>
            <p:nvPr/>
          </p:nvGraphicFramePr>
          <p:xfrm>
            <a:off x="2112" y="3656"/>
            <a:ext cx="2970" cy="616"/>
          </p:xfrm>
          <a:graphic>
            <a:graphicData uri="http://schemas.openxmlformats.org/presentationml/2006/ole">
              <p:oleObj spid="_x0000_s243715" name="Equation" r:id="rId10" imgW="4902120" imgH="1015920" progId="Equation.3">
                <p:embed/>
              </p:oleObj>
            </a:graphicData>
          </a:graphic>
        </p:graphicFrame>
        <p:sp>
          <p:nvSpPr>
            <p:cNvPr id="104465" name="Text Box 17"/>
            <p:cNvSpPr txBox="1">
              <a:spLocks noChangeArrowheads="1"/>
            </p:cNvSpPr>
            <p:nvPr/>
          </p:nvSpPr>
          <p:spPr bwMode="auto">
            <a:xfrm>
              <a:off x="432" y="3772"/>
              <a:ext cx="17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所求方向导数为</a:t>
              </a:r>
            </a:p>
          </p:txBody>
        </p:sp>
      </p:grpSp>
      <p:sp>
        <p:nvSpPr>
          <p:cNvPr id="104466" name="AutoShape 18">
            <a:hlinkClick r:id="" action="ppaction://hlinkshowjump?jump=previousslide" highlightClick="1">
              <a:snd r:embed="rId11" name="type.wav"/>
            </a:hlinkClick>
          </p:cNvPr>
          <p:cNvSpPr>
            <a:spLocks noChangeArrowheads="1"/>
          </p:cNvSpPr>
          <p:nvPr/>
        </p:nvSpPr>
        <p:spPr bwMode="auto">
          <a:xfrm>
            <a:off x="8229600" y="5638800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67" name="AutoShape 19">
            <a:hlinkClick r:id="" action="ppaction://hlinkshowjump?jump=nextslide" highlightClick="1">
              <a:snd r:embed="rId11" name="type.wav"/>
            </a:hlinkClick>
          </p:cNvPr>
          <p:cNvSpPr>
            <a:spLocks noChangeArrowheads="1"/>
          </p:cNvSpPr>
          <p:nvPr/>
        </p:nvSpPr>
        <p:spPr bwMode="auto">
          <a:xfrm>
            <a:off x="8229600" y="6019800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042988" y="3860231"/>
          <a:ext cx="5624512" cy="723900"/>
        </p:xfrm>
        <a:graphic>
          <a:graphicData uri="http://schemas.openxmlformats.org/presentationml/2006/ole">
            <p:oleObj spid="_x0000_s247810" name="Equation" r:id="rId3" imgW="5626080" imgH="723600" progId="Equation.3">
              <p:embed/>
            </p:oleObj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3276228" y="4507931"/>
          <a:ext cx="5256212" cy="850900"/>
        </p:xfrm>
        <a:graphic>
          <a:graphicData uri="http://schemas.openxmlformats.org/presentationml/2006/ole">
            <p:oleObj spid="_x0000_s247811" name="Equation" r:id="rId4" imgW="5257800" imgH="850680" progId="Equation.3">
              <p:embed/>
            </p:oleObj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6659563" y="4004693"/>
          <a:ext cx="1079500" cy="406400"/>
        </p:xfrm>
        <a:graphic>
          <a:graphicData uri="http://schemas.openxmlformats.org/presentationml/2006/ole">
            <p:oleObj spid="_x0000_s247812" name="Equation" r:id="rId5" imgW="1079280" imgH="406080" progId="Equation.3">
              <p:embed/>
            </p:oleObj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116013" y="1772668"/>
          <a:ext cx="5761037" cy="825500"/>
        </p:xfrm>
        <a:graphic>
          <a:graphicData uri="http://schemas.openxmlformats.org/presentationml/2006/ole">
            <p:oleObj spid="_x0000_s247813" name="Equation" r:id="rId6" imgW="5765760" imgH="825480" progId="Equation.3">
              <p:embed/>
            </p:oleObj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1116013" y="2564831"/>
          <a:ext cx="5799137" cy="825500"/>
        </p:xfrm>
        <a:graphic>
          <a:graphicData uri="http://schemas.openxmlformats.org/presentationml/2006/ole">
            <p:oleObj spid="_x0000_s247814" name="Equation" r:id="rId7" imgW="5803560" imgH="825480" progId="Equation.3">
              <p:embed/>
            </p:oleObj>
          </a:graphicData>
        </a:graphic>
      </p:graphicFrame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539750" y="1269431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直角坐标系情形 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3197" name="Rectangle 13"/>
          <p:cNvSpPr>
            <a:spLocks noGrp="1" noChangeArrowheads="1"/>
          </p:cNvSpPr>
          <p:nvPr>
            <p:ph type="title"/>
          </p:nvPr>
        </p:nvSpPr>
        <p:spPr>
          <a:xfrm>
            <a:off x="539750" y="3283968"/>
            <a:ext cx="6019800" cy="609600"/>
          </a:xfr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极坐标系情形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900113" y="5373688"/>
            <a:ext cx="8243887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合适的积分顺序：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必要时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交换积分顺序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919508" y="5786100"/>
            <a:ext cx="667682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利用区域的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对称性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与被积函数的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奇偶性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76615" y="620688"/>
            <a:ext cx="281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二重积分</a:t>
            </a:r>
            <a:endParaRPr lang="zh-CN" sz="2800" dirty="0">
              <a:latin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20831" y="-27384"/>
            <a:ext cx="4211409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FF0000"/>
                </a:solidFill>
                <a:ea typeface="隶书" pitchFamily="49" charset="-122"/>
              </a:rPr>
              <a:t>第十章   重 积 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 autoUpdateAnimBg="0"/>
      <p:bldP spid="93197" grpId="0" animBg="1"/>
      <p:bldP spid="93198" grpId="0"/>
      <p:bldP spid="9319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84213" y="116632"/>
            <a:ext cx="698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二重积分中的奇偶对称性：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84213" y="764233"/>
            <a:ext cx="7921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当积分区域关于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对称时，考虑被积函数关于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的奇偶性，“奇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偶倍”。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83568" y="2204393"/>
            <a:ext cx="7921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当积分区域关于</a:t>
            </a:r>
            <a:r>
              <a:rPr lang="en-US" altLang="zh-CN" sz="3200" b="1" i="1">
                <a:solidFill>
                  <a:srgbClr val="FF3300"/>
                </a:solidFill>
                <a:latin typeface="Times New Roman" pitchFamily="18" charset="0"/>
              </a:rPr>
              <a:t>Y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轴</a:t>
            </a:r>
            <a:r>
              <a:rPr lang="zh-CN" altLang="en-US" sz="3200" b="1">
                <a:latin typeface="Times New Roman" pitchFamily="18" charset="0"/>
              </a:rPr>
              <a:t>对称时，考虑被积函数关于</a:t>
            </a:r>
            <a:r>
              <a:rPr lang="en-US" altLang="zh-CN" sz="3200" b="1" i="1">
                <a:solidFill>
                  <a:srgbClr val="FF3300"/>
                </a:solidFill>
                <a:latin typeface="Times New Roman" pitchFamily="18" charset="0"/>
              </a:rPr>
              <a:t>x</a:t>
            </a:r>
            <a:r>
              <a:rPr lang="zh-CN" altLang="en-US" sz="3200" b="1">
                <a:latin typeface="Times New Roman" pitchFamily="18" charset="0"/>
              </a:rPr>
              <a:t>的奇偶性，“奇</a:t>
            </a:r>
            <a:r>
              <a:rPr lang="en-US" altLang="zh-CN" sz="3200" b="1">
                <a:latin typeface="Times New Roman" pitchFamily="18" charset="0"/>
              </a:rPr>
              <a:t>0</a:t>
            </a:r>
            <a:r>
              <a:rPr lang="zh-CN" altLang="en-US" sz="3200" b="1">
                <a:latin typeface="Times New Roman" pitchFamily="18" charset="0"/>
              </a:rPr>
              <a:t>偶倍”。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162298" y="3782715"/>
          <a:ext cx="2328863" cy="549275"/>
        </p:xfrm>
        <a:graphic>
          <a:graphicData uri="http://schemas.openxmlformats.org/presentationml/2006/ole">
            <p:oleObj spid="_x0000_s244738" name="Equation" r:id="rId3" imgW="838080" imgH="2538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943598" y="3782715"/>
          <a:ext cx="2713038" cy="719138"/>
        </p:xfrm>
        <a:graphic>
          <a:graphicData uri="http://schemas.openxmlformats.org/presentationml/2006/ole">
            <p:oleObj spid="_x0000_s244739" name="Equation" r:id="rId4" imgW="1511280" imgH="368280" progId="Equation.DSMT4">
              <p:embed/>
            </p:oleObj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436" y="3790653"/>
            <a:ext cx="204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．已知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2536" y="458207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429248" y="378271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597898" y="385415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=______.</a:t>
            </a:r>
            <a:endParaRPr lang="en-US" altLang="zh-CN" sz="2400" b="1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52536" y="482813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52536" y="450269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2536" y="474717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2536" y="474717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52536" y="474717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52536" y="474717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03361" y="4580017"/>
            <a:ext cx="20665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2536" y="475669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303586" y="4582071"/>
          <a:ext cx="1800225" cy="585787"/>
        </p:xfrm>
        <a:graphic>
          <a:graphicData uri="http://schemas.openxmlformats.org/presentationml/2006/ole">
            <p:oleObj spid="_x0000_s244740" name="Equation" r:id="rId5" imgW="711000" imgH="228600" progId="Equation.DSMT4">
              <p:embed/>
            </p:oleObj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032374" y="4582071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52536" y="475669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/>
        </p:nvGraphicFramePr>
        <p:xfrm>
          <a:off x="4549899" y="4582071"/>
          <a:ext cx="2927350" cy="719137"/>
        </p:xfrm>
        <a:graphic>
          <a:graphicData uri="http://schemas.openxmlformats.org/presentationml/2006/ole">
            <p:oleObj spid="_x0000_s244741" name="Equation" r:id="rId6" imgW="1511280" imgH="368280" progId="Equation.DSMT4">
              <p:embed/>
            </p:oleObj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488361" y="4655096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=_______.</a:t>
            </a:r>
            <a:endParaRPr lang="en-US" altLang="zh-CN" sz="2400" b="1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029698" y="3638253"/>
            <a:ext cx="64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40</a:t>
            </a:r>
          </a:p>
        </p:txBody>
      </p:sp>
      <p:graphicFrame>
        <p:nvGraphicFramePr>
          <p:cNvPr id="25" name="Object 23"/>
          <p:cNvGraphicFramePr>
            <a:graphicFrameLocks noChangeAspect="1"/>
          </p:cNvGraphicFramePr>
          <p:nvPr/>
        </p:nvGraphicFramePr>
        <p:xfrm>
          <a:off x="7859836" y="4655096"/>
          <a:ext cx="862013" cy="346075"/>
        </p:xfrm>
        <a:graphic>
          <a:graphicData uri="http://schemas.openxmlformats.org/presentationml/2006/ole">
            <p:oleObj spid="_x0000_s244742" name="Equation" r:id="rId7" imgW="4442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4" grpId="0" autoUpdateAnimBg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55650" y="404813"/>
          <a:ext cx="5611813" cy="877887"/>
        </p:xfrm>
        <a:graphic>
          <a:graphicData uri="http://schemas.openxmlformats.org/presentationml/2006/ole">
            <p:oleObj spid="_x0000_s90114" name="Equation" r:id="rId3" imgW="1384200" imgH="215640" progId="Equation.DSMT4">
              <p:embed/>
            </p:oleObj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6732588" y="404813"/>
          <a:ext cx="1395412" cy="769937"/>
        </p:xfrm>
        <a:graphic>
          <a:graphicData uri="http://schemas.openxmlformats.org/presentationml/2006/ole">
            <p:oleObj spid="_x0000_s90115" name="Equation" r:id="rId4" imgW="393480" imgH="215640" progId="Equation.DSMT4">
              <p:embed/>
            </p:oleObj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87350" y="1612900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28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590675" y="1628775"/>
          <a:ext cx="5456238" cy="722313"/>
        </p:xfrm>
        <a:graphic>
          <a:graphicData uri="http://schemas.openxmlformats.org/presentationml/2006/ole">
            <p:oleObj spid="_x0000_s90116" name="Equation" r:id="rId5" imgW="1346040" imgH="177480" progId="Equation.DSMT4">
              <p:embed/>
            </p:oleObj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1619250" y="2708275"/>
          <a:ext cx="2089150" cy="1133475"/>
        </p:xfrm>
        <a:graphic>
          <a:graphicData uri="http://schemas.openxmlformats.org/presentationml/2006/ole">
            <p:oleObj spid="_x0000_s90117" name="Equation" r:id="rId6" imgW="583920" imgH="317160" progId="Equation.DSMT4">
              <p:embed/>
            </p:oleObj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4211638" y="2708275"/>
          <a:ext cx="2016125" cy="1047750"/>
        </p:xfrm>
        <a:graphic>
          <a:graphicData uri="http://schemas.openxmlformats.org/presentationml/2006/ole">
            <p:oleObj spid="_x0000_s90118" name="Equation" r:id="rId7" imgW="609480" imgH="317160" progId="Equation.DSMT4">
              <p:embed/>
            </p:oleObj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1547813" y="3933825"/>
          <a:ext cx="5041900" cy="1131888"/>
        </p:xfrm>
        <a:graphic>
          <a:graphicData uri="http://schemas.openxmlformats.org/presentationml/2006/ole">
            <p:oleObj spid="_x0000_s90119" name="Equation" r:id="rId8" imgW="1422360" imgH="317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648200" cy="617538"/>
          </a:xfrm>
        </p:spPr>
        <p:txBody>
          <a:bodyPr/>
          <a:lstStyle/>
          <a:p>
            <a:pPr algn="l"/>
            <a:r>
              <a:rPr kumimoji="0" lang="zh-CN" altLang="en-US" sz="2800" b="1" dirty="0" smtClean="0">
                <a:ea typeface="楷体_GB2312" pitchFamily="49" charset="-122"/>
              </a:rPr>
              <a:t>例 </a:t>
            </a:r>
            <a:r>
              <a:rPr kumimoji="0"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交换下列积分顺序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1362075" y="914400"/>
          <a:ext cx="7172325" cy="1041400"/>
        </p:xfrm>
        <a:graphic>
          <a:graphicData uri="http://schemas.openxmlformats.org/presentationml/2006/ole">
            <p:oleObj spid="_x0000_s248834" name="Equation" r:id="rId3" imgW="7175160" imgH="1041120" progId="Equation.3">
              <p:embed/>
            </p:oleObj>
          </a:graphicData>
        </a:graphic>
      </p:graphicFrame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609600" y="19812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解</a:t>
            </a:r>
            <a:r>
              <a:rPr lang="en-US" altLang="zh-CN" sz="2800" b="1">
                <a:solidFill>
                  <a:schemeClr val="tx2"/>
                </a:solidFill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 b="1"/>
              <a:t>积分域由两部分组成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596900" y="2590800"/>
          <a:ext cx="2652713" cy="1066800"/>
        </p:xfrm>
        <a:graphic>
          <a:graphicData uri="http://schemas.openxmlformats.org/presentationml/2006/ole">
            <p:oleObj spid="_x0000_s248835" name="Equation" r:id="rId4" imgW="2654280" imgH="106668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021513" y="2430463"/>
            <a:ext cx="1870075" cy="1966912"/>
            <a:chOff x="4272" y="1872"/>
            <a:chExt cx="1309" cy="137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272" y="1872"/>
              <a:ext cx="1309" cy="1143"/>
              <a:chOff x="4272" y="1872"/>
              <a:chExt cx="1309" cy="1143"/>
            </a:xfrm>
          </p:grpSpPr>
          <p:sp>
            <p:nvSpPr>
              <p:cNvPr id="184328" name="Arc 8"/>
              <p:cNvSpPr>
                <a:spLocks/>
              </p:cNvSpPr>
              <p:nvPr/>
            </p:nvSpPr>
            <p:spPr bwMode="auto">
              <a:xfrm>
                <a:off x="4273" y="2343"/>
                <a:ext cx="864" cy="646"/>
              </a:xfrm>
              <a:custGeom>
                <a:avLst/>
                <a:gdLst>
                  <a:gd name="G0" fmla="+- 0 0 0"/>
                  <a:gd name="G1" fmla="+- 14681 0 0"/>
                  <a:gd name="G2" fmla="+- 21600 0 0"/>
                  <a:gd name="T0" fmla="*/ 15844 w 21600"/>
                  <a:gd name="T1" fmla="*/ 0 h 14681"/>
                  <a:gd name="T2" fmla="*/ 21600 w 21600"/>
                  <a:gd name="T3" fmla="*/ 14681 h 14681"/>
                  <a:gd name="T4" fmla="*/ 0 w 21600"/>
                  <a:gd name="T5" fmla="*/ 14681 h 14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681" fill="none" extrusionOk="0">
                    <a:moveTo>
                      <a:pt x="15843" y="0"/>
                    </a:moveTo>
                    <a:cubicBezTo>
                      <a:pt x="19544" y="3993"/>
                      <a:pt x="21600" y="9236"/>
                      <a:pt x="21600" y="14681"/>
                    </a:cubicBezTo>
                  </a:path>
                  <a:path w="21600" h="14681" stroke="0" extrusionOk="0">
                    <a:moveTo>
                      <a:pt x="15843" y="0"/>
                    </a:moveTo>
                    <a:cubicBezTo>
                      <a:pt x="19544" y="3993"/>
                      <a:pt x="21600" y="9236"/>
                      <a:pt x="21600" y="14681"/>
                    </a:cubicBezTo>
                    <a:lnTo>
                      <a:pt x="0" y="14681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84329" name="Arc 9"/>
              <p:cNvSpPr>
                <a:spLocks/>
              </p:cNvSpPr>
              <p:nvPr/>
            </p:nvSpPr>
            <p:spPr bwMode="auto">
              <a:xfrm>
                <a:off x="4272" y="2065"/>
                <a:ext cx="871" cy="950"/>
              </a:xfrm>
              <a:custGeom>
                <a:avLst/>
                <a:gdLst>
                  <a:gd name="G0" fmla="+- 168 0 0"/>
                  <a:gd name="G1" fmla="+- 21600 0 0"/>
                  <a:gd name="G2" fmla="+- 21600 0 0"/>
                  <a:gd name="T0" fmla="*/ 0 w 21751"/>
                  <a:gd name="T1" fmla="*/ 1 h 21600"/>
                  <a:gd name="T2" fmla="*/ 21751 w 21751"/>
                  <a:gd name="T3" fmla="*/ 20752 h 21600"/>
                  <a:gd name="T4" fmla="*/ 168 w 2175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1" h="21600" fill="none" extrusionOk="0">
                    <a:moveTo>
                      <a:pt x="-1" y="0"/>
                    </a:moveTo>
                    <a:cubicBezTo>
                      <a:pt x="55" y="0"/>
                      <a:pt x="111" y="-1"/>
                      <a:pt x="168" y="0"/>
                    </a:cubicBezTo>
                    <a:cubicBezTo>
                      <a:pt x="11767" y="0"/>
                      <a:pt x="21295" y="9161"/>
                      <a:pt x="21751" y="20751"/>
                    </a:cubicBezTo>
                  </a:path>
                  <a:path w="21751" h="21600" stroke="0" extrusionOk="0">
                    <a:moveTo>
                      <a:pt x="-1" y="0"/>
                    </a:moveTo>
                    <a:cubicBezTo>
                      <a:pt x="55" y="0"/>
                      <a:pt x="111" y="-1"/>
                      <a:pt x="168" y="0"/>
                    </a:cubicBezTo>
                    <a:cubicBezTo>
                      <a:pt x="11767" y="0"/>
                      <a:pt x="21295" y="9161"/>
                      <a:pt x="21751" y="20751"/>
                    </a:cubicBezTo>
                    <a:lnTo>
                      <a:pt x="168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84330" name="Object 10"/>
              <p:cNvGraphicFramePr>
                <a:graphicFrameLocks noChangeAspect="1"/>
              </p:cNvGraphicFramePr>
              <p:nvPr/>
            </p:nvGraphicFramePr>
            <p:xfrm>
              <a:off x="4559" y="1872"/>
              <a:ext cx="1022" cy="314"/>
            </p:xfrm>
            <a:graphic>
              <a:graphicData uri="http://schemas.openxmlformats.org/presentationml/2006/ole">
                <p:oleObj spid="_x0000_s248853" name="公式" r:id="rId5" imgW="736560" imgH="228600" progId="Equation.3">
                  <p:embed/>
                </p:oleObj>
              </a:graphicData>
            </a:graphic>
          </p:graphicFrame>
        </p:grpSp>
        <p:graphicFrame>
          <p:nvGraphicFramePr>
            <p:cNvPr id="184331" name="Object 11"/>
            <p:cNvGraphicFramePr>
              <a:graphicFrameLocks noChangeAspect="1"/>
            </p:cNvGraphicFramePr>
            <p:nvPr/>
          </p:nvGraphicFramePr>
          <p:xfrm>
            <a:off x="4864" y="2607"/>
            <a:ext cx="298" cy="295"/>
          </p:xfrm>
          <a:graphic>
            <a:graphicData uri="http://schemas.openxmlformats.org/presentationml/2006/ole">
              <p:oleObj spid="_x0000_s248851" name="公式" r:id="rId6" imgW="215640" imgH="215640" progId="Equation.3">
                <p:embed/>
              </p:oleObj>
            </a:graphicData>
          </a:graphic>
        </p:graphicFrame>
        <p:graphicFrame>
          <p:nvGraphicFramePr>
            <p:cNvPr id="184332" name="Object 12"/>
            <p:cNvGraphicFramePr>
              <a:graphicFrameLocks noChangeAspect="1"/>
            </p:cNvGraphicFramePr>
            <p:nvPr/>
          </p:nvGraphicFramePr>
          <p:xfrm>
            <a:off x="4992" y="2976"/>
            <a:ext cx="404" cy="272"/>
          </p:xfrm>
          <a:graphic>
            <a:graphicData uri="http://schemas.openxmlformats.org/presentationml/2006/ole">
              <p:oleObj spid="_x0000_s248852" name="公式" r:id="rId7" imgW="317160" imgH="215640" progId="Equation.3">
                <p:embed/>
              </p:oleObj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951663" y="2133600"/>
            <a:ext cx="1963737" cy="2217738"/>
            <a:chOff x="4320" y="1568"/>
            <a:chExt cx="1374" cy="1552"/>
          </a:xfrm>
        </p:grpSpPr>
        <p:sp>
          <p:nvSpPr>
            <p:cNvPr id="184334" name="Line 14"/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84335" name="Line 15"/>
            <p:cNvSpPr>
              <a:spLocks noChangeShapeType="1"/>
            </p:cNvSpPr>
            <p:nvPr/>
          </p:nvSpPr>
          <p:spPr bwMode="auto">
            <a:xfrm flipV="1">
              <a:off x="4368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84336" name="Object 16"/>
            <p:cNvGraphicFramePr>
              <a:graphicFrameLocks noChangeAspect="1"/>
            </p:cNvGraphicFramePr>
            <p:nvPr/>
          </p:nvGraphicFramePr>
          <p:xfrm>
            <a:off x="4406" y="1568"/>
            <a:ext cx="194" cy="225"/>
          </p:xfrm>
          <a:graphic>
            <a:graphicData uri="http://schemas.openxmlformats.org/presentationml/2006/ole">
              <p:oleObj spid="_x0000_s248848" name="公式" r:id="rId8" imgW="139680" imgH="164880" progId="Equation.3">
                <p:embed/>
              </p:oleObj>
            </a:graphicData>
          </a:graphic>
        </p:graphicFrame>
        <p:graphicFrame>
          <p:nvGraphicFramePr>
            <p:cNvPr id="184337" name="Object 17"/>
            <p:cNvGraphicFramePr>
              <a:graphicFrameLocks noChangeAspect="1"/>
            </p:cNvGraphicFramePr>
            <p:nvPr/>
          </p:nvGraphicFramePr>
          <p:xfrm>
            <a:off x="5520" y="2928"/>
            <a:ext cx="174" cy="192"/>
          </p:xfrm>
          <a:graphic>
            <a:graphicData uri="http://schemas.openxmlformats.org/presentationml/2006/ole">
              <p:oleObj spid="_x0000_s248849" name="公式" r:id="rId9" imgW="126720" imgH="139680" progId="Equation.3">
                <p:embed/>
              </p:oleObj>
            </a:graphicData>
          </a:graphic>
        </p:graphicFrame>
        <p:graphicFrame>
          <p:nvGraphicFramePr>
            <p:cNvPr id="184338" name="Object 18"/>
            <p:cNvGraphicFramePr>
              <a:graphicFrameLocks noChangeAspect="1"/>
            </p:cNvGraphicFramePr>
            <p:nvPr/>
          </p:nvGraphicFramePr>
          <p:xfrm>
            <a:off x="4320" y="2928"/>
            <a:ext cx="174" cy="192"/>
          </p:xfrm>
          <a:graphic>
            <a:graphicData uri="http://schemas.openxmlformats.org/presentationml/2006/ole">
              <p:oleObj spid="_x0000_s248850" name="公式" r:id="rId10" imgW="126720" imgH="139680" progId="Equation.3">
                <p:embed/>
              </p:oleObj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742113" y="2979738"/>
            <a:ext cx="1308100" cy="1371600"/>
            <a:chOff x="4077" y="2256"/>
            <a:chExt cx="915" cy="96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272" y="2352"/>
              <a:ext cx="624" cy="624"/>
              <a:chOff x="4272" y="2352"/>
              <a:chExt cx="624" cy="624"/>
            </a:xfrm>
          </p:grpSpPr>
          <p:sp>
            <p:nvSpPr>
              <p:cNvPr id="184341" name="Freeform 21"/>
              <p:cNvSpPr>
                <a:spLocks/>
              </p:cNvSpPr>
              <p:nvPr/>
            </p:nvSpPr>
            <p:spPr bwMode="auto">
              <a:xfrm>
                <a:off x="4272" y="2352"/>
                <a:ext cx="624" cy="624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624" y="624"/>
                  </a:cxn>
                  <a:cxn ang="0">
                    <a:pos x="624" y="0"/>
                  </a:cxn>
                </a:cxnLst>
                <a:rect l="0" t="0" r="r" b="b"/>
                <a:pathLst>
                  <a:path w="624" h="624">
                    <a:moveTo>
                      <a:pt x="0" y="624"/>
                    </a:moveTo>
                    <a:lnTo>
                      <a:pt x="624" y="624"/>
                    </a:lnTo>
                    <a:lnTo>
                      <a:pt x="624" y="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84342" name="Freeform 22"/>
              <p:cNvSpPr>
                <a:spLocks/>
              </p:cNvSpPr>
              <p:nvPr/>
            </p:nvSpPr>
            <p:spPr bwMode="auto">
              <a:xfrm>
                <a:off x="4272" y="2352"/>
                <a:ext cx="624" cy="624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336" y="480"/>
                  </a:cxn>
                  <a:cxn ang="0">
                    <a:pos x="624" y="0"/>
                  </a:cxn>
                </a:cxnLst>
                <a:rect l="0" t="0" r="r" b="b"/>
                <a:pathLst>
                  <a:path w="624" h="624">
                    <a:moveTo>
                      <a:pt x="0" y="624"/>
                    </a:moveTo>
                    <a:cubicBezTo>
                      <a:pt x="116" y="604"/>
                      <a:pt x="232" y="584"/>
                      <a:pt x="336" y="480"/>
                    </a:cubicBezTo>
                    <a:cubicBezTo>
                      <a:pt x="440" y="376"/>
                      <a:pt x="532" y="188"/>
                      <a:pt x="62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84343" name="Line 23"/>
              <p:cNvSpPr>
                <a:spLocks noChangeShapeType="1"/>
              </p:cNvSpPr>
              <p:nvPr/>
            </p:nvSpPr>
            <p:spPr bwMode="auto">
              <a:xfrm flipH="1">
                <a:off x="4272" y="23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184344" name="Object 24"/>
            <p:cNvGraphicFramePr>
              <a:graphicFrameLocks noChangeAspect="1"/>
            </p:cNvGraphicFramePr>
            <p:nvPr/>
          </p:nvGraphicFramePr>
          <p:xfrm>
            <a:off x="4818" y="2991"/>
            <a:ext cx="174" cy="225"/>
          </p:xfrm>
          <a:graphic>
            <a:graphicData uri="http://schemas.openxmlformats.org/presentationml/2006/ole">
              <p:oleObj spid="_x0000_s248844" name="公式" r:id="rId11" imgW="126720" imgH="164880" progId="Equation.3">
                <p:embed/>
              </p:oleObj>
            </a:graphicData>
          </a:graphic>
        </p:graphicFrame>
        <p:graphicFrame>
          <p:nvGraphicFramePr>
            <p:cNvPr id="184345" name="Object 25"/>
            <p:cNvGraphicFramePr>
              <a:graphicFrameLocks noChangeAspect="1"/>
            </p:cNvGraphicFramePr>
            <p:nvPr/>
          </p:nvGraphicFramePr>
          <p:xfrm>
            <a:off x="4632" y="2688"/>
            <a:ext cx="264" cy="295"/>
          </p:xfrm>
          <a:graphic>
            <a:graphicData uri="http://schemas.openxmlformats.org/presentationml/2006/ole">
              <p:oleObj spid="_x0000_s248845" name="公式" r:id="rId12" imgW="190440" imgH="215640" progId="Equation.3">
                <p:embed/>
              </p:oleObj>
            </a:graphicData>
          </a:graphic>
        </p:graphicFrame>
        <p:graphicFrame>
          <p:nvGraphicFramePr>
            <p:cNvPr id="184346" name="Object 26"/>
            <p:cNvGraphicFramePr>
              <a:graphicFrameLocks noChangeAspect="1"/>
            </p:cNvGraphicFramePr>
            <p:nvPr/>
          </p:nvGraphicFramePr>
          <p:xfrm>
            <a:off x="4077" y="2448"/>
            <a:ext cx="723" cy="329"/>
          </p:xfrm>
          <a:graphic>
            <a:graphicData uri="http://schemas.openxmlformats.org/presentationml/2006/ole">
              <p:oleObj spid="_x0000_s248846" name="公式" r:id="rId13" imgW="520560" imgH="241200" progId="Equation.3">
                <p:embed/>
              </p:oleObj>
            </a:graphicData>
          </a:graphic>
        </p:graphicFrame>
        <p:graphicFrame>
          <p:nvGraphicFramePr>
            <p:cNvPr id="184347" name="Object 27"/>
            <p:cNvGraphicFramePr>
              <a:graphicFrameLocks noChangeAspect="1"/>
            </p:cNvGraphicFramePr>
            <p:nvPr/>
          </p:nvGraphicFramePr>
          <p:xfrm>
            <a:off x="4098" y="2256"/>
            <a:ext cx="174" cy="225"/>
          </p:xfrm>
          <a:graphic>
            <a:graphicData uri="http://schemas.openxmlformats.org/presentationml/2006/ole">
              <p:oleObj spid="_x0000_s248847" name="公式" r:id="rId14" imgW="126720" imgH="164880" progId="Equation.3">
                <p:embed/>
              </p:oleObj>
            </a:graphicData>
          </a:graphic>
        </p:graphicFrame>
      </p:grpSp>
      <p:graphicFrame>
        <p:nvGraphicFramePr>
          <p:cNvPr id="184348" name="Object 28"/>
          <p:cNvGraphicFramePr>
            <a:graphicFrameLocks noChangeAspect="1"/>
          </p:cNvGraphicFramePr>
          <p:nvPr/>
        </p:nvGraphicFramePr>
        <p:xfrm>
          <a:off x="3346450" y="2603500"/>
          <a:ext cx="3262313" cy="1054100"/>
        </p:xfrm>
        <a:graphic>
          <a:graphicData uri="http://schemas.openxmlformats.org/presentationml/2006/ole">
            <p:oleObj spid="_x0000_s248836" name="Equation" r:id="rId15" imgW="3263760" imgH="1054080" progId="Equation.3">
              <p:embed/>
            </p:oleObj>
          </a:graphicData>
        </a:graphic>
      </p:graphicFrame>
      <p:graphicFrame>
        <p:nvGraphicFramePr>
          <p:cNvPr id="184349" name="Object 29"/>
          <p:cNvGraphicFramePr>
            <a:graphicFrameLocks noChangeAspect="1"/>
          </p:cNvGraphicFramePr>
          <p:nvPr/>
        </p:nvGraphicFramePr>
        <p:xfrm>
          <a:off x="406400" y="3733800"/>
          <a:ext cx="2260600" cy="457200"/>
        </p:xfrm>
        <a:graphic>
          <a:graphicData uri="http://schemas.openxmlformats.org/presentationml/2006/ole">
            <p:oleObj spid="_x0000_s248837" name="Equation" r:id="rId16" imgW="2260440" imgH="457200" progId="Equation.3">
              <p:embed/>
            </p:oleObj>
          </a:graphicData>
        </a:graphic>
      </p:graphicFrame>
      <p:graphicFrame>
        <p:nvGraphicFramePr>
          <p:cNvPr id="184350" name="Object 30"/>
          <p:cNvGraphicFramePr>
            <a:graphicFrameLocks noChangeAspect="1"/>
          </p:cNvGraphicFramePr>
          <p:nvPr/>
        </p:nvGraphicFramePr>
        <p:xfrm>
          <a:off x="1635125" y="4495800"/>
          <a:ext cx="889000" cy="901700"/>
        </p:xfrm>
        <a:graphic>
          <a:graphicData uri="http://schemas.openxmlformats.org/presentationml/2006/ole">
            <p:oleObj spid="_x0000_s248838" name="Equation" r:id="rId17" imgW="888840" imgH="901440" progId="Equation.3">
              <p:embed/>
            </p:oleObj>
          </a:graphicData>
        </a:graphic>
      </p:graphicFrame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2667000" y="37338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视为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zh-CN" altLang="en-US" sz="2800" b="1"/>
              <a:t>型区域 </a:t>
            </a:r>
            <a:r>
              <a:rPr lang="en-US" altLang="zh-CN" sz="2800" b="1"/>
              <a:t>, </a:t>
            </a:r>
            <a:r>
              <a:rPr lang="zh-CN" altLang="en-US" sz="2800" b="1"/>
              <a:t>则</a:t>
            </a:r>
          </a:p>
        </p:txBody>
      </p:sp>
      <p:graphicFrame>
        <p:nvGraphicFramePr>
          <p:cNvPr id="184352" name="Object 32"/>
          <p:cNvGraphicFramePr>
            <a:graphicFrameLocks noChangeAspect="1"/>
          </p:cNvGraphicFramePr>
          <p:nvPr/>
        </p:nvGraphicFramePr>
        <p:xfrm>
          <a:off x="2378075" y="4292600"/>
          <a:ext cx="2792413" cy="584200"/>
        </p:xfrm>
        <a:graphic>
          <a:graphicData uri="http://schemas.openxmlformats.org/presentationml/2006/ole">
            <p:oleObj spid="_x0000_s248839" name="Equation" r:id="rId18" imgW="2793960" imgH="583920" progId="Equation.3">
              <p:embed/>
            </p:oleObj>
          </a:graphicData>
        </a:graphic>
      </p:graphicFrame>
      <p:graphicFrame>
        <p:nvGraphicFramePr>
          <p:cNvPr id="184353" name="Object 33"/>
          <p:cNvGraphicFramePr>
            <a:graphicFrameLocks noChangeAspect="1"/>
          </p:cNvGraphicFramePr>
          <p:nvPr/>
        </p:nvGraphicFramePr>
        <p:xfrm>
          <a:off x="2465388" y="5016500"/>
          <a:ext cx="1333500" cy="393700"/>
        </p:xfrm>
        <a:graphic>
          <a:graphicData uri="http://schemas.openxmlformats.org/presentationml/2006/ole">
            <p:oleObj spid="_x0000_s248840" name="Equation" r:id="rId19" imgW="1333440" imgH="393480" progId="Equation.3">
              <p:embed/>
            </p:oleObj>
          </a:graphicData>
        </a:graphic>
      </p:graphicFrame>
      <p:graphicFrame>
        <p:nvGraphicFramePr>
          <p:cNvPr id="184354" name="Object 34"/>
          <p:cNvGraphicFramePr>
            <a:graphicFrameLocks noChangeAspect="1"/>
          </p:cNvGraphicFramePr>
          <p:nvPr/>
        </p:nvGraphicFramePr>
        <p:xfrm>
          <a:off x="827088" y="5511800"/>
          <a:ext cx="3160712" cy="736600"/>
        </p:xfrm>
        <a:graphic>
          <a:graphicData uri="http://schemas.openxmlformats.org/presentationml/2006/ole">
            <p:oleObj spid="_x0000_s248841" name="Equation" r:id="rId20" imgW="3162240" imgH="736560" progId="Equation.3">
              <p:embed/>
            </p:oleObj>
          </a:graphicData>
        </a:graphic>
      </p:graphicFrame>
      <p:graphicFrame>
        <p:nvGraphicFramePr>
          <p:cNvPr id="184355" name="Object 35"/>
          <p:cNvGraphicFramePr>
            <a:graphicFrameLocks noChangeAspect="1"/>
          </p:cNvGraphicFramePr>
          <p:nvPr/>
        </p:nvGraphicFramePr>
        <p:xfrm>
          <a:off x="5126038" y="5334000"/>
          <a:ext cx="2525712" cy="927100"/>
        </p:xfrm>
        <a:graphic>
          <a:graphicData uri="http://schemas.openxmlformats.org/presentationml/2006/ole">
            <p:oleObj spid="_x0000_s248842" name="Equation" r:id="rId21" imgW="2527200" imgH="927000" progId="Equation.3">
              <p:embed/>
            </p:oleObj>
          </a:graphicData>
        </a:graphic>
      </p:graphicFrame>
      <p:graphicFrame>
        <p:nvGraphicFramePr>
          <p:cNvPr id="184356" name="Object 36"/>
          <p:cNvGraphicFramePr>
            <a:graphicFrameLocks noChangeAspect="1"/>
          </p:cNvGraphicFramePr>
          <p:nvPr/>
        </p:nvGraphicFramePr>
        <p:xfrm>
          <a:off x="4052888" y="5410200"/>
          <a:ext cx="1079500" cy="850900"/>
        </p:xfrm>
        <a:graphic>
          <a:graphicData uri="http://schemas.openxmlformats.org/presentationml/2006/ole">
            <p:oleObj spid="_x0000_s248843" name="Equation" r:id="rId22" imgW="1079280" imgH="850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build="p" autoUpdateAnimBg="0"/>
      <p:bldP spid="18435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14338"/>
            <a:ext cx="3352800" cy="652462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计算二重积分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3507036" y="444500"/>
          <a:ext cx="3441700" cy="774700"/>
        </p:xfrm>
        <a:graphic>
          <a:graphicData uri="http://schemas.openxmlformats.org/presentationml/2006/ole">
            <p:oleObj spid="_x0000_s249858" name="Equation" r:id="rId3" imgW="3441600" imgH="774360" progId="Equation.3">
              <p:embed/>
            </p:oleObj>
          </a:graphicData>
        </a:graphic>
      </p:graphicFrame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28600" y="115728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为圆周</a:t>
            </a:r>
          </a:p>
        </p:txBody>
      </p:sp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2514600" y="1143000"/>
          <a:ext cx="1981200" cy="520700"/>
        </p:xfrm>
        <a:graphic>
          <a:graphicData uri="http://schemas.openxmlformats.org/presentationml/2006/ole">
            <p:oleObj spid="_x0000_s249859" name="Equation" r:id="rId4" imgW="1981080" imgH="520560" progId="Equation.3">
              <p:embed/>
            </p:oleObj>
          </a:graphicData>
        </a:graphic>
      </p:graphicFrame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4419600" y="12207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所围成的闭区域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609600" y="17399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提示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利用极坐标</a:t>
            </a:r>
          </a:p>
        </p:txBody>
      </p:sp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7220272" y="1984524"/>
          <a:ext cx="1600200" cy="317500"/>
        </p:xfrm>
        <a:graphic>
          <a:graphicData uri="http://schemas.openxmlformats.org/presentationml/2006/ole">
            <p:oleObj spid="_x0000_s249860" name="Equation" r:id="rId5" imgW="1600200" imgH="317160" progId="Equation.3">
              <p:embed/>
            </p:oleObj>
          </a:graphicData>
        </a:graphic>
      </p:graphicFrame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762000" y="36576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3003550" y="3562350"/>
          <a:ext cx="3060700" cy="825500"/>
        </p:xfrm>
        <a:graphic>
          <a:graphicData uri="http://schemas.openxmlformats.org/presentationml/2006/ole">
            <p:oleObj spid="_x0000_s249861" name="Equation" r:id="rId6" imgW="3060360" imgH="825480" progId="Equation.3">
              <p:embed/>
            </p:oleObj>
          </a:graphicData>
        </a:graphic>
      </p:graphicFrame>
      <p:graphicFrame>
        <p:nvGraphicFramePr>
          <p:cNvPr id="185355" name="Object 11"/>
          <p:cNvGraphicFramePr>
            <a:graphicFrameLocks noChangeAspect="1"/>
          </p:cNvGraphicFramePr>
          <p:nvPr/>
        </p:nvGraphicFramePr>
        <p:xfrm>
          <a:off x="1676400" y="4483100"/>
          <a:ext cx="3429000" cy="876300"/>
        </p:xfrm>
        <a:graphic>
          <a:graphicData uri="http://schemas.openxmlformats.org/presentationml/2006/ole">
            <p:oleObj spid="_x0000_s249862" name="Equation" r:id="rId7" imgW="3429000" imgH="876240" progId="Equation.3">
              <p:embed/>
            </p:oleObj>
          </a:graphicData>
        </a:graphic>
      </p:graphicFrame>
      <p:graphicFrame>
        <p:nvGraphicFramePr>
          <p:cNvPr id="185356" name="Object 12"/>
          <p:cNvGraphicFramePr>
            <a:graphicFrameLocks noChangeAspect="1"/>
          </p:cNvGraphicFramePr>
          <p:nvPr/>
        </p:nvGraphicFramePr>
        <p:xfrm>
          <a:off x="5238204" y="4437112"/>
          <a:ext cx="2070100" cy="850900"/>
        </p:xfrm>
        <a:graphic>
          <a:graphicData uri="http://schemas.openxmlformats.org/presentationml/2006/ole">
            <p:oleObj spid="_x0000_s249863" name="Equation" r:id="rId8" imgW="2070000" imgH="850680" progId="Equation.3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458272" y="1844824"/>
            <a:ext cx="2286000" cy="2232025"/>
            <a:chOff x="4032" y="1330"/>
            <a:chExt cx="1440" cy="1406"/>
          </a:xfrm>
        </p:grpSpPr>
        <p:graphicFrame>
          <p:nvGraphicFramePr>
            <p:cNvPr id="185358" name="Object 14"/>
            <p:cNvGraphicFramePr>
              <a:graphicFrameLocks noChangeAspect="1"/>
            </p:cNvGraphicFramePr>
            <p:nvPr/>
          </p:nvGraphicFramePr>
          <p:xfrm>
            <a:off x="4032" y="1336"/>
            <a:ext cx="152" cy="200"/>
          </p:xfrm>
          <a:graphic>
            <a:graphicData uri="http://schemas.openxmlformats.org/presentationml/2006/ole">
              <p:oleObj spid="_x0000_s249868" name="Equation" r:id="rId9" imgW="241200" imgH="317160" progId="Equation.3">
                <p:embed/>
              </p:oleObj>
            </a:graphicData>
          </a:graphic>
        </p:graphicFrame>
        <p:sp>
          <p:nvSpPr>
            <p:cNvPr id="185359" name="Oval 15"/>
            <p:cNvSpPr>
              <a:spLocks noChangeArrowheads="1"/>
            </p:cNvSpPr>
            <p:nvPr/>
          </p:nvSpPr>
          <p:spPr bwMode="auto">
            <a:xfrm>
              <a:off x="4224" y="1624"/>
              <a:ext cx="912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360" name="Line 16"/>
            <p:cNvSpPr>
              <a:spLocks noChangeShapeType="1"/>
            </p:cNvSpPr>
            <p:nvPr/>
          </p:nvSpPr>
          <p:spPr bwMode="auto">
            <a:xfrm>
              <a:off x="4224" y="2104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361" name="Line 17"/>
            <p:cNvSpPr>
              <a:spLocks noChangeShapeType="1"/>
            </p:cNvSpPr>
            <p:nvPr/>
          </p:nvSpPr>
          <p:spPr bwMode="auto">
            <a:xfrm flipV="1">
              <a:off x="4224" y="1330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5362" name="Object 18"/>
            <p:cNvGraphicFramePr>
              <a:graphicFrameLocks noChangeAspect="1"/>
            </p:cNvGraphicFramePr>
            <p:nvPr/>
          </p:nvGraphicFramePr>
          <p:xfrm>
            <a:off x="4600" y="1968"/>
            <a:ext cx="200" cy="192"/>
          </p:xfrm>
          <a:graphic>
            <a:graphicData uri="http://schemas.openxmlformats.org/presentationml/2006/ole">
              <p:oleObj spid="_x0000_s249869" name="Equation" r:id="rId10" imgW="317160" imgH="304560" progId="Equation.3">
                <p:embed/>
              </p:oleObj>
            </a:graphicData>
          </a:graphic>
        </p:graphicFrame>
        <p:graphicFrame>
          <p:nvGraphicFramePr>
            <p:cNvPr id="185363" name="Object 19"/>
            <p:cNvGraphicFramePr>
              <a:graphicFrameLocks noChangeAspect="1"/>
            </p:cNvGraphicFramePr>
            <p:nvPr/>
          </p:nvGraphicFramePr>
          <p:xfrm>
            <a:off x="5104" y="2112"/>
            <a:ext cx="176" cy="192"/>
          </p:xfrm>
          <a:graphic>
            <a:graphicData uri="http://schemas.openxmlformats.org/presentationml/2006/ole">
              <p:oleObj spid="_x0000_s249870" name="Equation" r:id="rId11" imgW="279360" imgH="304560" progId="Equation.3">
                <p:embed/>
              </p:oleObj>
            </a:graphicData>
          </a:graphic>
        </p:graphicFrame>
        <p:graphicFrame>
          <p:nvGraphicFramePr>
            <p:cNvPr id="185364" name="Object 20"/>
            <p:cNvGraphicFramePr>
              <a:graphicFrameLocks noChangeAspect="1"/>
            </p:cNvGraphicFramePr>
            <p:nvPr/>
          </p:nvGraphicFramePr>
          <p:xfrm>
            <a:off x="5328" y="2152"/>
            <a:ext cx="144" cy="152"/>
          </p:xfrm>
          <a:graphic>
            <a:graphicData uri="http://schemas.openxmlformats.org/presentationml/2006/ole">
              <p:oleObj spid="_x0000_s249871" name="Equation" r:id="rId12" imgW="228600" imgH="241200" progId="Equation.3">
                <p:embed/>
              </p:oleObj>
            </a:graphicData>
          </a:graphic>
        </p:graphicFrame>
        <p:graphicFrame>
          <p:nvGraphicFramePr>
            <p:cNvPr id="185365" name="Object 21"/>
            <p:cNvGraphicFramePr>
              <a:graphicFrameLocks noChangeAspect="1"/>
            </p:cNvGraphicFramePr>
            <p:nvPr/>
          </p:nvGraphicFramePr>
          <p:xfrm>
            <a:off x="4040" y="2016"/>
            <a:ext cx="136" cy="152"/>
          </p:xfrm>
          <a:graphic>
            <a:graphicData uri="http://schemas.openxmlformats.org/presentationml/2006/ole">
              <p:oleObj spid="_x0000_s249872" name="Equation" r:id="rId13" imgW="215640" imgH="241200" progId="Equation.3">
                <p:embed/>
              </p:oleObj>
            </a:graphicData>
          </a:graphic>
        </p:graphicFrame>
      </p:grpSp>
      <p:graphicFrame>
        <p:nvGraphicFramePr>
          <p:cNvPr id="185366" name="Object 22"/>
          <p:cNvGraphicFramePr>
            <a:graphicFrameLocks noChangeAspect="1"/>
          </p:cNvGraphicFramePr>
          <p:nvPr/>
        </p:nvGraphicFramePr>
        <p:xfrm>
          <a:off x="1809750" y="2362200"/>
          <a:ext cx="889000" cy="901700"/>
        </p:xfrm>
        <a:graphic>
          <a:graphicData uri="http://schemas.openxmlformats.org/presentationml/2006/ole">
            <p:oleObj spid="_x0000_s249864" name="Equation" r:id="rId14" imgW="888840" imgH="901440" progId="Equation.3">
              <p:embed/>
            </p:oleObj>
          </a:graphicData>
        </a:graphic>
      </p:graphicFrame>
      <p:graphicFrame>
        <p:nvGraphicFramePr>
          <p:cNvPr id="185367" name="Object 23"/>
          <p:cNvGraphicFramePr>
            <a:graphicFrameLocks noChangeAspect="1"/>
          </p:cNvGraphicFramePr>
          <p:nvPr/>
        </p:nvGraphicFramePr>
        <p:xfrm>
          <a:off x="2743200" y="2311400"/>
          <a:ext cx="2133600" cy="317500"/>
        </p:xfrm>
        <a:graphic>
          <a:graphicData uri="http://schemas.openxmlformats.org/presentationml/2006/ole">
            <p:oleObj spid="_x0000_s249865" name="Equation" r:id="rId15" imgW="2133360" imgH="317160" progId="Equation.3">
              <p:embed/>
            </p:oleObj>
          </a:graphicData>
        </a:graphic>
      </p:graphicFrame>
      <p:graphicFrame>
        <p:nvGraphicFramePr>
          <p:cNvPr id="185368" name="Object 24"/>
          <p:cNvGraphicFramePr>
            <a:graphicFrameLocks noChangeAspect="1"/>
          </p:cNvGraphicFramePr>
          <p:nvPr/>
        </p:nvGraphicFramePr>
        <p:xfrm>
          <a:off x="2514600" y="2794000"/>
          <a:ext cx="1612900" cy="546100"/>
        </p:xfrm>
        <a:graphic>
          <a:graphicData uri="http://schemas.openxmlformats.org/presentationml/2006/ole">
            <p:oleObj spid="_x0000_s249866" name="Equation" r:id="rId16" imgW="1612800" imgH="545760" progId="Equation.3">
              <p:embed/>
            </p:oleObj>
          </a:graphicData>
        </a:graphic>
      </p:graphicFrame>
      <p:graphicFrame>
        <p:nvGraphicFramePr>
          <p:cNvPr id="185369" name="Object 25"/>
          <p:cNvGraphicFramePr>
            <a:graphicFrameLocks noChangeAspect="1"/>
          </p:cNvGraphicFramePr>
          <p:nvPr/>
        </p:nvGraphicFramePr>
        <p:xfrm>
          <a:off x="1727200" y="3505200"/>
          <a:ext cx="1231900" cy="927100"/>
        </p:xfrm>
        <a:graphic>
          <a:graphicData uri="http://schemas.openxmlformats.org/presentationml/2006/ole">
            <p:oleObj spid="_x0000_s249867" name="Equation" r:id="rId17" imgW="1231560" imgH="927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utoUpdateAnimBg="0"/>
      <p:bldP spid="185350" grpId="0" autoUpdateAnimBg="0"/>
      <p:bldP spid="185351" grpId="0" autoUpdateAnimBg="0"/>
      <p:bldP spid="18535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467544" y="188640"/>
          <a:ext cx="2823227" cy="792088"/>
        </p:xfrm>
        <a:graphic>
          <a:graphicData uri="http://schemas.openxmlformats.org/presentationml/2006/ole">
            <p:oleObj spid="_x0000_s138242" name="Equation" r:id="rId3" imgW="1320800" imgH="368300" progId="Equation.DSMT4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3362209" y="260648"/>
          <a:ext cx="5804444" cy="504056"/>
        </p:xfrm>
        <a:graphic>
          <a:graphicData uri="http://schemas.openxmlformats.org/presentationml/2006/ole">
            <p:oleObj spid="_x0000_s138243" name="Equation" r:id="rId4" imgW="2616120" imgH="228600" progId="Equation.DSMT4">
              <p:embed/>
            </p:oleObj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1656184" y="692696"/>
          <a:ext cx="5976938" cy="1039813"/>
        </p:xfrm>
        <a:graphic>
          <a:graphicData uri="http://schemas.openxmlformats.org/presentationml/2006/ole">
            <p:oleObj spid="_x0000_s138244" name="Equation" r:id="rId5" imgW="2641320" imgH="457200" progId="Equation.DSMT4">
              <p:embed/>
            </p:oleObj>
          </a:graphicData>
        </a:graphic>
      </p:graphicFrame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864146" y="925365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解：</a:t>
            </a:r>
          </a:p>
        </p:txBody>
      </p:sp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2520974" y="1583210"/>
          <a:ext cx="3960813" cy="941387"/>
        </p:xfrm>
        <a:graphic>
          <a:graphicData uri="http://schemas.openxmlformats.org/presentationml/2006/ole">
            <p:oleObj spid="_x0000_s138245" name="Equation" r:id="rId6" imgW="1663560" imgH="393480" progId="Equation.DSMT4">
              <p:embed/>
            </p:oleObj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6553844" y="1655416"/>
          <a:ext cx="1943100" cy="849313"/>
        </p:xfrm>
        <a:graphic>
          <a:graphicData uri="http://schemas.openxmlformats.org/presentationml/2006/ole">
            <p:oleObj spid="_x0000_s138246" name="Equation" r:id="rId7" imgW="901440" imgH="393480" progId="Equation.DSMT4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12601" y="3068960"/>
          <a:ext cx="2475223" cy="920452"/>
        </p:xfrm>
        <a:graphic>
          <a:graphicData uri="http://schemas.openxmlformats.org/presentationml/2006/ole">
            <p:oleObj spid="_x0000_s138247" name="Equation" r:id="rId8" imgW="1155600" imgH="431640" progId="Equation.DSMT4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059881" y="3212975"/>
          <a:ext cx="5616575" cy="525462"/>
        </p:xfrm>
        <a:graphic>
          <a:graphicData uri="http://schemas.openxmlformats.org/presentationml/2006/ole">
            <p:oleObj spid="_x0000_s138248" name="Equation" r:id="rId9" imgW="2438280" imgH="228600" progId="Equation.DSMT4">
              <p:embed/>
            </p:oleObj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7544" y="4005063"/>
            <a:ext cx="535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/>
              <a:t>所围成的在第一象限内的闭区域 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304093" y="4581127"/>
          <a:ext cx="3808413" cy="896938"/>
        </p:xfrm>
        <a:graphic>
          <a:graphicData uri="http://schemas.openxmlformats.org/presentationml/2006/ole">
            <p:oleObj spid="_x0000_s138249" name="Equation" r:id="rId10" imgW="1930320" imgH="457200" progId="Equation.DSMT4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5120443" y="4654152"/>
          <a:ext cx="701675" cy="773113"/>
        </p:xfrm>
        <a:graphic>
          <a:graphicData uri="http://schemas.openxmlformats.org/presentationml/2006/ole">
            <p:oleObj spid="_x0000_s138250" name="Equation" r:id="rId11" imgW="355320" imgH="393480" progId="Equation.DSMT4">
              <p:embed/>
            </p:oleObj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12601" y="4725590"/>
            <a:ext cx="1439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27384"/>
            <a:ext cx="8135937" cy="115212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FF3300"/>
                </a:solidFill>
              </a:rPr>
              <a:t>三重积分</a:t>
            </a:r>
            <a:r>
              <a:rPr lang="zh-CN" altLang="en-US" sz="3200" b="1" dirty="0">
                <a:solidFill>
                  <a:srgbClr val="FF3300"/>
                </a:solidFill>
              </a:rPr>
              <a:t>：性质、对称性、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直角坐标、柱坐标、球坐标下</a:t>
            </a:r>
            <a:r>
              <a:rPr lang="zh-CN" altLang="en-US" sz="3200" b="1" dirty="0">
                <a:solidFill>
                  <a:srgbClr val="FF3300"/>
                </a:solidFill>
              </a:rPr>
              <a:t>的计算</a:t>
            </a:r>
            <a:r>
              <a:rPr lang="zh-CN" altLang="en-US" sz="3200" dirty="0"/>
              <a:t>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97768" y="981845"/>
            <a:ext cx="8686800" cy="287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1、直角坐标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下</a:t>
            </a:r>
            <a:endParaRPr 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      柱坐标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下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球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坐标下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</a:pP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、三重积分计算的基本方法——化为</a:t>
            </a:r>
            <a:r>
              <a:rPr lang="zh-CN" sz="2800" b="1" dirty="0" smtClean="0">
                <a:latin typeface="Times New Roman" pitchFamily="18" charset="0"/>
                <a:cs typeface="Times New Roman" pitchFamily="18" charset="0"/>
              </a:rPr>
              <a:t>累次积分</a:t>
            </a:r>
            <a:endParaRPr 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“先二后一”，或“先一后二”</a:t>
            </a:r>
            <a:r>
              <a:rPr lang="zh-CN" sz="28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sz="28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3、三重积分可用于计算体积问题。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022799" y="980728"/>
          <a:ext cx="2395389" cy="592703"/>
        </p:xfrm>
        <a:graphic>
          <a:graphicData uri="http://schemas.openxmlformats.org/presentationml/2006/ole">
            <p:oleObj spid="_x0000_s246786" name="Equation" r:id="rId3" imgW="838080" imgH="203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50791" y="1484784"/>
          <a:ext cx="2941489" cy="607868"/>
        </p:xfrm>
        <a:graphic>
          <a:graphicData uri="http://schemas.openxmlformats.org/presentationml/2006/ole">
            <p:oleObj spid="_x0000_s246787" name="Equation" r:id="rId4" imgW="1002960" imgH="2030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950791" y="1916832"/>
          <a:ext cx="3840931" cy="665415"/>
        </p:xfrm>
        <a:graphic>
          <a:graphicData uri="http://schemas.openxmlformats.org/presentationml/2006/ole">
            <p:oleObj spid="_x0000_s246788" name="Equation" r:id="rId5" imgW="1346040" imgH="22860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4278" y="3717032"/>
            <a:ext cx="8350250" cy="2952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4、关键——选择适宜坐标系和累次积分顺序。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1）积分域的形状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直角坐标:  区域边界曲面是平面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柱坐标：区域边界曲面有圆柱面、抛物柱面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2）被积函数的形式   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含 </a:t>
            </a:r>
            <a:r>
              <a:rPr kumimoji="0" 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sz="28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+y</a:t>
            </a:r>
            <a:r>
              <a:rPr kumimoji="0" lang="zh-CN" sz="28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——柱坐标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5、利用对称性化简计算。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1078360" y="191815"/>
          <a:ext cx="2952750" cy="409575"/>
        </p:xfrm>
        <a:graphic>
          <a:graphicData uri="http://schemas.openxmlformats.org/presentationml/2006/ole">
            <p:oleObj spid="_x0000_s144386" name="Equation" r:id="rId3" imgW="1651000" imgH="228600" progId="Equation.DSMT4">
              <p:embed/>
            </p:oleObj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4247010" y="188640"/>
          <a:ext cx="3671887" cy="430213"/>
        </p:xfrm>
        <a:graphic>
          <a:graphicData uri="http://schemas.openxmlformats.org/presentationml/2006/ole">
            <p:oleObj spid="_x0000_s144387" name="Equation" r:id="rId4" imgW="1981080" imgH="228600" progId="Equation.DSMT4">
              <p:embed/>
            </p:oleObj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646560" y="620688"/>
          <a:ext cx="3656012" cy="684212"/>
        </p:xfrm>
        <a:graphic>
          <a:graphicData uri="http://schemas.openxmlformats.org/presentationml/2006/ole">
            <p:oleObj spid="_x0000_s144388" name="Equation" r:id="rId5" imgW="2095200" imgH="393480" progId="Equation.DSMT4">
              <p:embed/>
            </p:oleObj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4967735" y="620688"/>
          <a:ext cx="3417887" cy="600075"/>
        </p:xfrm>
        <a:graphic>
          <a:graphicData uri="http://schemas.openxmlformats.org/presentationml/2006/ole">
            <p:oleObj spid="_x0000_s144389" name="Equation" r:id="rId6" imgW="2234880" imgH="393480" progId="Equation.DSMT4">
              <p:embed/>
            </p:oleObj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649162" y="2780679"/>
          <a:ext cx="4032250" cy="636587"/>
        </p:xfrm>
        <a:graphic>
          <a:graphicData uri="http://schemas.openxmlformats.org/presentationml/2006/ole">
            <p:oleObj spid="_x0000_s144390" name="Equation" r:id="rId7" imgW="2476440" imgH="393480" progId="Equation.DSMT4">
              <p:embed/>
            </p:oleObj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5149031" y="2780357"/>
          <a:ext cx="3527425" cy="552450"/>
        </p:xfrm>
        <a:graphic>
          <a:graphicData uri="http://schemas.openxmlformats.org/presentationml/2006/ole">
            <p:oleObj spid="_x0000_s144391" name="Equation" r:id="rId8" imgW="2501640" imgH="393480" progId="Equation.DSMT4">
              <p:embed/>
            </p:oleObj>
          </a:graphicData>
        </a:graphic>
      </p:graphicFrame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-107504" y="167548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648146" y="1340198"/>
          <a:ext cx="4125913" cy="655637"/>
        </p:xfrm>
        <a:graphic>
          <a:graphicData uri="http://schemas.openxmlformats.org/presentationml/2006/ole">
            <p:oleObj spid="_x0000_s144392" name="Equation" r:id="rId9" imgW="2463480" imgH="393480" progId="Equation.DSMT4">
              <p:embed/>
            </p:oleObj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5040759" y="1340198"/>
          <a:ext cx="3889375" cy="630237"/>
        </p:xfrm>
        <a:graphic>
          <a:graphicData uri="http://schemas.openxmlformats.org/presentationml/2006/ole">
            <p:oleObj spid="_x0000_s144393" name="Equation" r:id="rId10" imgW="2412720" imgH="393480" progId="Equation.DSMT4">
              <p:embed/>
            </p:oleObj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646560" y="2132856"/>
          <a:ext cx="3656012" cy="684212"/>
        </p:xfrm>
        <a:graphic>
          <a:graphicData uri="http://schemas.openxmlformats.org/presentationml/2006/ole">
            <p:oleObj spid="_x0000_s144394" name="Equation" r:id="rId11" imgW="2095200" imgH="393480" progId="Equation.DSMT4">
              <p:embed/>
            </p:oleObj>
          </a:graphicData>
        </a:graphic>
      </p:graphicFrame>
      <p:graphicFrame>
        <p:nvGraphicFramePr>
          <p:cNvPr id="198669" name="Object 13"/>
          <p:cNvGraphicFramePr>
            <a:graphicFrameLocks noChangeAspect="1"/>
          </p:cNvGraphicFramePr>
          <p:nvPr/>
        </p:nvGraphicFramePr>
        <p:xfrm>
          <a:off x="5112197" y="2204864"/>
          <a:ext cx="3417888" cy="600075"/>
        </p:xfrm>
        <a:graphic>
          <a:graphicData uri="http://schemas.openxmlformats.org/presentationml/2006/ole">
            <p:oleObj spid="_x0000_s144395" name="Equation" r:id="rId12" imgW="2234880" imgH="393480" progId="Equation.DSMT4">
              <p:embed/>
            </p:oleObj>
          </a:graphicData>
        </a:graphic>
      </p:graphicFrame>
      <p:sp>
        <p:nvSpPr>
          <p:cNvPr id="198670" name="Oval 14"/>
          <p:cNvSpPr>
            <a:spLocks noChangeArrowheads="1"/>
          </p:cNvSpPr>
          <p:nvPr/>
        </p:nvSpPr>
        <p:spPr bwMode="auto">
          <a:xfrm>
            <a:off x="503684" y="1268760"/>
            <a:ext cx="504825" cy="576263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671" name="Oval 15"/>
          <p:cNvSpPr>
            <a:spLocks noChangeArrowheads="1"/>
          </p:cNvSpPr>
          <p:nvPr/>
        </p:nvSpPr>
        <p:spPr bwMode="auto">
          <a:xfrm>
            <a:off x="5004568" y="2708920"/>
            <a:ext cx="504825" cy="5762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446" y="2060699"/>
            <a:ext cx="90360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55054" y="596061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827584" y="3968031"/>
          <a:ext cx="7489825" cy="973137"/>
        </p:xfrm>
        <a:graphic>
          <a:graphicData uri="http://schemas.openxmlformats.org/presentationml/2006/ole">
            <p:oleObj spid="_x0000_s144396" name="Equation" r:id="rId13" imgW="3149280" imgH="406080" progId="Equation.DSMT4">
              <p:embed/>
            </p:oleObj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55054" y="593204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478904" y="5444678"/>
          <a:ext cx="8196263" cy="1092200"/>
        </p:xfrm>
        <a:graphic>
          <a:graphicData uri="http://schemas.openxmlformats.org/presentationml/2006/ole">
            <p:oleObj spid="_x0000_s144397" name="Equation" r:id="rId14" imgW="3504960" imgH="469800" progId="Equation.DSMT4">
              <p:embed/>
            </p:oleObj>
          </a:graphicData>
        </a:graphic>
      </p:graphicFrame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671742" y="3990008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</a:rPr>
              <a:t>0</a:t>
            </a:r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7248004" y="5660578"/>
          <a:ext cx="358775" cy="361950"/>
        </p:xfrm>
        <a:graphic>
          <a:graphicData uri="http://schemas.openxmlformats.org/presentationml/2006/ole">
            <p:oleObj spid="_x0000_s144398" name="Equation" r:id="rId15" imgW="126720" imgH="126720" progId="Equation.DSMT4">
              <p:embed/>
            </p:oleObj>
          </a:graphicData>
        </a:graphic>
      </p:graphicFrame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446" y="3717032"/>
            <a:ext cx="90360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446" y="5157192"/>
            <a:ext cx="90360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0" grpId="0" animBg="1"/>
      <p:bldP spid="198671" grpId="0" animBg="1"/>
      <p:bldP spid="21" grpId="0"/>
      <p:bldP spid="23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467544" y="332657"/>
          <a:ext cx="2304107" cy="897650"/>
        </p:xfrm>
        <a:graphic>
          <a:graphicData uri="http://schemas.openxmlformats.org/presentationml/2006/ole">
            <p:oleObj spid="_x0000_s145410" name="Equation" r:id="rId3" imgW="952200" imgH="368280" progId="Equation.DSMT4">
              <p:embed/>
            </p:oleObj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3230439" y="332656"/>
          <a:ext cx="4581921" cy="576064"/>
        </p:xfrm>
        <a:graphic>
          <a:graphicData uri="http://schemas.openxmlformats.org/presentationml/2006/ole">
            <p:oleObj spid="_x0000_s145411" name="Equation" r:id="rId4" imgW="1815840" imgH="228600" progId="Equation.DSMT4">
              <p:embed/>
            </p:oleObj>
          </a:graphicData>
        </a:graphic>
      </p:graphicFrame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17710" y="1457842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r>
              <a:rPr lang="zh-CN" altLang="en-US" sz="2800" b="1"/>
              <a:t>原式</a:t>
            </a:r>
          </a:p>
        </p:txBody>
      </p:sp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2051720" y="1241942"/>
          <a:ext cx="3201838" cy="1163521"/>
        </p:xfrm>
        <a:graphic>
          <a:graphicData uri="http://schemas.openxmlformats.org/presentationml/2006/ole">
            <p:oleObj spid="_x0000_s145412" name="Equation" r:id="rId5" imgW="1231560" imgH="444240" progId="Equation.DSMT4">
              <p:embed/>
            </p:oleObj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5220072" y="1241942"/>
          <a:ext cx="1785443" cy="864666"/>
        </p:xfrm>
        <a:graphic>
          <a:graphicData uri="http://schemas.openxmlformats.org/presentationml/2006/ole">
            <p:oleObj spid="_x0000_s145413" name="Equation" r:id="rId6" imgW="685800" imgH="330120" progId="Equation.DSMT4">
              <p:embed/>
            </p:oleObj>
          </a:graphicData>
        </a:graphic>
      </p:graphicFrame>
      <p:graphicFrame>
        <p:nvGraphicFramePr>
          <p:cNvPr id="204810" name="Object 10"/>
          <p:cNvGraphicFramePr>
            <a:graphicFrameLocks noChangeAspect="1"/>
          </p:cNvGraphicFramePr>
          <p:nvPr/>
        </p:nvGraphicFramePr>
        <p:xfrm>
          <a:off x="7020272" y="1385958"/>
          <a:ext cx="985838" cy="514350"/>
        </p:xfrm>
        <a:graphic>
          <a:graphicData uri="http://schemas.openxmlformats.org/presentationml/2006/ole">
            <p:oleObj spid="_x0000_s145414" name="Equation" r:id="rId7" imgW="342720" imgH="177480" progId="Equation.DSMT4">
              <p:embed/>
            </p:oleObj>
          </a:graphicData>
        </a:graphic>
      </p:graphicFrame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1857971" y="2610094"/>
          <a:ext cx="3914674" cy="818906"/>
        </p:xfrm>
        <a:graphic>
          <a:graphicData uri="http://schemas.openxmlformats.org/presentationml/2006/ole">
            <p:oleObj spid="_x0000_s145415" name="Equation" r:id="rId8" imgW="1587240" imgH="330120" progId="Equation.DSMT4">
              <p:embed/>
            </p:oleObj>
          </a:graphicData>
        </a:graphic>
      </p:graphicFrame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5818411" y="2754110"/>
          <a:ext cx="985837" cy="514350"/>
        </p:xfrm>
        <a:graphic>
          <a:graphicData uri="http://schemas.openxmlformats.org/presentationml/2006/ole">
            <p:oleObj spid="_x0000_s145416" name="Equation" r:id="rId9" imgW="342720" imgH="177480" progId="Equation.DSMT4">
              <p:embed/>
            </p:oleObj>
          </a:graphicData>
        </a:graphic>
      </p:graphicFrame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1138213" y="2753788"/>
            <a:ext cx="151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或：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008" y="389608"/>
            <a:ext cx="68356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516216" y="1962022"/>
            <a:ext cx="262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CC"/>
                </a:solidFill>
              </a:rPr>
              <a:t>“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先二后一”</a:t>
            </a:r>
            <a:r>
              <a:rPr lang="zh-CN" altLang="en-US" sz="2800" b="1" dirty="0">
                <a:solidFill>
                  <a:srgbClr val="0000CC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3" grpId="0"/>
      <p:bldP spid="15" grpId="0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5715000" y="130920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为三个坐标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116632"/>
            <a:ext cx="3257550" cy="609600"/>
          </a:xfrm>
        </p:spPr>
        <p:txBody>
          <a:bodyPr/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计算三重积分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3651250" y="116632"/>
          <a:ext cx="2082800" cy="723900"/>
        </p:xfrm>
        <a:graphic>
          <a:graphicData uri="http://schemas.openxmlformats.org/presentationml/2006/ole">
            <p:oleObj spid="_x0000_s58370" name="Equation" r:id="rId3" imgW="2082600" imgH="723600" progId="Equation.3">
              <p:embed/>
            </p:oleObj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828800" y="878632"/>
          <a:ext cx="1968500" cy="393700"/>
        </p:xfrm>
        <a:graphic>
          <a:graphicData uri="http://schemas.openxmlformats.org/presentationml/2006/ole">
            <p:oleObj spid="_x0000_s58371" name="Equation" r:id="rId4" imgW="1968480" imgH="393480" progId="Equation.3">
              <p:embed/>
            </p:oleObj>
          </a:graphicData>
        </a:graphic>
      </p:graphicFrame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3808413" y="802432"/>
            <a:ext cx="4421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所围成的闭区域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05600" y="1488232"/>
            <a:ext cx="1981200" cy="2717800"/>
            <a:chOff x="4224" y="1104"/>
            <a:chExt cx="1248" cy="1712"/>
          </a:xfrm>
        </p:grpSpPr>
        <p:graphicFrame>
          <p:nvGraphicFramePr>
            <p:cNvPr id="188424" name="Object 8"/>
            <p:cNvGraphicFramePr>
              <a:graphicFrameLocks noChangeAspect="1"/>
            </p:cNvGraphicFramePr>
            <p:nvPr/>
          </p:nvGraphicFramePr>
          <p:xfrm>
            <a:off x="4464" y="2508"/>
            <a:ext cx="96" cy="192"/>
          </p:xfrm>
          <a:graphic>
            <a:graphicData uri="http://schemas.openxmlformats.org/presentationml/2006/ole">
              <p:oleObj spid="_x0000_s58383" name="Equation" r:id="rId5" imgW="152280" imgH="304560" progId="Equation.3">
                <p:embed/>
              </p:oleObj>
            </a:graphicData>
          </a:graphic>
        </p:graphicFrame>
        <p:graphicFrame>
          <p:nvGraphicFramePr>
            <p:cNvPr id="188425" name="Object 9"/>
            <p:cNvGraphicFramePr>
              <a:graphicFrameLocks noChangeAspect="1"/>
            </p:cNvGraphicFramePr>
            <p:nvPr/>
          </p:nvGraphicFramePr>
          <p:xfrm>
            <a:off x="4320" y="2664"/>
            <a:ext cx="144" cy="152"/>
          </p:xfrm>
          <a:graphic>
            <a:graphicData uri="http://schemas.openxmlformats.org/presentationml/2006/ole">
              <p:oleObj spid="_x0000_s58384" name="Equation" r:id="rId6" imgW="228600" imgH="241200" progId="Equation.3">
                <p:embed/>
              </p:oleObj>
            </a:graphicData>
          </a:graphic>
        </p:graphicFrame>
        <p:graphicFrame>
          <p:nvGraphicFramePr>
            <p:cNvPr id="188426" name="Object 10"/>
            <p:cNvGraphicFramePr>
              <a:graphicFrameLocks noChangeAspect="1"/>
            </p:cNvGraphicFramePr>
            <p:nvPr/>
          </p:nvGraphicFramePr>
          <p:xfrm>
            <a:off x="5320" y="2256"/>
            <a:ext cx="152" cy="200"/>
          </p:xfrm>
          <a:graphic>
            <a:graphicData uri="http://schemas.openxmlformats.org/presentationml/2006/ole">
              <p:oleObj spid="_x0000_s58385" name="Equation" r:id="rId7" imgW="241200" imgH="317160" progId="Equation.3">
                <p:embed/>
              </p:oleObj>
            </a:graphicData>
          </a:graphic>
        </p:graphicFrame>
        <p:graphicFrame>
          <p:nvGraphicFramePr>
            <p:cNvPr id="188427" name="Object 11"/>
            <p:cNvGraphicFramePr>
              <a:graphicFrameLocks noChangeAspect="1"/>
            </p:cNvGraphicFramePr>
            <p:nvPr/>
          </p:nvGraphicFramePr>
          <p:xfrm>
            <a:off x="4588" y="1104"/>
            <a:ext cx="136" cy="136"/>
          </p:xfrm>
          <a:graphic>
            <a:graphicData uri="http://schemas.openxmlformats.org/presentationml/2006/ole">
              <p:oleObj spid="_x0000_s58386" name="Equation" r:id="rId8" imgW="215640" imgH="215640" progId="Equation.3">
                <p:embed/>
              </p:oleObj>
            </a:graphicData>
          </a:graphic>
        </p:graphicFrame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224" y="1104"/>
              <a:ext cx="1248" cy="1628"/>
              <a:chOff x="4224" y="1104"/>
              <a:chExt cx="1248" cy="1628"/>
            </a:xfrm>
          </p:grpSpPr>
          <p:sp>
            <p:nvSpPr>
              <p:cNvPr id="188429" name="Line 13"/>
              <p:cNvSpPr>
                <a:spLocks noChangeShapeType="1"/>
              </p:cNvSpPr>
              <p:nvPr/>
            </p:nvSpPr>
            <p:spPr bwMode="auto">
              <a:xfrm>
                <a:off x="5088" y="220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430" name="Line 14"/>
              <p:cNvSpPr>
                <a:spLocks noChangeShapeType="1"/>
              </p:cNvSpPr>
              <p:nvPr/>
            </p:nvSpPr>
            <p:spPr bwMode="auto">
              <a:xfrm flipV="1">
                <a:off x="4464" y="2208"/>
                <a:ext cx="62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431" name="Line 15"/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432" name="Line 16"/>
              <p:cNvSpPr>
                <a:spLocks noChangeShapeType="1"/>
              </p:cNvSpPr>
              <p:nvPr/>
            </p:nvSpPr>
            <p:spPr bwMode="auto">
              <a:xfrm flipH="1">
                <a:off x="4464" y="1344"/>
                <a:ext cx="288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433" name="Line 17"/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336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434" name="Line 18"/>
              <p:cNvSpPr>
                <a:spLocks noChangeShapeType="1"/>
              </p:cNvSpPr>
              <p:nvPr/>
            </p:nvSpPr>
            <p:spPr bwMode="auto">
              <a:xfrm flipH="1">
                <a:off x="4464" y="2204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435" name="Line 19"/>
              <p:cNvSpPr>
                <a:spLocks noChangeShapeType="1"/>
              </p:cNvSpPr>
              <p:nvPr/>
            </p:nvSpPr>
            <p:spPr bwMode="auto">
              <a:xfrm flipH="1">
                <a:off x="4224" y="249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436" name="Line 20"/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437" name="Line 21"/>
              <p:cNvSpPr>
                <a:spLocks noChangeShapeType="1"/>
              </p:cNvSpPr>
              <p:nvPr/>
            </p:nvSpPr>
            <p:spPr bwMode="auto">
              <a:xfrm flipV="1">
                <a:off x="4752" y="110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88438" name="Object 22"/>
            <p:cNvGraphicFramePr>
              <a:graphicFrameLocks noChangeAspect="1"/>
            </p:cNvGraphicFramePr>
            <p:nvPr/>
          </p:nvGraphicFramePr>
          <p:xfrm>
            <a:off x="4848" y="1260"/>
            <a:ext cx="96" cy="192"/>
          </p:xfrm>
          <a:graphic>
            <a:graphicData uri="http://schemas.openxmlformats.org/presentationml/2006/ole">
              <p:oleObj spid="_x0000_s58387" name="Equation" r:id="rId9" imgW="152280" imgH="304560" progId="Equation.3">
                <p:embed/>
              </p:oleObj>
            </a:graphicData>
          </a:graphic>
        </p:graphicFrame>
        <p:graphicFrame>
          <p:nvGraphicFramePr>
            <p:cNvPr id="188439" name="Object 23"/>
            <p:cNvGraphicFramePr>
              <a:graphicFrameLocks noChangeAspect="1"/>
            </p:cNvGraphicFramePr>
            <p:nvPr/>
          </p:nvGraphicFramePr>
          <p:xfrm>
            <a:off x="5088" y="1872"/>
            <a:ext cx="128" cy="336"/>
          </p:xfrm>
          <a:graphic>
            <a:graphicData uri="http://schemas.openxmlformats.org/presentationml/2006/ole">
              <p:oleObj spid="_x0000_s58388" name="Equation" r:id="rId10" imgW="203040" imgH="533160" progId="Equation.3">
                <p:embed/>
              </p:oleObj>
            </a:graphicData>
          </a:graphic>
        </p:graphicFrame>
      </p:grpSp>
      <p:sp>
        <p:nvSpPr>
          <p:cNvPr id="188440" name="Text Box 24"/>
          <p:cNvSpPr txBox="1">
            <a:spLocks noChangeArrowheads="1"/>
          </p:cNvSpPr>
          <p:nvPr/>
        </p:nvSpPr>
        <p:spPr bwMode="auto">
          <a:xfrm>
            <a:off x="609600" y="1793032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88441" name="Object 25"/>
          <p:cNvGraphicFramePr>
            <a:graphicFrameLocks noChangeAspect="1"/>
          </p:cNvGraphicFramePr>
          <p:nvPr/>
        </p:nvGraphicFramePr>
        <p:xfrm>
          <a:off x="1295400" y="1932732"/>
          <a:ext cx="444500" cy="317500"/>
        </p:xfrm>
        <a:graphic>
          <a:graphicData uri="http://schemas.openxmlformats.org/presentationml/2006/ole">
            <p:oleObj spid="_x0000_s58372" name="Equation" r:id="rId11" imgW="444240" imgH="317160" progId="Equation.3">
              <p:embed/>
            </p:oleObj>
          </a:graphicData>
        </a:graphic>
      </p:graphicFrame>
      <p:graphicFrame>
        <p:nvGraphicFramePr>
          <p:cNvPr id="188442" name="Object 26"/>
          <p:cNvGraphicFramePr>
            <a:graphicFrameLocks noChangeAspect="1"/>
          </p:cNvGraphicFramePr>
          <p:nvPr/>
        </p:nvGraphicFramePr>
        <p:xfrm>
          <a:off x="685800" y="2936032"/>
          <a:ext cx="2717800" cy="723900"/>
        </p:xfrm>
        <a:graphic>
          <a:graphicData uri="http://schemas.openxmlformats.org/presentationml/2006/ole">
            <p:oleObj spid="_x0000_s58373" name="Equation" r:id="rId12" imgW="2717640" imgH="723600" progId="Equation.3">
              <p:embed/>
            </p:oleObj>
          </a:graphicData>
        </a:graphic>
      </p:graphicFrame>
      <p:graphicFrame>
        <p:nvGraphicFramePr>
          <p:cNvPr id="188443" name="Object 27"/>
          <p:cNvGraphicFramePr>
            <a:graphicFrameLocks noChangeAspect="1"/>
          </p:cNvGraphicFramePr>
          <p:nvPr/>
        </p:nvGraphicFramePr>
        <p:xfrm>
          <a:off x="1790700" y="4434632"/>
          <a:ext cx="4305300" cy="863600"/>
        </p:xfrm>
        <a:graphic>
          <a:graphicData uri="http://schemas.openxmlformats.org/presentationml/2006/ole">
            <p:oleObj spid="_x0000_s58374" name="Equation" r:id="rId13" imgW="4305240" imgH="863280" progId="Equation.3">
              <p:embed/>
            </p:oleObj>
          </a:graphicData>
        </a:graphic>
      </p:graphicFrame>
      <p:graphicFrame>
        <p:nvGraphicFramePr>
          <p:cNvPr id="188444" name="Object 28"/>
          <p:cNvGraphicFramePr>
            <a:graphicFrameLocks noChangeAspect="1"/>
          </p:cNvGraphicFramePr>
          <p:nvPr/>
        </p:nvGraphicFramePr>
        <p:xfrm>
          <a:off x="4635500" y="3583732"/>
          <a:ext cx="1536700" cy="825500"/>
        </p:xfrm>
        <a:graphic>
          <a:graphicData uri="http://schemas.openxmlformats.org/presentationml/2006/ole">
            <p:oleObj spid="_x0000_s58375" name="Equation" r:id="rId14" imgW="1536480" imgH="825480" progId="Equation.3">
              <p:embed/>
            </p:oleObj>
          </a:graphicData>
        </a:graphic>
      </p:graphicFrame>
      <p:graphicFrame>
        <p:nvGraphicFramePr>
          <p:cNvPr id="188445" name="Object 29"/>
          <p:cNvGraphicFramePr>
            <a:graphicFrameLocks noChangeAspect="1"/>
          </p:cNvGraphicFramePr>
          <p:nvPr/>
        </p:nvGraphicFramePr>
        <p:xfrm>
          <a:off x="1778000" y="5298232"/>
          <a:ext cx="3327400" cy="850900"/>
        </p:xfrm>
        <a:graphic>
          <a:graphicData uri="http://schemas.openxmlformats.org/presentationml/2006/ole">
            <p:oleObj spid="_x0000_s58376" name="Equation" r:id="rId15" imgW="3327120" imgH="850680" progId="Equation.3">
              <p:embed/>
            </p:oleObj>
          </a:graphicData>
        </a:graphic>
      </p:graphicFrame>
      <p:graphicFrame>
        <p:nvGraphicFramePr>
          <p:cNvPr id="188446" name="Object 30"/>
          <p:cNvGraphicFramePr>
            <a:graphicFrameLocks noChangeAspect="1"/>
          </p:cNvGraphicFramePr>
          <p:nvPr/>
        </p:nvGraphicFramePr>
        <p:xfrm>
          <a:off x="2057400" y="1399332"/>
          <a:ext cx="2489200" cy="393700"/>
        </p:xfrm>
        <a:graphic>
          <a:graphicData uri="http://schemas.openxmlformats.org/presentationml/2006/ole">
            <p:oleObj spid="_x0000_s58377" name="Equation" r:id="rId16" imgW="2489040" imgH="393480" progId="Equation.3">
              <p:embed/>
            </p:oleObj>
          </a:graphicData>
        </a:graphic>
      </p:graphicFrame>
      <p:graphicFrame>
        <p:nvGraphicFramePr>
          <p:cNvPr id="188447" name="Object 31"/>
          <p:cNvGraphicFramePr>
            <a:graphicFrameLocks noChangeAspect="1"/>
          </p:cNvGraphicFramePr>
          <p:nvPr/>
        </p:nvGraphicFramePr>
        <p:xfrm>
          <a:off x="2108200" y="1870820"/>
          <a:ext cx="2286000" cy="533400"/>
        </p:xfrm>
        <a:graphic>
          <a:graphicData uri="http://schemas.openxmlformats.org/presentationml/2006/ole">
            <p:oleObj spid="_x0000_s58378" name="Equation" r:id="rId17" imgW="2286000" imgH="533160" progId="Equation.3">
              <p:embed/>
            </p:oleObj>
          </a:graphicData>
        </a:graphic>
      </p:graphicFrame>
      <p:graphicFrame>
        <p:nvGraphicFramePr>
          <p:cNvPr id="188448" name="Object 32"/>
          <p:cNvGraphicFramePr>
            <a:graphicFrameLocks noChangeAspect="1"/>
          </p:cNvGraphicFramePr>
          <p:nvPr/>
        </p:nvGraphicFramePr>
        <p:xfrm>
          <a:off x="2095500" y="2478832"/>
          <a:ext cx="1244600" cy="317500"/>
        </p:xfrm>
        <a:graphic>
          <a:graphicData uri="http://schemas.openxmlformats.org/presentationml/2006/ole">
            <p:oleObj spid="_x0000_s58379" name="Equation" r:id="rId18" imgW="1244520" imgH="317160" progId="Equation.3">
              <p:embed/>
            </p:oleObj>
          </a:graphicData>
        </a:graphic>
      </p:graphicFrame>
      <p:graphicFrame>
        <p:nvGraphicFramePr>
          <p:cNvPr id="188449" name="Object 33"/>
          <p:cNvGraphicFramePr>
            <a:graphicFrameLocks noChangeAspect="1"/>
          </p:cNvGraphicFramePr>
          <p:nvPr/>
        </p:nvGraphicFramePr>
        <p:xfrm>
          <a:off x="3200400" y="3545632"/>
          <a:ext cx="1460500" cy="863600"/>
        </p:xfrm>
        <a:graphic>
          <a:graphicData uri="http://schemas.openxmlformats.org/presentationml/2006/ole">
            <p:oleObj spid="_x0000_s58380" name="Equation" r:id="rId19" imgW="1460160" imgH="863280" progId="Equation.3">
              <p:embed/>
            </p:oleObj>
          </a:graphicData>
        </a:graphic>
      </p:graphicFrame>
      <p:graphicFrame>
        <p:nvGraphicFramePr>
          <p:cNvPr id="188450" name="Object 34"/>
          <p:cNvGraphicFramePr>
            <a:graphicFrameLocks noChangeAspect="1"/>
          </p:cNvGraphicFramePr>
          <p:nvPr/>
        </p:nvGraphicFramePr>
        <p:xfrm>
          <a:off x="1828800" y="3571032"/>
          <a:ext cx="1320800" cy="825500"/>
        </p:xfrm>
        <a:graphic>
          <a:graphicData uri="http://schemas.openxmlformats.org/presentationml/2006/ole">
            <p:oleObj spid="_x0000_s58381" name="Equation" r:id="rId20" imgW="1320480" imgH="825480" progId="Equation.3">
              <p:embed/>
            </p:oleObj>
          </a:graphicData>
        </a:graphic>
      </p:graphicFrame>
      <p:graphicFrame>
        <p:nvGraphicFramePr>
          <p:cNvPr id="188451" name="Object 35"/>
          <p:cNvGraphicFramePr>
            <a:graphicFrameLocks noChangeAspect="1"/>
          </p:cNvGraphicFramePr>
          <p:nvPr/>
        </p:nvGraphicFramePr>
        <p:xfrm>
          <a:off x="5181600" y="5298232"/>
          <a:ext cx="711200" cy="850900"/>
        </p:xfrm>
        <a:graphic>
          <a:graphicData uri="http://schemas.openxmlformats.org/presentationml/2006/ole">
            <p:oleObj spid="_x0000_s58382" name="Equation" r:id="rId21" imgW="711000" imgH="850680" progId="Equation.3">
              <p:embed/>
            </p:oleObj>
          </a:graphicData>
        </a:graphic>
      </p:graphicFrame>
      <p:sp>
        <p:nvSpPr>
          <p:cNvPr id="188452" name="Text Box 36"/>
          <p:cNvSpPr txBox="1">
            <a:spLocks noChangeArrowheads="1"/>
          </p:cNvSpPr>
          <p:nvPr/>
        </p:nvSpPr>
        <p:spPr bwMode="auto">
          <a:xfrm>
            <a:off x="228600" y="740520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面及平面</a:t>
            </a:r>
          </a:p>
        </p:txBody>
      </p:sp>
      <p:sp>
        <p:nvSpPr>
          <p:cNvPr id="188453" name="AutoShape 37"/>
          <p:cNvSpPr>
            <a:spLocks/>
          </p:cNvSpPr>
          <p:nvPr/>
        </p:nvSpPr>
        <p:spPr bwMode="auto">
          <a:xfrm>
            <a:off x="1828800" y="1412032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>
            <a:off x="7391400" y="3393232"/>
            <a:ext cx="3603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 flipV="1">
            <a:off x="7620000" y="2555032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1828800" y="1259632"/>
            <a:ext cx="190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3563889" y="6198984"/>
            <a:ext cx="439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</a:rPr>
              <a:t>典型的直角坐标下的积分。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1152128" y="6218148"/>
            <a:ext cx="262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</a:rPr>
              <a:t>“</a:t>
            </a:r>
            <a:r>
              <a:rPr lang="zh-CN" altLang="en-US" sz="2800" b="1" dirty="0">
                <a:solidFill>
                  <a:srgbClr val="0000CC"/>
                </a:solidFill>
              </a:rPr>
              <a:t>先一后二”！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8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build="p" autoUpdateAnimBg="0"/>
      <p:bldP spid="188422" grpId="0" build="p" autoUpdateAnimBg="0" advAuto="0"/>
      <p:bldP spid="188440" grpId="0" build="p" autoUpdateAnimBg="0"/>
      <p:bldP spid="188452" grpId="0" build="p" autoUpdateAnimBg="0" advAuto="0"/>
      <p:bldP spid="188453" grpId="0" animBg="1"/>
      <p:bldP spid="188454" grpId="0" animBg="1"/>
      <p:bldP spid="188455" grpId="0" animBg="1"/>
      <p:bldP spid="188456" grpId="0" animBg="1"/>
      <p:bldP spid="48" grpId="0"/>
      <p:bldP spid="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7848600" y="3276600"/>
          <a:ext cx="204788" cy="228600"/>
        </p:xfrm>
        <a:graphic>
          <a:graphicData uri="http://schemas.openxmlformats.org/presentationml/2006/ole">
            <p:oleObj spid="_x0000_s59394" name="Equation" r:id="rId3" imgW="215640" imgH="24120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6788" y="1998663"/>
            <a:ext cx="1106487" cy="1525587"/>
            <a:chOff x="4609" y="1259"/>
            <a:chExt cx="697" cy="96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09" y="1259"/>
              <a:ext cx="697" cy="945"/>
              <a:chOff x="4512" y="1104"/>
              <a:chExt cx="816" cy="1104"/>
            </a:xfrm>
          </p:grpSpPr>
          <p:sp>
            <p:nvSpPr>
              <p:cNvPr id="115717" name="Oval 5"/>
              <p:cNvSpPr>
                <a:spLocks noChangeArrowheads="1"/>
              </p:cNvSpPr>
              <p:nvPr/>
            </p:nvSpPr>
            <p:spPr bwMode="auto">
              <a:xfrm>
                <a:off x="4512" y="1968"/>
                <a:ext cx="81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718" name="Line 6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719" name="Line 7"/>
              <p:cNvSpPr>
                <a:spLocks noChangeShapeType="1"/>
              </p:cNvSpPr>
              <p:nvPr/>
            </p:nvSpPr>
            <p:spPr bwMode="auto">
              <a:xfrm>
                <a:off x="5328" y="110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15720" name="Object 8"/>
            <p:cNvGraphicFramePr>
              <a:graphicFrameLocks noChangeAspect="1"/>
            </p:cNvGraphicFramePr>
            <p:nvPr/>
          </p:nvGraphicFramePr>
          <p:xfrm>
            <a:off x="4944" y="2076"/>
            <a:ext cx="129" cy="144"/>
          </p:xfrm>
          <a:graphic>
            <a:graphicData uri="http://schemas.openxmlformats.org/presentationml/2006/ole">
              <p:oleObj spid="_x0000_s59413" name="Equation" r:id="rId4" imgW="215640" imgH="241200" progId="Equation.3">
                <p:embed/>
              </p:oleObj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315200" y="1276350"/>
            <a:ext cx="1514475" cy="2571750"/>
            <a:chOff x="4608" y="804"/>
            <a:chExt cx="954" cy="1620"/>
          </a:xfrm>
        </p:grpSpPr>
        <p:graphicFrame>
          <p:nvGraphicFramePr>
            <p:cNvPr id="115722" name="Object 10"/>
            <p:cNvGraphicFramePr>
              <a:graphicFrameLocks noChangeAspect="1"/>
            </p:cNvGraphicFramePr>
            <p:nvPr/>
          </p:nvGraphicFramePr>
          <p:xfrm>
            <a:off x="4800" y="2280"/>
            <a:ext cx="137" cy="144"/>
          </p:xfrm>
          <a:graphic>
            <a:graphicData uri="http://schemas.openxmlformats.org/presentationml/2006/ole">
              <p:oleObj spid="_x0000_s59410" name="Equation" r:id="rId5" imgW="228600" imgH="241200" progId="Equation.3">
                <p:embed/>
              </p:oleObj>
            </a:graphicData>
          </a:graphic>
        </p:graphicFrame>
        <p:graphicFrame>
          <p:nvGraphicFramePr>
            <p:cNvPr id="115723" name="Object 11"/>
            <p:cNvGraphicFramePr>
              <a:graphicFrameLocks noChangeAspect="1"/>
            </p:cNvGraphicFramePr>
            <p:nvPr/>
          </p:nvGraphicFramePr>
          <p:xfrm>
            <a:off x="5418" y="2130"/>
            <a:ext cx="144" cy="190"/>
          </p:xfrm>
          <a:graphic>
            <a:graphicData uri="http://schemas.openxmlformats.org/presentationml/2006/ole">
              <p:oleObj spid="_x0000_s59411" name="Equation" r:id="rId6" imgW="241200" imgH="317160" progId="Equation.3">
                <p:embed/>
              </p:oleObj>
            </a:graphicData>
          </a:graphic>
        </p:graphicFrame>
        <p:graphicFrame>
          <p:nvGraphicFramePr>
            <p:cNvPr id="115724" name="Object 12"/>
            <p:cNvGraphicFramePr>
              <a:graphicFrameLocks noChangeAspect="1"/>
            </p:cNvGraphicFramePr>
            <p:nvPr/>
          </p:nvGraphicFramePr>
          <p:xfrm>
            <a:off x="4800" y="804"/>
            <a:ext cx="129" cy="129"/>
          </p:xfrm>
          <a:graphic>
            <a:graphicData uri="http://schemas.openxmlformats.org/presentationml/2006/ole">
              <p:oleObj spid="_x0000_s59412" name="Equation" r:id="rId7" imgW="215640" imgH="215640" progId="Equation.3">
                <p:embed/>
              </p:oleObj>
            </a:graphicData>
          </a:graphic>
        </p:graphicFrame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608" y="807"/>
              <a:ext cx="934" cy="1539"/>
              <a:chOff x="4608" y="807"/>
              <a:chExt cx="934" cy="1539"/>
            </a:xfrm>
          </p:grpSpPr>
          <p:sp>
            <p:nvSpPr>
              <p:cNvPr id="115726" name="Arc 14"/>
              <p:cNvSpPr>
                <a:spLocks/>
              </p:cNvSpPr>
              <p:nvPr/>
            </p:nvSpPr>
            <p:spPr bwMode="auto">
              <a:xfrm>
                <a:off x="4609" y="1259"/>
                <a:ext cx="697" cy="823"/>
              </a:xfrm>
              <a:custGeom>
                <a:avLst/>
                <a:gdLst>
                  <a:gd name="G0" fmla="+- 21600 0 0"/>
                  <a:gd name="G1" fmla="+- 852 0 0"/>
                  <a:gd name="G2" fmla="+- 21600 0 0"/>
                  <a:gd name="T0" fmla="*/ 43200 w 43200"/>
                  <a:gd name="T1" fmla="*/ 771 h 22452"/>
                  <a:gd name="T2" fmla="*/ 17 w 43200"/>
                  <a:gd name="T3" fmla="*/ 0 h 22452"/>
                  <a:gd name="T4" fmla="*/ 21600 w 43200"/>
                  <a:gd name="T5" fmla="*/ 852 h 22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452" fill="none" extrusionOk="0">
                    <a:moveTo>
                      <a:pt x="43199" y="771"/>
                    </a:moveTo>
                    <a:cubicBezTo>
                      <a:pt x="43199" y="798"/>
                      <a:pt x="43200" y="825"/>
                      <a:pt x="43200" y="852"/>
                    </a:cubicBezTo>
                    <a:cubicBezTo>
                      <a:pt x="43200" y="12781"/>
                      <a:pt x="33529" y="22452"/>
                      <a:pt x="21600" y="22452"/>
                    </a:cubicBezTo>
                    <a:cubicBezTo>
                      <a:pt x="9670" y="22452"/>
                      <a:pt x="0" y="12781"/>
                      <a:pt x="0" y="852"/>
                    </a:cubicBezTo>
                    <a:cubicBezTo>
                      <a:pt x="-1" y="567"/>
                      <a:pt x="5" y="283"/>
                      <a:pt x="16" y="-1"/>
                    </a:cubicBezTo>
                  </a:path>
                  <a:path w="43200" h="22452" stroke="0" extrusionOk="0">
                    <a:moveTo>
                      <a:pt x="43199" y="771"/>
                    </a:moveTo>
                    <a:cubicBezTo>
                      <a:pt x="43199" y="798"/>
                      <a:pt x="43200" y="825"/>
                      <a:pt x="43200" y="852"/>
                    </a:cubicBezTo>
                    <a:cubicBezTo>
                      <a:pt x="43200" y="12781"/>
                      <a:pt x="33529" y="22452"/>
                      <a:pt x="21600" y="22452"/>
                    </a:cubicBezTo>
                    <a:cubicBezTo>
                      <a:pt x="9670" y="22452"/>
                      <a:pt x="0" y="12781"/>
                      <a:pt x="0" y="852"/>
                    </a:cubicBezTo>
                    <a:cubicBezTo>
                      <a:pt x="-1" y="567"/>
                      <a:pt x="5" y="283"/>
                      <a:pt x="16" y="-1"/>
                    </a:cubicBezTo>
                    <a:lnTo>
                      <a:pt x="21600" y="8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727" name="Oval 15"/>
              <p:cNvSpPr>
                <a:spLocks noChangeArrowheads="1"/>
              </p:cNvSpPr>
              <p:nvPr/>
            </p:nvSpPr>
            <p:spPr bwMode="auto">
              <a:xfrm>
                <a:off x="4608" y="1177"/>
                <a:ext cx="697" cy="164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728" name="Line 16"/>
              <p:cNvSpPr>
                <a:spLocks noChangeShapeType="1"/>
              </p:cNvSpPr>
              <p:nvPr/>
            </p:nvSpPr>
            <p:spPr bwMode="auto">
              <a:xfrm>
                <a:off x="4968" y="2082"/>
                <a:ext cx="5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729" name="Line 17"/>
              <p:cNvSpPr>
                <a:spLocks noChangeShapeType="1"/>
              </p:cNvSpPr>
              <p:nvPr/>
            </p:nvSpPr>
            <p:spPr bwMode="auto">
              <a:xfrm flipH="1">
                <a:off x="4704" y="2082"/>
                <a:ext cx="264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730" name="Line 18"/>
              <p:cNvSpPr>
                <a:spLocks noChangeShapeType="1"/>
              </p:cNvSpPr>
              <p:nvPr/>
            </p:nvSpPr>
            <p:spPr bwMode="auto">
              <a:xfrm flipV="1">
                <a:off x="4968" y="807"/>
                <a:ext cx="0" cy="4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731" name="Line 19"/>
              <p:cNvSpPr>
                <a:spLocks noChangeShapeType="1"/>
              </p:cNvSpPr>
              <p:nvPr/>
            </p:nvSpPr>
            <p:spPr bwMode="auto">
              <a:xfrm flipV="1">
                <a:off x="4968" y="1181"/>
                <a:ext cx="0" cy="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15732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82600"/>
            <a:ext cx="3276600" cy="533400"/>
          </a:xfrm>
        </p:spPr>
        <p:txBody>
          <a:bodyPr/>
          <a:lstStyle/>
          <a:p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计算三重积分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609600" y="237648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在柱面坐标系下</a:t>
            </a:r>
          </a:p>
        </p:txBody>
      </p:sp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7940675" y="1831975"/>
          <a:ext cx="217488" cy="312738"/>
        </p:xfrm>
        <a:graphic>
          <a:graphicData uri="http://schemas.openxmlformats.org/presentationml/2006/ole">
            <p:oleObj spid="_x0000_s59395" name="Equation" r:id="rId8" imgW="228600" imgH="330120" progId="Equation.3">
              <p:embed/>
            </p:oleObj>
          </a:graphicData>
        </a:graphic>
      </p:graphicFrame>
      <p:graphicFrame>
        <p:nvGraphicFramePr>
          <p:cNvPr id="115735" name="Object 23"/>
          <p:cNvGraphicFramePr>
            <a:graphicFrameLocks noChangeAspect="1"/>
          </p:cNvGraphicFramePr>
          <p:nvPr/>
        </p:nvGraphicFramePr>
        <p:xfrm>
          <a:off x="3898900" y="2501900"/>
          <a:ext cx="444500" cy="317500"/>
        </p:xfrm>
        <a:graphic>
          <a:graphicData uri="http://schemas.openxmlformats.org/presentationml/2006/ole">
            <p:oleObj spid="_x0000_s59396" name="Equation" r:id="rId9" imgW="444240" imgH="317160" progId="Equation.3">
              <p:embed/>
            </p:oleObj>
          </a:graphicData>
        </a:graphic>
      </p:graphicFrame>
      <p:graphicFrame>
        <p:nvGraphicFramePr>
          <p:cNvPr id="115736" name="Object 24"/>
          <p:cNvGraphicFramePr>
            <a:graphicFrameLocks noChangeAspect="1"/>
          </p:cNvGraphicFramePr>
          <p:nvPr/>
        </p:nvGraphicFramePr>
        <p:xfrm>
          <a:off x="5689600" y="3505200"/>
          <a:ext cx="939800" cy="863600"/>
        </p:xfrm>
        <a:graphic>
          <a:graphicData uri="http://schemas.openxmlformats.org/presentationml/2006/ole">
            <p:oleObj spid="_x0000_s59397" name="Equation" r:id="rId10" imgW="939600" imgH="863280" progId="Equation.3">
              <p:embed/>
            </p:oleObj>
          </a:graphicData>
        </a:graphic>
      </p:graphicFrame>
      <p:graphicFrame>
        <p:nvGraphicFramePr>
          <p:cNvPr id="115737" name="Object 25"/>
          <p:cNvGraphicFramePr>
            <a:graphicFrameLocks noChangeAspect="1"/>
          </p:cNvGraphicFramePr>
          <p:nvPr/>
        </p:nvGraphicFramePr>
        <p:xfrm>
          <a:off x="2184400" y="4381500"/>
          <a:ext cx="4292600" cy="1054100"/>
        </p:xfrm>
        <a:graphic>
          <a:graphicData uri="http://schemas.openxmlformats.org/presentationml/2006/ole">
            <p:oleObj spid="_x0000_s59398" name="Equation" r:id="rId11" imgW="4292280" imgH="1054080" progId="Equation.3">
              <p:embed/>
            </p:oleObj>
          </a:graphicData>
        </a:graphic>
      </p:graphicFrame>
      <p:graphicFrame>
        <p:nvGraphicFramePr>
          <p:cNvPr id="115738" name="Object 26"/>
          <p:cNvGraphicFramePr>
            <a:graphicFrameLocks noChangeAspect="1"/>
          </p:cNvGraphicFramePr>
          <p:nvPr/>
        </p:nvGraphicFramePr>
        <p:xfrm>
          <a:off x="2209800" y="5410200"/>
          <a:ext cx="4064000" cy="850900"/>
        </p:xfrm>
        <a:graphic>
          <a:graphicData uri="http://schemas.openxmlformats.org/presentationml/2006/ole">
            <p:oleObj spid="_x0000_s59399" name="Equation" r:id="rId12" imgW="4063680" imgH="850680" progId="Equation.3">
              <p:embed/>
            </p:oleObj>
          </a:graphicData>
        </a:graphic>
      </p:graphicFrame>
      <p:graphicFrame>
        <p:nvGraphicFramePr>
          <p:cNvPr id="115739" name="Object 27"/>
          <p:cNvGraphicFramePr>
            <a:graphicFrameLocks noChangeAspect="1"/>
          </p:cNvGraphicFramePr>
          <p:nvPr/>
        </p:nvGraphicFramePr>
        <p:xfrm>
          <a:off x="5041900" y="1927225"/>
          <a:ext cx="1054100" cy="330200"/>
        </p:xfrm>
        <a:graphic>
          <a:graphicData uri="http://schemas.openxmlformats.org/presentationml/2006/ole">
            <p:oleObj spid="_x0000_s59400" name="Equation" r:id="rId13" imgW="1054080" imgH="330120" progId="Equation.3">
              <p:embed/>
            </p:oleObj>
          </a:graphicData>
        </a:graphic>
      </p:graphicFrame>
      <p:graphicFrame>
        <p:nvGraphicFramePr>
          <p:cNvPr id="115740" name="Object 28"/>
          <p:cNvGraphicFramePr>
            <a:graphicFrameLocks noChangeAspect="1"/>
          </p:cNvGraphicFramePr>
          <p:nvPr/>
        </p:nvGraphicFramePr>
        <p:xfrm>
          <a:off x="4679950" y="2435225"/>
          <a:ext cx="1841500" cy="457200"/>
        </p:xfrm>
        <a:graphic>
          <a:graphicData uri="http://schemas.openxmlformats.org/presentationml/2006/ole">
            <p:oleObj spid="_x0000_s59401" name="Equation" r:id="rId14" imgW="1841400" imgH="457200" progId="Equation.3">
              <p:embed/>
            </p:oleObj>
          </a:graphicData>
        </a:graphic>
      </p:graphicFrame>
      <p:graphicFrame>
        <p:nvGraphicFramePr>
          <p:cNvPr id="115741" name="Object 29"/>
          <p:cNvGraphicFramePr>
            <a:graphicFrameLocks noChangeAspect="1"/>
          </p:cNvGraphicFramePr>
          <p:nvPr/>
        </p:nvGraphicFramePr>
        <p:xfrm>
          <a:off x="4749800" y="3048000"/>
          <a:ext cx="1574800" cy="317500"/>
        </p:xfrm>
        <a:graphic>
          <a:graphicData uri="http://schemas.openxmlformats.org/presentationml/2006/ole">
            <p:oleObj spid="_x0000_s59402" name="Equation" r:id="rId15" imgW="1574640" imgH="317160" progId="Equation.3">
              <p:embed/>
            </p:oleObj>
          </a:graphicData>
        </a:graphic>
      </p:graphicFrame>
      <p:graphicFrame>
        <p:nvGraphicFramePr>
          <p:cNvPr id="115742" name="Object 30"/>
          <p:cNvGraphicFramePr>
            <a:graphicFrameLocks noChangeAspect="1"/>
          </p:cNvGraphicFramePr>
          <p:nvPr/>
        </p:nvGraphicFramePr>
        <p:xfrm>
          <a:off x="3492500" y="3492500"/>
          <a:ext cx="2209800" cy="965200"/>
        </p:xfrm>
        <a:graphic>
          <a:graphicData uri="http://schemas.openxmlformats.org/presentationml/2006/ole">
            <p:oleObj spid="_x0000_s59403" name="Equation" r:id="rId16" imgW="2209680" imgH="965160" progId="Equation.3">
              <p:embed/>
            </p:oleObj>
          </a:graphicData>
        </a:graphic>
      </p:graphicFrame>
      <p:graphicFrame>
        <p:nvGraphicFramePr>
          <p:cNvPr id="115743" name="Object 31"/>
          <p:cNvGraphicFramePr>
            <a:graphicFrameLocks noChangeAspect="1"/>
          </p:cNvGraphicFramePr>
          <p:nvPr/>
        </p:nvGraphicFramePr>
        <p:xfrm>
          <a:off x="2514600" y="3594100"/>
          <a:ext cx="965200" cy="825500"/>
        </p:xfrm>
        <a:graphic>
          <a:graphicData uri="http://schemas.openxmlformats.org/presentationml/2006/ole">
            <p:oleObj spid="_x0000_s59404" name="Equation" r:id="rId17" imgW="965160" imgH="825480" progId="Equation.3">
              <p:embed/>
            </p:oleObj>
          </a:graphicData>
        </a:graphic>
      </p:graphicFrame>
      <p:graphicFrame>
        <p:nvGraphicFramePr>
          <p:cNvPr id="115744" name="Object 32"/>
          <p:cNvGraphicFramePr>
            <a:graphicFrameLocks noChangeAspect="1"/>
          </p:cNvGraphicFramePr>
          <p:nvPr/>
        </p:nvGraphicFramePr>
        <p:xfrm>
          <a:off x="3644900" y="330200"/>
          <a:ext cx="2451100" cy="965200"/>
        </p:xfrm>
        <a:graphic>
          <a:graphicData uri="http://schemas.openxmlformats.org/presentationml/2006/ole">
            <p:oleObj spid="_x0000_s59405" name="Equation" r:id="rId18" imgW="2450880" imgH="965160" progId="Equation.3">
              <p:embed/>
            </p:oleObj>
          </a:graphicData>
        </a:graphic>
      </p:graphicFrame>
      <p:graphicFrame>
        <p:nvGraphicFramePr>
          <p:cNvPr id="115745" name="Object 33"/>
          <p:cNvGraphicFramePr>
            <a:graphicFrameLocks noChangeAspect="1"/>
          </p:cNvGraphicFramePr>
          <p:nvPr/>
        </p:nvGraphicFramePr>
        <p:xfrm>
          <a:off x="393700" y="1219200"/>
          <a:ext cx="1892300" cy="520700"/>
        </p:xfrm>
        <a:graphic>
          <a:graphicData uri="http://schemas.openxmlformats.org/presentationml/2006/ole">
            <p:oleObj spid="_x0000_s59406" name="Equation" r:id="rId19" imgW="1892160" imgH="520560" progId="Equation.3">
              <p:embed/>
            </p:oleObj>
          </a:graphicData>
        </a:graphic>
      </p:graphicFrame>
      <p:graphicFrame>
        <p:nvGraphicFramePr>
          <p:cNvPr id="115746" name="Object 34"/>
          <p:cNvGraphicFramePr>
            <a:graphicFrameLocks noChangeAspect="1"/>
          </p:cNvGraphicFramePr>
          <p:nvPr/>
        </p:nvGraphicFramePr>
        <p:xfrm>
          <a:off x="3492500" y="1346200"/>
          <a:ext cx="1841500" cy="406400"/>
        </p:xfrm>
        <a:graphic>
          <a:graphicData uri="http://schemas.openxmlformats.org/presentationml/2006/ole">
            <p:oleObj spid="_x0000_s59407" name="Equation" r:id="rId20" imgW="1841400" imgH="406080" progId="Equation.3">
              <p:embed/>
            </p:oleObj>
          </a:graphicData>
        </a:graphic>
      </p:graphicFrame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5257800" y="12954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所围成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2286000" y="12334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与平面</a:t>
            </a:r>
          </a:p>
        </p:txBody>
      </p: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6096000" y="4968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由抛物面</a:t>
            </a:r>
          </a:p>
        </p:txBody>
      </p:sp>
      <p:graphicFrame>
        <p:nvGraphicFramePr>
          <p:cNvPr id="115750" name="Object 38"/>
          <p:cNvGraphicFramePr>
            <a:graphicFrameLocks noChangeAspect="1"/>
          </p:cNvGraphicFramePr>
          <p:nvPr/>
        </p:nvGraphicFramePr>
        <p:xfrm>
          <a:off x="4648200" y="1752600"/>
          <a:ext cx="330200" cy="609600"/>
        </p:xfrm>
        <a:graphic>
          <a:graphicData uri="http://schemas.openxmlformats.org/presentationml/2006/ole">
            <p:oleObj spid="_x0000_s59408" name="Equation" r:id="rId21" imgW="330120" imgH="609480" progId="Equation.3">
              <p:embed/>
            </p:oleObj>
          </a:graphicData>
        </a:graphic>
      </p:graphicFrame>
      <p:graphicFrame>
        <p:nvGraphicFramePr>
          <p:cNvPr id="115751" name="Object 39"/>
          <p:cNvGraphicFramePr>
            <a:graphicFrameLocks noChangeAspect="1"/>
          </p:cNvGraphicFramePr>
          <p:nvPr/>
        </p:nvGraphicFramePr>
        <p:xfrm>
          <a:off x="6615113" y="4267200"/>
          <a:ext cx="2339975" cy="403225"/>
        </p:xfrm>
        <a:graphic>
          <a:graphicData uri="http://schemas.openxmlformats.org/presentationml/2006/ole">
            <p:oleObj spid="_x0000_s59409" name="Equation" r:id="rId22" imgW="2286000" imgH="406080" progId="Equation.3">
              <p:embed/>
            </p:oleObj>
          </a:graphicData>
        </a:graphic>
      </p:graphicFrame>
      <p:sp>
        <p:nvSpPr>
          <p:cNvPr id="115752" name="AutoShape 40"/>
          <p:cNvSpPr>
            <a:spLocks/>
          </p:cNvSpPr>
          <p:nvPr/>
        </p:nvSpPr>
        <p:spPr bwMode="auto">
          <a:xfrm>
            <a:off x="4419600" y="1905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1295400" y="3733800"/>
            <a:ext cx="12009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原式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5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3" grpId="0" build="p" autoUpdateAnimBg="0"/>
      <p:bldP spid="115747" grpId="0" build="p" autoUpdateAnimBg="0" advAuto="0"/>
      <p:bldP spid="115748" grpId="0" build="p" autoUpdateAnimBg="0"/>
      <p:bldP spid="115749" grpId="0" build="p" autoUpdateAnimBg="0"/>
      <p:bldP spid="115752" grpId="0" animBg="1"/>
      <p:bldP spid="11575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045399"/>
            <a:ext cx="2133600" cy="365125"/>
          </a:xfrm>
          <a:noFill/>
        </p:spPr>
        <p:txBody>
          <a:bodyPr/>
          <a:lstStyle/>
          <a:p>
            <a:fld id="{211C56F7-E843-443D-B2B1-462D82380094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435202" name="Oval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78525" y="2132856"/>
            <a:ext cx="1752600" cy="1676400"/>
          </a:xfrm>
          <a:prstGeom prst="ellipse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3200">
                <a:solidFill>
                  <a:schemeClr val="bg1"/>
                </a:solidFill>
                <a:ea typeface="黑体" pitchFamily="49" charset="-122"/>
              </a:rPr>
              <a:t>定积分</a:t>
            </a:r>
            <a:endParaRPr lang="zh-CN" altLang="en-US" sz="24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35203" name="AutoShape 3"/>
          <p:cNvSpPr>
            <a:spLocks noChangeArrowheads="1"/>
          </p:cNvSpPr>
          <p:nvPr/>
        </p:nvSpPr>
        <p:spPr bwMode="auto">
          <a:xfrm>
            <a:off x="3352800" y="2850406"/>
            <a:ext cx="2590800" cy="274637"/>
          </a:xfrm>
          <a:prstGeom prst="rightArrow">
            <a:avLst>
              <a:gd name="adj1" fmla="val 50000"/>
              <a:gd name="adj2" fmla="val 235839"/>
            </a:avLst>
          </a:prstGeom>
          <a:solidFill>
            <a:srgbClr val="3366FF"/>
          </a:soli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04" name="AutoShape 4"/>
          <p:cNvSpPr>
            <a:spLocks noChangeArrowheads="1"/>
          </p:cNvSpPr>
          <p:nvPr/>
        </p:nvSpPr>
        <p:spPr bwMode="auto">
          <a:xfrm>
            <a:off x="6705600" y="3841006"/>
            <a:ext cx="304800" cy="1173162"/>
          </a:xfrm>
          <a:prstGeom prst="upArrow">
            <a:avLst>
              <a:gd name="adj1" fmla="val 50000"/>
              <a:gd name="adj2" fmla="val 96224"/>
            </a:avLst>
          </a:prstGeom>
          <a:gradFill rotWithShape="0">
            <a:gsLst>
              <a:gs pos="0">
                <a:srgbClr val="FF9966"/>
              </a:gs>
              <a:gs pos="100000">
                <a:srgbClr val="FF00FF"/>
              </a:gs>
            </a:gsLst>
            <a:lin ang="540000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35205" name="AutoShape 5"/>
          <p:cNvSpPr>
            <a:spLocks noChangeArrowheads="1"/>
          </p:cNvSpPr>
          <p:nvPr/>
        </p:nvSpPr>
        <p:spPr bwMode="auto">
          <a:xfrm>
            <a:off x="3200400" y="5136406"/>
            <a:ext cx="2590800" cy="258762"/>
          </a:xfrm>
          <a:prstGeom prst="rightArrow">
            <a:avLst>
              <a:gd name="adj1" fmla="val 50000"/>
              <a:gd name="adj2" fmla="val 250307"/>
            </a:avLst>
          </a:prstGeom>
          <a:gradFill rotWithShape="0">
            <a:gsLst>
              <a:gs pos="0">
                <a:srgbClr val="008000"/>
              </a:gs>
              <a:gs pos="100000">
                <a:srgbClr val="FF3399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06" name="Rectangle 6"/>
          <p:cNvSpPr>
            <a:spLocks noChangeArrowheads="1"/>
          </p:cNvSpPr>
          <p:nvPr/>
        </p:nvSpPr>
        <p:spPr bwMode="auto">
          <a:xfrm>
            <a:off x="2286000" y="3261568"/>
            <a:ext cx="152400" cy="1752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 rot="1703568" flipV="1">
            <a:off x="2774950" y="4141043"/>
            <a:ext cx="3886200" cy="1444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FF00FF"/>
              </a:gs>
            </a:gsLst>
            <a:lin ang="540000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3208338" y="5474543"/>
            <a:ext cx="2371725" cy="88900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FF00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09" name="Rectangl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11275" y="2567831"/>
            <a:ext cx="2057400" cy="868362"/>
          </a:xfrm>
          <a:prstGeom prst="rect">
            <a:avLst/>
          </a:prstGeom>
          <a:solidFill>
            <a:schemeClr val="hlink"/>
          </a:solidFill>
          <a:ln w="76200" cmpd="tri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>
                <a:solidFill>
                  <a:schemeClr val="bg1"/>
                </a:solidFill>
                <a:ea typeface="黑体" pitchFamily="49" charset="-122"/>
              </a:rPr>
              <a:t>曲线积分</a:t>
            </a:r>
            <a:endParaRPr lang="zh-CN" altLang="en-US" sz="24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35210" name="Rectangle 1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00725" y="4907806"/>
            <a:ext cx="2136775" cy="868362"/>
          </a:xfrm>
          <a:prstGeom prst="rect">
            <a:avLst/>
          </a:prstGeom>
          <a:solidFill>
            <a:srgbClr val="FF3399"/>
          </a:solidFill>
          <a:ln w="76200" cmpd="tri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>
                <a:solidFill>
                  <a:schemeClr val="bg1"/>
                </a:solidFill>
                <a:ea typeface="黑体" pitchFamily="49" charset="-122"/>
              </a:rPr>
              <a:t>重积分</a:t>
            </a:r>
            <a:endParaRPr lang="zh-CN" altLang="en-US" sz="2400">
              <a:ea typeface="黑体" pitchFamily="49" charset="-122"/>
            </a:endParaRPr>
          </a:p>
        </p:txBody>
      </p:sp>
      <p:sp>
        <p:nvSpPr>
          <p:cNvPr id="435211" name="Rectangle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71550" y="4907806"/>
            <a:ext cx="2057400" cy="868362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>
                <a:solidFill>
                  <a:schemeClr val="bg1"/>
                </a:solidFill>
                <a:ea typeface="黑体" pitchFamily="49" charset="-122"/>
              </a:rPr>
              <a:t>曲面积分</a:t>
            </a:r>
            <a:endParaRPr lang="zh-CN" altLang="en-US" sz="2400">
              <a:ea typeface="黑体" pitchFamily="49" charset="-122"/>
            </a:endParaRPr>
          </a:p>
        </p:txBody>
      </p:sp>
      <p:sp>
        <p:nvSpPr>
          <p:cNvPr id="435212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733800" y="2377331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ea typeface="黑体" pitchFamily="49" charset="-122"/>
              </a:rPr>
              <a:t>计算</a:t>
            </a:r>
            <a:endParaRPr lang="zh-CN" altLang="en-US" sz="2400">
              <a:ea typeface="黑体" pitchFamily="49" charset="-122"/>
            </a:endParaRPr>
          </a:p>
        </p:txBody>
      </p:sp>
      <p:sp>
        <p:nvSpPr>
          <p:cNvPr id="435213" name="Text Box 1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77000" y="4175968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黑体" pitchFamily="49" charset="-122"/>
              </a:rPr>
              <a:t>计算</a:t>
            </a: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435214" name="Text Box 1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810000" y="4633168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ea typeface="黑体" pitchFamily="49" charset="-122"/>
              </a:rPr>
              <a:t>计算</a:t>
            </a:r>
            <a:endParaRPr lang="zh-CN" altLang="en-US" sz="2400">
              <a:ea typeface="黑体" pitchFamily="49" charset="-122"/>
            </a:endParaRPr>
          </a:p>
        </p:txBody>
      </p:sp>
      <p:sp>
        <p:nvSpPr>
          <p:cNvPr id="435215" name="Text Box 1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 rot="1732256">
            <a:off x="3962400" y="3718768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Green</a:t>
            </a:r>
            <a:r>
              <a:rPr lang="zh-CN" altLang="en-US" sz="3200">
                <a:solidFill>
                  <a:srgbClr val="FF0000"/>
                </a:solidFill>
              </a:rPr>
              <a:t>公式</a:t>
            </a:r>
            <a:endParaRPr lang="zh-CN" altLang="en-US" sz="2400" b="0"/>
          </a:p>
        </p:txBody>
      </p:sp>
      <p:sp>
        <p:nvSpPr>
          <p:cNvPr id="435216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38400" y="4023568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Stokes</a:t>
            </a:r>
            <a:r>
              <a:rPr lang="zh-CN" altLang="en-US" sz="3200">
                <a:solidFill>
                  <a:srgbClr val="FF0000"/>
                </a:solidFill>
              </a:rPr>
              <a:t>公式</a:t>
            </a:r>
            <a:endParaRPr lang="zh-CN" altLang="en-US" sz="2400" b="0"/>
          </a:p>
        </p:txBody>
      </p:sp>
      <p:sp>
        <p:nvSpPr>
          <p:cNvPr id="435217" name="Text Box 1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594100" y="5553918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Guass</a:t>
            </a:r>
            <a:r>
              <a:rPr lang="zh-CN" altLang="en-US" sz="3200">
                <a:solidFill>
                  <a:srgbClr val="FF0000"/>
                </a:solidFill>
              </a:rPr>
              <a:t>公式</a:t>
            </a:r>
            <a:endParaRPr lang="zh-CN" altLang="en-US" sz="2400" b="0"/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779463" y="1535757"/>
            <a:ext cx="444060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ea typeface="黑体" pitchFamily="49" charset="-122"/>
              </a:rPr>
              <a:t>各种</a:t>
            </a:r>
            <a:r>
              <a:rPr lang="zh-CN" altLang="en-US" sz="3600" b="1" dirty="0">
                <a:ea typeface="黑体" pitchFamily="49" charset="-122"/>
              </a:rPr>
              <a:t>积分之间的联系</a:t>
            </a:r>
            <a:endParaRPr lang="zh-CN" altLang="en-US" b="1" dirty="0"/>
          </a:p>
        </p:txBody>
      </p:sp>
      <p:sp>
        <p:nvSpPr>
          <p:cNvPr id="14356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153400" y="6901507"/>
            <a:ext cx="685800" cy="415925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39750" y="211287"/>
            <a:ext cx="8077200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FF0000"/>
                </a:solidFill>
                <a:ea typeface="隶书" pitchFamily="49" charset="-122"/>
              </a:rPr>
              <a:t>第十一章 曲线积分与曲面积分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 animBg="1" autoUpdateAnimBg="0"/>
      <p:bldP spid="435203" grpId="0" animBg="1"/>
      <p:bldP spid="435204" grpId="0" animBg="1"/>
      <p:bldP spid="435205" grpId="0" animBg="1"/>
      <p:bldP spid="435206" grpId="0" animBg="1"/>
      <p:bldP spid="435207" grpId="0" animBg="1"/>
      <p:bldP spid="435208" grpId="0" animBg="1"/>
      <p:bldP spid="435209" grpId="0" animBg="1" autoUpdateAnimBg="0"/>
      <p:bldP spid="435210" grpId="0" animBg="1" autoUpdateAnimBg="0"/>
      <p:bldP spid="435211" grpId="0" animBg="1" autoUpdateAnimBg="0"/>
      <p:bldP spid="435212" grpId="0" autoUpdateAnimBg="0"/>
      <p:bldP spid="435213" grpId="0" autoUpdateAnimBg="0"/>
      <p:bldP spid="435214" grpId="0" autoUpdateAnimBg="0"/>
      <p:bldP spid="435215" grpId="0" autoUpdateAnimBg="0"/>
      <p:bldP spid="435216" grpId="0" autoUpdateAnimBg="0"/>
      <p:bldP spid="43521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4419600" cy="661988"/>
          </a:xfr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一、曲线积分的计算法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51520" y="692696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基本方法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1116781" y="1107405"/>
            <a:ext cx="176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曲线积分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937644" y="864518"/>
            <a:ext cx="2995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第一类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对弧长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937644" y="1397918"/>
            <a:ext cx="2995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第二类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对坐标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115616" y="2321893"/>
            <a:ext cx="3224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选择积分变量</a:t>
            </a:r>
          </a:p>
        </p:txBody>
      </p:sp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5552256" y="940718"/>
          <a:ext cx="449263" cy="996950"/>
        </p:xfrm>
        <a:graphic>
          <a:graphicData uri="http://schemas.openxmlformats.org/presentationml/2006/ole">
            <p:oleObj spid="_x0000_s152578" name="公式" r:id="rId3" imgW="190440" imgH="40608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44381" y="1321718"/>
            <a:ext cx="1304925" cy="519112"/>
            <a:chOff x="3456" y="1632"/>
            <a:chExt cx="816" cy="324"/>
          </a:xfrm>
        </p:grpSpPr>
        <p:sp>
          <p:nvSpPr>
            <p:cNvPr id="137226" name="Line 10"/>
            <p:cNvSpPr>
              <a:spLocks noChangeShapeType="1"/>
            </p:cNvSpPr>
            <p:nvPr/>
          </p:nvSpPr>
          <p:spPr bwMode="auto">
            <a:xfrm>
              <a:off x="3456" y="1680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7227" name="Text Box 11"/>
            <p:cNvSpPr txBox="1">
              <a:spLocks noChangeArrowheads="1"/>
            </p:cNvSpPr>
            <p:nvPr/>
          </p:nvSpPr>
          <p:spPr bwMode="auto">
            <a:xfrm>
              <a:off x="3504" y="1632"/>
              <a:ext cx="76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转化</a:t>
              </a:r>
            </a:p>
          </p:txBody>
        </p:sp>
      </p:grp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7304856" y="111216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定积分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4181078" y="1879352"/>
            <a:ext cx="2170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用参数方程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181078" y="2321893"/>
            <a:ext cx="284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用直角坐标方程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4163616" y="2758505"/>
            <a:ext cx="2557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用极坐标方程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1137369" y="3459039"/>
            <a:ext cx="3990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确定积分上下限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4517157" y="3231207"/>
            <a:ext cx="308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第一类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下小上大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4517157" y="3678312"/>
            <a:ext cx="3151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第二类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下始上终</a:t>
            </a:r>
          </a:p>
        </p:txBody>
      </p:sp>
      <p:sp>
        <p:nvSpPr>
          <p:cNvPr id="137235" name="AutoShape 19"/>
          <p:cNvSpPr>
            <a:spLocks/>
          </p:cNvSpPr>
          <p:nvPr/>
        </p:nvSpPr>
        <p:spPr bwMode="auto">
          <a:xfrm>
            <a:off x="3982641" y="1940893"/>
            <a:ext cx="180975" cy="1306513"/>
          </a:xfrm>
          <a:prstGeom prst="leftBrace">
            <a:avLst>
              <a:gd name="adj1" fmla="val 6016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7236" name="AutoShape 20"/>
          <p:cNvSpPr>
            <a:spLocks/>
          </p:cNvSpPr>
          <p:nvPr/>
        </p:nvSpPr>
        <p:spPr bwMode="auto">
          <a:xfrm>
            <a:off x="4337769" y="3212976"/>
            <a:ext cx="153988" cy="1001713"/>
          </a:xfrm>
          <a:prstGeom prst="leftBrace">
            <a:avLst>
              <a:gd name="adj1" fmla="val 542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7237" name="AutoShape 21"/>
          <p:cNvSpPr>
            <a:spLocks/>
          </p:cNvSpPr>
          <p:nvPr/>
        </p:nvSpPr>
        <p:spPr bwMode="auto">
          <a:xfrm>
            <a:off x="2809056" y="94548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115616" y="4542408"/>
            <a:ext cx="7850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利用对称性及积分曲线的方程简化计算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115616" y="5028208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利用积分与路径无关的等价条件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117204" y="5460256"/>
            <a:ext cx="8001000" cy="102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8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利用格林公式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注意加辅助线的技巧，一般取与坐标轴平行的直线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; </a:t>
            </a:r>
          </a:p>
        </p:txBody>
      </p:sp>
      <p:sp>
        <p:nvSpPr>
          <p:cNvPr id="25" name="Rectangle 7"/>
          <p:cNvSpPr txBox="1">
            <a:spLocks noChangeArrowheads="1"/>
          </p:cNvSpPr>
          <p:nvPr/>
        </p:nvSpPr>
        <p:spPr>
          <a:xfrm>
            <a:off x="395536" y="3966344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基本技巧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  <p:bldP spid="137220" grpId="0" autoUpdateAnimBg="0"/>
      <p:bldP spid="137221" grpId="0" autoUpdateAnimBg="0"/>
      <p:bldP spid="137222" grpId="0" autoUpdateAnimBg="0"/>
      <p:bldP spid="137223" grpId="0" autoUpdateAnimBg="0"/>
      <p:bldP spid="137228" grpId="0" autoUpdateAnimBg="0"/>
      <p:bldP spid="137229" grpId="0" autoUpdateAnimBg="0"/>
      <p:bldP spid="137230" grpId="0" autoUpdateAnimBg="0"/>
      <p:bldP spid="137231" grpId="0" autoUpdateAnimBg="0"/>
      <p:bldP spid="137232" grpId="0" autoUpdateAnimBg="0"/>
      <p:bldP spid="137233" grpId="0" autoUpdateAnimBg="0"/>
      <p:bldP spid="137234" grpId="0" autoUpdateAnimBg="0"/>
      <p:bldP spid="137235" grpId="0" animBg="1"/>
      <p:bldP spid="137236" grpId="0" animBg="1"/>
      <p:bldP spid="137237" grpId="0" animBg="1"/>
      <p:bldP spid="22" grpId="0" build="p" autoUpdateAnimBg="0"/>
      <p:bldP spid="23" grpId="0" build="p" autoUpdateAnimBg="0"/>
      <p:bldP spid="24" grpId="0" build="p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9552" y="116632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黑体" pitchFamily="2" charset="-122"/>
                <a:ea typeface="黑体" pitchFamily="2" charset="-122"/>
              </a:rPr>
              <a:t>平面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6614864" y="2420888"/>
          <a:ext cx="2133600" cy="482600"/>
        </p:xfrm>
        <a:graphic>
          <a:graphicData uri="http://schemas.openxmlformats.org/presentationml/2006/ole">
            <p:oleObj spid="_x0000_s91138" name="Equation" r:id="rId3" imgW="888840" imgH="203040" progId="Equation.3">
              <p:embed/>
            </p:oleObj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6572944" y="2014141"/>
          <a:ext cx="1960563" cy="396875"/>
        </p:xfrm>
        <a:graphic>
          <a:graphicData uri="http://schemas.openxmlformats.org/presentationml/2006/ole">
            <p:oleObj spid="_x0000_s91139" name="公式" r:id="rId4" imgW="2260440" imgH="4572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58544" y="111075"/>
            <a:ext cx="3352800" cy="2309813"/>
            <a:chOff x="3216" y="672"/>
            <a:chExt cx="2112" cy="145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216" y="771"/>
              <a:ext cx="2112" cy="1356"/>
              <a:chOff x="1657" y="1321"/>
              <a:chExt cx="2974" cy="191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38920" name="Line 8"/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2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2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8923" name="Object 11"/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p:oleObj spid="_x0000_s91154" name="公式" r:id="rId5" imgW="266400" imgH="253800" progId="Equation.3">
                    <p:embed/>
                  </p:oleObj>
                </a:graphicData>
              </a:graphic>
            </p:graphicFrame>
            <p:graphicFrame>
              <p:nvGraphicFramePr>
                <p:cNvPr id="38924" name="Object 12"/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p:oleObj spid="_x0000_s91155" name="公式" r:id="rId6" imgW="266400" imgH="330120" progId="Equation.3">
                    <p:embed/>
                  </p:oleObj>
                </a:graphicData>
              </a:graphic>
            </p:graphicFrame>
            <p:graphicFrame>
              <p:nvGraphicFramePr>
                <p:cNvPr id="38925" name="Object 13"/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p:oleObj spid="_x0000_s91156" name="公式" r:id="rId7" imgW="215640" imgH="26640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38926" name="Object 14"/>
              <p:cNvGraphicFramePr>
                <a:graphicFrameLocks noChangeAspect="1"/>
              </p:cNvGraphicFramePr>
              <p:nvPr/>
            </p:nvGraphicFramePr>
            <p:xfrm>
              <a:off x="2592" y="2673"/>
              <a:ext cx="144" cy="159"/>
            </p:xfrm>
            <a:graphic>
              <a:graphicData uri="http://schemas.openxmlformats.org/presentationml/2006/ole">
                <p:oleObj spid="_x0000_s91153" name="公式" r:id="rId8" imgW="228600" imgH="253800" progId="Equation.3">
                  <p:embed/>
                </p:oleObj>
              </a:graphicData>
            </a:graphic>
          </p:graphicFrame>
        </p:grpSp>
        <p:sp>
          <p:nvSpPr>
            <p:cNvPr id="38927" name="AutoShape 15"/>
            <p:cNvSpPr>
              <a:spLocks noChangeArrowheads="1"/>
            </p:cNvSpPr>
            <p:nvPr/>
          </p:nvSpPr>
          <p:spPr bwMode="auto">
            <a:xfrm rot="1321261">
              <a:off x="3687" y="1057"/>
              <a:ext cx="1248" cy="432"/>
            </a:xfrm>
            <a:prstGeom prst="parallelogram">
              <a:avLst>
                <a:gd name="adj" fmla="val 76007"/>
              </a:avLst>
            </a:prstGeom>
            <a:solidFill>
              <a:srgbClr val="99FF33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4560" y="672"/>
              <a:ext cx="348" cy="627"/>
              <a:chOff x="4560" y="765"/>
              <a:chExt cx="348" cy="627"/>
            </a:xfrm>
          </p:grpSpPr>
          <p:sp>
            <p:nvSpPr>
              <p:cNvPr id="38929" name="Line 17"/>
              <p:cNvSpPr>
                <a:spLocks noChangeShapeType="1"/>
              </p:cNvSpPr>
              <p:nvPr/>
            </p:nvSpPr>
            <p:spPr bwMode="auto">
              <a:xfrm flipV="1">
                <a:off x="4560" y="960"/>
                <a:ext cx="240" cy="4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30" name="Object 18"/>
              <p:cNvGraphicFramePr>
                <a:graphicFrameLocks noChangeAspect="1"/>
              </p:cNvGraphicFramePr>
              <p:nvPr/>
            </p:nvGraphicFramePr>
            <p:xfrm>
              <a:off x="4752" y="765"/>
              <a:ext cx="156" cy="195"/>
            </p:xfrm>
            <a:graphic>
              <a:graphicData uri="http://schemas.openxmlformats.org/presentationml/2006/ole">
                <p:oleObj spid="_x0000_s91152" name="公式" r:id="rId9" imgW="253800" imgH="317160" progId="Equation.3">
                  <p:embed/>
                </p:oleObj>
              </a:graphicData>
            </a:graphic>
          </p:graphicFrame>
        </p:grp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3880" y="110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896" y="1107"/>
              <a:ext cx="666" cy="382"/>
              <a:chOff x="3896" y="1107"/>
              <a:chExt cx="666" cy="382"/>
            </a:xfrm>
          </p:grpSpPr>
          <p:sp>
            <p:nvSpPr>
              <p:cNvPr id="38933" name="Line 21"/>
              <p:cNvSpPr>
                <a:spLocks noChangeShapeType="1"/>
              </p:cNvSpPr>
              <p:nvPr/>
            </p:nvSpPr>
            <p:spPr bwMode="auto">
              <a:xfrm>
                <a:off x="4032" y="1107"/>
                <a:ext cx="48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34" name="Object 22"/>
              <p:cNvGraphicFramePr>
                <a:graphicFrameLocks noChangeAspect="1"/>
              </p:cNvGraphicFramePr>
              <p:nvPr/>
            </p:nvGraphicFramePr>
            <p:xfrm>
              <a:off x="3896" y="1107"/>
              <a:ext cx="240" cy="206"/>
            </p:xfrm>
            <a:graphic>
              <a:graphicData uri="http://schemas.openxmlformats.org/presentationml/2006/ole">
                <p:oleObj spid="_x0000_s91150" name="公式" r:id="rId10" imgW="533160" imgH="457200" progId="Equation.3">
                  <p:embed/>
                </p:oleObj>
              </a:graphicData>
            </a:graphic>
          </p:graphicFrame>
          <p:graphicFrame>
            <p:nvGraphicFramePr>
              <p:cNvPr id="38935" name="Object 23"/>
              <p:cNvGraphicFramePr>
                <a:graphicFrameLocks noChangeAspect="1"/>
              </p:cNvGraphicFramePr>
              <p:nvPr/>
            </p:nvGraphicFramePr>
            <p:xfrm>
              <a:off x="4368" y="1347"/>
              <a:ext cx="194" cy="142"/>
            </p:xfrm>
            <a:graphic>
              <a:graphicData uri="http://schemas.openxmlformats.org/presentationml/2006/ole">
                <p:oleObj spid="_x0000_s91151" name="公式" r:id="rId11" imgW="431640" imgH="317160" progId="Equation.3">
                  <p:embed/>
                </p:oleObj>
              </a:graphicData>
            </a:graphic>
          </p:graphicFrame>
        </p:grpSp>
      </p:grp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539552" y="764704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[1]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平面的点法式方程</a:t>
            </a:r>
          </a:p>
        </p:txBody>
      </p:sp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611560" y="1366664"/>
          <a:ext cx="5222554" cy="510902"/>
        </p:xfrm>
        <a:graphic>
          <a:graphicData uri="http://schemas.openxmlformats.org/presentationml/2006/ole">
            <p:oleObj spid="_x0000_s91140" name="Equation" r:id="rId12" imgW="2336760" imgH="228600" progId="Equation.DSMT4">
              <p:embed/>
            </p:oleObj>
          </a:graphicData>
        </a:graphic>
      </p:graphicFrame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41784" y="1828800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[2]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平面的一般方程</a:t>
            </a:r>
          </a:p>
        </p:txBody>
      </p:sp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770384" y="2474020"/>
          <a:ext cx="3340100" cy="404812"/>
        </p:xfrm>
        <a:graphic>
          <a:graphicData uri="http://schemas.openxmlformats.org/presentationml/2006/ole">
            <p:oleObj spid="_x0000_s91141" name="公式" r:id="rId13" imgW="3340080" imgH="406080" progId="Equation.3">
              <p:embed/>
            </p:oleObj>
          </a:graphicData>
        </a:graphic>
      </p:graphicFrame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1379984" y="3412232"/>
          <a:ext cx="1930400" cy="838200"/>
        </p:xfrm>
        <a:graphic>
          <a:graphicData uri="http://schemas.openxmlformats.org/presentationml/2006/ole">
            <p:oleObj spid="_x0000_s91142" name="公式" r:id="rId14" imgW="1930320" imgH="838080" progId="Equation.3">
              <p:embed/>
            </p:oleObj>
          </a:graphicData>
        </a:graphic>
      </p:graphicFrame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541784" y="2878832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[3]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平面的截距式方程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963344" y="2924944"/>
            <a:ext cx="2590800" cy="2152650"/>
            <a:chOff x="3888" y="2448"/>
            <a:chExt cx="1632" cy="1356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888" y="2448"/>
              <a:ext cx="1632" cy="1356"/>
              <a:chOff x="3696" y="1344"/>
              <a:chExt cx="1632" cy="1356"/>
            </a:xfrm>
          </p:grpSpPr>
          <p:grpSp>
            <p:nvGrpSpPr>
              <p:cNvPr id="9" name="Group 32"/>
              <p:cNvGrpSpPr>
                <a:grpSpLocks/>
              </p:cNvGrpSpPr>
              <p:nvPr/>
            </p:nvGrpSpPr>
            <p:grpSpPr bwMode="auto">
              <a:xfrm>
                <a:off x="3696" y="1344"/>
                <a:ext cx="1632" cy="1356"/>
                <a:chOff x="1657" y="1321"/>
                <a:chExt cx="2974" cy="1910"/>
              </a:xfrm>
            </p:grpSpPr>
            <p:grpSp>
              <p:nvGrpSpPr>
                <p:cNvPr id="10" name="Group 33"/>
                <p:cNvGrpSpPr>
                  <a:grpSpLocks/>
                </p:cNvGrpSpPr>
                <p:nvPr/>
              </p:nvGrpSpPr>
              <p:grpSpPr bwMode="auto">
                <a:xfrm>
                  <a:off x="1657" y="1321"/>
                  <a:ext cx="2974" cy="1910"/>
                  <a:chOff x="1657" y="1321"/>
                  <a:chExt cx="2974" cy="1910"/>
                </a:xfrm>
              </p:grpSpPr>
              <p:sp>
                <p:nvSpPr>
                  <p:cNvPr id="38946" name="Line 34"/>
                  <p:cNvSpPr>
                    <a:spLocks noChangeShapeType="1"/>
                  </p:cNvSpPr>
                  <p:nvPr/>
                </p:nvSpPr>
                <p:spPr bwMode="auto">
                  <a:xfrm rot="721836" flipH="1">
                    <a:off x="1900" y="2592"/>
                    <a:ext cx="624" cy="6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7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1488"/>
                    <a:ext cx="0" cy="11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8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2660"/>
                    <a:ext cx="18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8949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1657" y="3072"/>
                  <a:ext cx="167" cy="159"/>
                </p:xfrm>
                <a:graphic>
                  <a:graphicData uri="http://schemas.openxmlformats.org/presentationml/2006/ole">
                    <p:oleObj spid="_x0000_s91147" name="公式" r:id="rId15" imgW="26640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8950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4464" y="2592"/>
                  <a:ext cx="167" cy="208"/>
                </p:xfrm>
                <a:graphic>
                  <a:graphicData uri="http://schemas.openxmlformats.org/presentationml/2006/ole">
                    <p:oleObj spid="_x0000_s91148" name="公式" r:id="rId16" imgW="266400" imgH="33012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8951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2553" y="1321"/>
                  <a:ext cx="135" cy="167"/>
                </p:xfrm>
                <a:graphic>
                  <a:graphicData uri="http://schemas.openxmlformats.org/presentationml/2006/ole">
                    <p:oleObj spid="_x0000_s91149" name="公式" r:id="rId17" imgW="215640" imgH="266400" progId="Equation.3">
                      <p:embed/>
                    </p:oleObj>
                  </a:graphicData>
                </a:graphic>
              </p:graphicFrame>
            </p:grpSp>
            <p:graphicFrame>
              <p:nvGraphicFramePr>
                <p:cNvPr id="38952" name="Object 40"/>
                <p:cNvGraphicFramePr>
                  <a:graphicFrameLocks noChangeAspect="1"/>
                </p:cNvGraphicFramePr>
                <p:nvPr/>
              </p:nvGraphicFramePr>
              <p:xfrm>
                <a:off x="2592" y="2673"/>
                <a:ext cx="144" cy="159"/>
              </p:xfrm>
              <a:graphic>
                <a:graphicData uri="http://schemas.openxmlformats.org/presentationml/2006/ole">
                  <p:oleObj spid="_x0000_s91146" name="公式" r:id="rId18" imgW="228600" imgH="253800" progId="Equation.3">
                    <p:embed/>
                  </p:oleObj>
                </a:graphicData>
              </a:graphic>
            </p:graphicFrame>
          </p:grpSp>
          <p:sp>
            <p:nvSpPr>
              <p:cNvPr id="38953" name="AutoShape 41"/>
              <p:cNvSpPr>
                <a:spLocks noChangeArrowheads="1"/>
              </p:cNvSpPr>
              <p:nvPr/>
            </p:nvSpPr>
            <p:spPr bwMode="auto">
              <a:xfrm rot="-725286">
                <a:off x="3863" y="1680"/>
                <a:ext cx="1033" cy="732"/>
              </a:xfrm>
              <a:prstGeom prst="triangle">
                <a:avLst>
                  <a:gd name="adj" fmla="val 41606"/>
                </a:avLst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8954" name="Object 42"/>
            <p:cNvGraphicFramePr>
              <a:graphicFrameLocks noChangeAspect="1"/>
            </p:cNvGraphicFramePr>
            <p:nvPr/>
          </p:nvGraphicFramePr>
          <p:xfrm>
            <a:off x="4128" y="3648"/>
            <a:ext cx="110" cy="115"/>
          </p:xfrm>
          <a:graphic>
            <a:graphicData uri="http://schemas.openxmlformats.org/presentationml/2006/ole">
              <p:oleObj spid="_x0000_s91143" name="公式" r:id="rId19" imgW="228600" imgH="241200" progId="Equation.3">
                <p:embed/>
              </p:oleObj>
            </a:graphicData>
          </a:graphic>
        </p:graphicFrame>
        <p:graphicFrame>
          <p:nvGraphicFramePr>
            <p:cNvPr id="38955" name="Object 43"/>
            <p:cNvGraphicFramePr>
              <a:graphicFrameLocks noChangeAspect="1"/>
            </p:cNvGraphicFramePr>
            <p:nvPr/>
          </p:nvGraphicFramePr>
          <p:xfrm>
            <a:off x="5136" y="3216"/>
            <a:ext cx="102" cy="151"/>
          </p:xfrm>
          <a:graphic>
            <a:graphicData uri="http://schemas.openxmlformats.org/presentationml/2006/ole">
              <p:oleObj spid="_x0000_s91144" name="公式" r:id="rId20" imgW="215640" imgH="317160" progId="Equation.3">
                <p:embed/>
              </p:oleObj>
            </a:graphicData>
          </a:graphic>
        </p:graphicFrame>
        <p:graphicFrame>
          <p:nvGraphicFramePr>
            <p:cNvPr id="38956" name="Object 44"/>
            <p:cNvGraphicFramePr>
              <a:graphicFrameLocks noChangeAspect="1"/>
            </p:cNvGraphicFramePr>
            <p:nvPr/>
          </p:nvGraphicFramePr>
          <p:xfrm>
            <a:off x="4464" y="2688"/>
            <a:ext cx="97" cy="115"/>
          </p:xfrm>
          <a:graphic>
            <a:graphicData uri="http://schemas.openxmlformats.org/presentationml/2006/ole">
              <p:oleObj spid="_x0000_s91145" name="公式" r:id="rId21" imgW="203040" imgH="241200" progId="Equation.3">
                <p:embed/>
              </p:oleObj>
            </a:graphicData>
          </a:graphic>
        </p:graphicFrame>
      </p:grpSp>
      <p:sp>
        <p:nvSpPr>
          <p:cNvPr id="38957" name="Rectangle 45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706544" y="5906939"/>
            <a:ext cx="762000" cy="441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539552" y="4440610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[4]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两平面位置特征：</a:t>
            </a:r>
          </a:p>
        </p:txBody>
      </p:sp>
      <p:graphicFrame>
        <p:nvGraphicFramePr>
          <p:cNvPr id="47" name="Object 5"/>
          <p:cNvGraphicFramePr>
            <a:graphicFrameLocks noChangeAspect="1"/>
          </p:cNvGraphicFramePr>
          <p:nvPr/>
        </p:nvGraphicFramePr>
        <p:xfrm>
          <a:off x="749102" y="5112122"/>
          <a:ext cx="1981200" cy="457200"/>
        </p:xfrm>
        <a:graphic>
          <a:graphicData uri="http://schemas.openxmlformats.org/presentationml/2006/ole">
            <p:oleObj spid="_x0000_s91157" name="公式" r:id="rId23" imgW="1981080" imgH="457200" progId="Equation.3">
              <p:embed/>
            </p:oleObj>
          </a:graphicData>
        </a:graphic>
      </p:graphicFrame>
      <p:graphicFrame>
        <p:nvGraphicFramePr>
          <p:cNvPr id="48" name="Object 6"/>
          <p:cNvGraphicFramePr>
            <a:graphicFrameLocks noChangeAspect="1"/>
          </p:cNvGraphicFramePr>
          <p:nvPr/>
        </p:nvGraphicFramePr>
        <p:xfrm>
          <a:off x="2749352" y="5112122"/>
          <a:ext cx="4521200" cy="457200"/>
        </p:xfrm>
        <a:graphic>
          <a:graphicData uri="http://schemas.openxmlformats.org/presentationml/2006/ole">
            <p:oleObj spid="_x0000_s91158" name="公式" r:id="rId24" imgW="4520880" imgH="457200" progId="Equation.3">
              <p:embed/>
            </p:oleObj>
          </a:graphicData>
        </a:graphic>
      </p:graphicFrame>
      <p:grpSp>
        <p:nvGrpSpPr>
          <p:cNvPr id="49" name="Group 7"/>
          <p:cNvGrpSpPr>
            <a:grpSpLocks/>
          </p:cNvGrpSpPr>
          <p:nvPr/>
        </p:nvGrpSpPr>
        <p:grpSpPr bwMode="auto">
          <a:xfrm>
            <a:off x="749102" y="5753253"/>
            <a:ext cx="2082800" cy="565150"/>
            <a:chOff x="736" y="3148"/>
            <a:chExt cx="1312" cy="356"/>
          </a:xfrm>
        </p:grpSpPr>
        <p:graphicFrame>
          <p:nvGraphicFramePr>
            <p:cNvPr id="50" name="Object 8"/>
            <p:cNvGraphicFramePr>
              <a:graphicFrameLocks noChangeAspect="1"/>
            </p:cNvGraphicFramePr>
            <p:nvPr/>
          </p:nvGraphicFramePr>
          <p:xfrm>
            <a:off x="736" y="3216"/>
            <a:ext cx="1312" cy="288"/>
          </p:xfrm>
          <a:graphic>
            <a:graphicData uri="http://schemas.openxmlformats.org/presentationml/2006/ole">
              <p:oleObj spid="_x0000_s91159" name="公式" r:id="rId25" imgW="2082600" imgH="457200" progId="Equation.3">
                <p:embed/>
              </p:oleObj>
            </a:graphicData>
          </a:graphic>
        </p:graphicFrame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508" y="3148"/>
              <a:ext cx="2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//</a:t>
              </a:r>
            </a:p>
          </p:txBody>
        </p:sp>
      </p:grpSp>
      <p:graphicFrame>
        <p:nvGraphicFramePr>
          <p:cNvPr id="52" name="Object 10"/>
          <p:cNvGraphicFramePr>
            <a:graphicFrameLocks noChangeAspect="1"/>
          </p:cNvGraphicFramePr>
          <p:nvPr/>
        </p:nvGraphicFramePr>
        <p:xfrm>
          <a:off x="2825552" y="5615136"/>
          <a:ext cx="2971800" cy="977900"/>
        </p:xfrm>
        <a:graphic>
          <a:graphicData uri="http://schemas.openxmlformats.org/presentationml/2006/ole">
            <p:oleObj spid="_x0000_s91160" name="公式" r:id="rId26" imgW="2971800" imgH="9777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6" grpId="0"/>
      <p:bldP spid="38938" grpId="0"/>
      <p:bldP spid="38941" grpId="0"/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900113" y="1556420"/>
          <a:ext cx="1803400" cy="660400"/>
        </p:xfrm>
        <a:graphic>
          <a:graphicData uri="http://schemas.openxmlformats.org/presentationml/2006/ole">
            <p:oleObj spid="_x0000_s250882" name="Equation" r:id="rId3" imgW="1803240" imgH="660240" progId="Equation.3">
              <p:embed/>
            </p:oleObj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2700338" y="1484982"/>
          <a:ext cx="5473700" cy="835025"/>
        </p:xfrm>
        <a:graphic>
          <a:graphicData uri="http://schemas.openxmlformats.org/presentationml/2006/ole">
            <p:oleObj spid="_x0000_s250883" name="Equation" r:id="rId4" imgW="2336760" imgH="355320" progId="Equation.DSMT4">
              <p:embed/>
            </p:oleObj>
          </a:graphicData>
        </a:graphic>
      </p:graphicFrame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395288" y="908720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第一类曲线积分（弧长）</a:t>
            </a:r>
          </a:p>
        </p:txBody>
      </p:sp>
      <p:sp>
        <p:nvSpPr>
          <p:cNvPr id="119817" name="AutoShape 9"/>
          <p:cNvSpPr>
            <a:spLocks noChangeArrowheads="1"/>
          </p:cNvSpPr>
          <p:nvPr/>
        </p:nvSpPr>
        <p:spPr bwMode="auto">
          <a:xfrm>
            <a:off x="4427538" y="2204120"/>
            <a:ext cx="3455987" cy="576262"/>
          </a:xfrm>
          <a:prstGeom prst="wedgeRectCallout">
            <a:avLst>
              <a:gd name="adj1" fmla="val -80731"/>
              <a:gd name="adj2" fmla="val -58264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sm"/>
          </a:ln>
          <a:effectLst/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积分下限小于上限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395461" y="2348582"/>
            <a:ext cx="54006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第二类曲线积分（坐标）</a:t>
            </a:r>
          </a:p>
        </p:txBody>
      </p:sp>
      <p:graphicFrame>
        <p:nvGraphicFramePr>
          <p:cNvPr id="119826" name="Object 18"/>
          <p:cNvGraphicFramePr>
            <a:graphicFrameLocks noChangeAspect="1"/>
          </p:cNvGraphicFramePr>
          <p:nvPr/>
        </p:nvGraphicFramePr>
        <p:xfrm>
          <a:off x="1000125" y="2996282"/>
          <a:ext cx="3543300" cy="660400"/>
        </p:xfrm>
        <a:graphic>
          <a:graphicData uri="http://schemas.openxmlformats.org/presentationml/2006/ole">
            <p:oleObj spid="_x0000_s250884" name="Equation" r:id="rId5" imgW="3543120" imgH="660240" progId="Equation.3">
              <p:embed/>
            </p:oleObj>
          </a:graphicData>
        </a:graphic>
      </p:graphicFrame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684213" y="3686845"/>
          <a:ext cx="3009900" cy="762000"/>
        </p:xfrm>
        <a:graphic>
          <a:graphicData uri="http://schemas.openxmlformats.org/presentationml/2006/ole">
            <p:oleObj spid="_x0000_s250885" name="Equation" r:id="rId6" imgW="3009600" imgH="761760" progId="Equation.3">
              <p:embed/>
            </p:oleObj>
          </a:graphicData>
        </a:graphic>
      </p:graphicFrame>
      <p:graphicFrame>
        <p:nvGraphicFramePr>
          <p:cNvPr id="119828" name="Object 20"/>
          <p:cNvGraphicFramePr>
            <a:graphicFrameLocks noChangeAspect="1"/>
          </p:cNvGraphicFramePr>
          <p:nvPr/>
        </p:nvGraphicFramePr>
        <p:xfrm>
          <a:off x="3617913" y="3915445"/>
          <a:ext cx="723900" cy="419100"/>
        </p:xfrm>
        <a:graphic>
          <a:graphicData uri="http://schemas.openxmlformats.org/presentationml/2006/ole">
            <p:oleObj spid="_x0000_s250886" name="Equation" r:id="rId7" imgW="723600" imgH="419040" progId="Equation.3">
              <p:embed/>
            </p:oleObj>
          </a:graphicData>
        </a:graphic>
      </p:graphicFrame>
      <p:graphicFrame>
        <p:nvGraphicFramePr>
          <p:cNvPr id="119829" name="Object 21"/>
          <p:cNvGraphicFramePr>
            <a:graphicFrameLocks noChangeAspect="1"/>
          </p:cNvGraphicFramePr>
          <p:nvPr/>
        </p:nvGraphicFramePr>
        <p:xfrm>
          <a:off x="6667500" y="3878932"/>
          <a:ext cx="762000" cy="419100"/>
        </p:xfrm>
        <a:graphic>
          <a:graphicData uri="http://schemas.openxmlformats.org/presentationml/2006/ole">
            <p:oleObj spid="_x0000_s250887" name="Equation" r:id="rId8" imgW="761760" imgH="419040" progId="Equation.3">
              <p:embed/>
            </p:oleObj>
          </a:graphicData>
        </a:graphic>
      </p:graphicFrame>
      <p:graphicFrame>
        <p:nvGraphicFramePr>
          <p:cNvPr id="119830" name="Object 22"/>
          <p:cNvGraphicFramePr>
            <a:graphicFrameLocks noChangeAspect="1"/>
          </p:cNvGraphicFramePr>
          <p:nvPr/>
        </p:nvGraphicFramePr>
        <p:xfrm>
          <a:off x="7313613" y="3875757"/>
          <a:ext cx="673100" cy="431800"/>
        </p:xfrm>
        <a:graphic>
          <a:graphicData uri="http://schemas.openxmlformats.org/presentationml/2006/ole">
            <p:oleObj spid="_x0000_s250888" name="Equation" r:id="rId9" imgW="672840" imgH="431640" progId="Equation.3">
              <p:embed/>
            </p:oleObj>
          </a:graphicData>
        </a:graphic>
      </p:graphicFrame>
      <p:graphicFrame>
        <p:nvGraphicFramePr>
          <p:cNvPr id="119831" name="Object 23"/>
          <p:cNvGraphicFramePr>
            <a:graphicFrameLocks noChangeAspect="1"/>
          </p:cNvGraphicFramePr>
          <p:nvPr/>
        </p:nvGraphicFramePr>
        <p:xfrm>
          <a:off x="4341813" y="3915445"/>
          <a:ext cx="2286000" cy="406400"/>
        </p:xfrm>
        <a:graphic>
          <a:graphicData uri="http://schemas.openxmlformats.org/presentationml/2006/ole">
            <p:oleObj spid="_x0000_s250889" name="Equation" r:id="rId10" imgW="2286000" imgH="406080" progId="Equation.3">
              <p:embed/>
            </p:oleObj>
          </a:graphicData>
        </a:graphic>
      </p:graphicFrame>
      <p:sp>
        <p:nvSpPr>
          <p:cNvPr id="119832" name="AutoShape 24"/>
          <p:cNvSpPr>
            <a:spLocks noChangeArrowheads="1"/>
          </p:cNvSpPr>
          <p:nvPr/>
        </p:nvSpPr>
        <p:spPr bwMode="auto">
          <a:xfrm>
            <a:off x="2339975" y="4580607"/>
            <a:ext cx="4679950" cy="576263"/>
          </a:xfrm>
          <a:prstGeom prst="wedgeRectCallout">
            <a:avLst>
              <a:gd name="adj1" fmla="val -72694"/>
              <a:gd name="adj2" fmla="val -58264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sm"/>
          </a:ln>
          <a:effectLst/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积分限从弧的起点到终点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323528" y="908447"/>
            <a:ext cx="2807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解：</a:t>
            </a:r>
            <a:r>
              <a:rPr lang="zh-CN" altLang="en-US" sz="2800" b="1" dirty="0"/>
              <a:t>原积分 </a:t>
            </a:r>
            <a:r>
              <a:rPr lang="en-US" altLang="zh-CN" sz="2800" b="1" dirty="0"/>
              <a:t>=</a:t>
            </a:r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6876975" y="908720"/>
          <a:ext cx="1472783" cy="514921"/>
        </p:xfrm>
        <a:graphic>
          <a:graphicData uri="http://schemas.openxmlformats.org/presentationml/2006/ole">
            <p:oleObj spid="_x0000_s156674" name="Equation" r:id="rId3" imgW="520560" imgH="177480" progId="Equation.DSMT4">
              <p:embed/>
            </p:oleObj>
          </a:graphicData>
        </a:graphic>
      </p:graphicFrame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2825264" y="260648"/>
            <a:ext cx="1849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为圆周：</a:t>
            </a:r>
            <a:endParaRPr lang="zh-CN" altLang="en-US" sz="2800" b="1" dirty="0"/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107504" y="188913"/>
          <a:ext cx="2672716" cy="719807"/>
        </p:xfrm>
        <a:graphic>
          <a:graphicData uri="http://schemas.openxmlformats.org/presentationml/2006/ole">
            <p:oleObj spid="_x0000_s156675" name="Equation" r:id="rId4" imgW="1066680" imgH="291960" progId="Equation.DSMT4">
              <p:embed/>
            </p:oleObj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4365649" y="260648"/>
          <a:ext cx="4778351" cy="503709"/>
        </p:xfrm>
        <a:graphic>
          <a:graphicData uri="http://schemas.openxmlformats.org/presentationml/2006/ole">
            <p:oleObj spid="_x0000_s156676" name="Equation" r:id="rId5" imgW="2044440" imgH="203040" progId="Equation.DSMT4">
              <p:embed/>
            </p:oleObj>
          </a:graphicData>
        </a:graphic>
      </p:graphicFrame>
      <p:graphicFrame>
        <p:nvGraphicFramePr>
          <p:cNvPr id="208906" name="Object 10"/>
          <p:cNvGraphicFramePr>
            <a:graphicFrameLocks noChangeAspect="1"/>
          </p:cNvGraphicFramePr>
          <p:nvPr/>
        </p:nvGraphicFramePr>
        <p:xfrm>
          <a:off x="2627784" y="837010"/>
          <a:ext cx="2058987" cy="763587"/>
        </p:xfrm>
        <a:graphic>
          <a:graphicData uri="http://schemas.openxmlformats.org/presentationml/2006/ole">
            <p:oleObj spid="_x0000_s156677" name="Equation" r:id="rId6" imgW="774360" imgH="291960" progId="Equation.DSMT4">
              <p:embed/>
            </p:oleObj>
          </a:graphicData>
        </a:graphic>
      </p:graphicFrame>
      <p:graphicFrame>
        <p:nvGraphicFramePr>
          <p:cNvPr id="208907" name="Object 11"/>
          <p:cNvGraphicFramePr>
            <a:graphicFrameLocks noChangeAspect="1"/>
          </p:cNvGraphicFramePr>
          <p:nvPr/>
        </p:nvGraphicFramePr>
        <p:xfrm>
          <a:off x="4716735" y="836712"/>
          <a:ext cx="2160587" cy="763588"/>
        </p:xfrm>
        <a:graphic>
          <a:graphicData uri="http://schemas.openxmlformats.org/presentationml/2006/ole">
            <p:oleObj spid="_x0000_s156678" name="Equation" r:id="rId7" imgW="812520" imgH="291960" progId="Equation.DSMT4">
              <p:embed/>
            </p:oleObj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6511" y="368974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107503" y="1744613"/>
          <a:ext cx="2663825" cy="836613"/>
        </p:xfrm>
        <a:graphic>
          <a:graphicData uri="http://schemas.openxmlformats.org/presentationml/2006/ole">
            <p:oleObj spid="_x0000_s156679" name="Equation" r:id="rId8" imgW="1181100" imgH="368300" progId="Equation.DSMT4">
              <p:embed/>
            </p:oleObj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6511" y="377547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843808" y="1816919"/>
          <a:ext cx="6300192" cy="488950"/>
        </p:xfrm>
        <a:graphic>
          <a:graphicData uri="http://schemas.openxmlformats.org/presentationml/2006/ole">
            <p:oleObj spid="_x0000_s156680" name="Equation" r:id="rId9" imgW="2819160" imgH="215640" progId="Equation.DSMT4">
              <p:embed/>
            </p:oleObj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60361" y="2492896"/>
            <a:ext cx="792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1266824" y="2420888"/>
          <a:ext cx="6586537" cy="1614488"/>
        </p:xfrm>
        <a:graphic>
          <a:graphicData uri="http://schemas.openxmlformats.org/presentationml/2006/ole">
            <p:oleObj spid="_x0000_s156681" name="Equation" r:id="rId10" imgW="2920680" imgH="711000" progId="Equation.DSMT4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1259631" y="3933255"/>
          <a:ext cx="2633663" cy="749300"/>
        </p:xfrm>
        <a:graphic>
          <a:graphicData uri="http://schemas.openxmlformats.org/presentationml/2006/ole">
            <p:oleObj spid="_x0000_s156682" name="Equation" r:id="rId11" imgW="1168200" imgH="330120" progId="Equation.DSMT4">
              <p:embed/>
            </p:oleObj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3924101" y="3861048"/>
          <a:ext cx="1974850" cy="893762"/>
        </p:xfrm>
        <a:graphic>
          <a:graphicData uri="http://schemas.openxmlformats.org/presentationml/2006/ole">
            <p:oleObj spid="_x0000_s156683" name="Equation" r:id="rId12" imgW="876240" imgH="393480" progId="Equation.DSMT4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52065" y="4797152"/>
          <a:ext cx="1997265" cy="837828"/>
        </p:xfrm>
        <a:graphic>
          <a:graphicData uri="http://schemas.openxmlformats.org/presentationml/2006/ole">
            <p:oleObj spid="_x0000_s156684" name="Equation" r:id="rId13" imgW="889000" imgH="368300" progId="Equation.DSMT4">
              <p:embed/>
            </p:oleObj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2305291" y="4869160"/>
          <a:ext cx="5363053" cy="512837"/>
        </p:xfrm>
        <a:graphic>
          <a:graphicData uri="http://schemas.openxmlformats.org/presentationml/2006/ole">
            <p:oleObj spid="_x0000_s156685" name="Equation" r:id="rId14" imgW="2387520" imgH="228600" progId="Equation.DSMT4">
              <p:embed/>
            </p:oleObj>
          </a:graphicData>
        </a:graphic>
      </p:graphicFrame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67544" y="5734253"/>
            <a:ext cx="792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1259210" y="5590212"/>
          <a:ext cx="4249614" cy="978937"/>
        </p:xfrm>
        <a:graphic>
          <a:graphicData uri="http://schemas.openxmlformats.org/presentationml/2006/ole">
            <p:oleObj spid="_x0000_s156686" name="Equation" r:id="rId15" imgW="1790640" imgH="406080" progId="Equation.DSMT4">
              <p:embed/>
            </p:oleObj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5507682" y="5590212"/>
          <a:ext cx="1024243" cy="906929"/>
        </p:xfrm>
        <a:graphic>
          <a:graphicData uri="http://schemas.openxmlformats.org/presentationml/2006/ole">
            <p:oleObj spid="_x0000_s156687" name="Equation" r:id="rId16" imgW="4442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902" grpId="0"/>
      <p:bldP spid="17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28600" y="11663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二重积分与曲线积分的联系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-----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755575" y="693242"/>
          <a:ext cx="7704857" cy="1127812"/>
        </p:xfrm>
        <a:graphic>
          <a:graphicData uri="http://schemas.openxmlformats.org/presentationml/2006/ole">
            <p:oleObj spid="_x0000_s153602" name="Equation" r:id="rId3" imgW="2971800" imgH="431640" progId="Equation.3">
              <p:embed/>
            </p:oleObj>
          </a:graphicData>
        </a:graphic>
      </p:graphicFrame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5331296" y="116632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格林公式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2132856"/>
            <a:ext cx="172754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等价条件：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17591" y="266437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内与路径无关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784600" y="3980855"/>
          <a:ext cx="1320800" cy="927100"/>
        </p:xfrm>
        <a:graphic>
          <a:graphicData uri="http://schemas.openxmlformats.org/presentationml/2006/ole">
            <p:oleObj spid="_x0000_s153603" name="Equation" r:id="rId4" imgW="1320480" imgH="927000" progId="Equation.3">
              <p:embed/>
            </p:oleObj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57400" y="4907955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D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内有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733800" y="4984155"/>
          <a:ext cx="2552700" cy="406400"/>
        </p:xfrm>
        <a:graphic>
          <a:graphicData uri="http://schemas.openxmlformats.org/presentationml/2006/ole">
            <p:oleObj spid="_x0000_s153604" name="Equation" r:id="rId5" imgW="2552400" imgH="406080" progId="Equation.3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195091" y="2637383"/>
          <a:ext cx="2222500" cy="723900"/>
        </p:xfrm>
        <a:graphic>
          <a:graphicData uri="http://schemas.openxmlformats.org/presentationml/2006/ole">
            <p:oleObj spid="_x0000_s153605" name="Equation" r:id="rId6" imgW="2222280" imgH="723600" progId="Equation.3">
              <p:embed/>
            </p:oleObj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57400" y="3371255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内任意闭曲线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842000" y="3333155"/>
          <a:ext cx="2768600" cy="723900"/>
        </p:xfrm>
        <a:graphic>
          <a:graphicData uri="http://schemas.openxmlformats.org/presentationml/2006/ole">
            <p:oleObj spid="_x0000_s153606" name="Equation" r:id="rId7" imgW="2768400" imgH="723600" progId="Equation.3">
              <p:embed/>
            </p:oleObj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057400" y="4160242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D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内有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114227" y="2133327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内具有一阶连续偏导数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则有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914400" y="359985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914400" y="3715742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914400" y="43983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914400" y="451425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914400" y="51222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14400" y="523815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419600" y="5517555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为全微分方程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/>
        </p:nvGraphicFramePr>
        <p:xfrm>
          <a:off x="2209800" y="5622330"/>
          <a:ext cx="2184400" cy="393700"/>
        </p:xfrm>
        <a:graphic>
          <a:graphicData uri="http://schemas.openxmlformats.org/presentationml/2006/ole">
            <p:oleObj spid="_x0000_s153607" name="Equation" r:id="rId8" imgW="2184120" imgH="393480" progId="Equation.3">
              <p:embed/>
            </p:oleObj>
          </a:graphicData>
        </a:graphic>
      </p:graphicFrame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914400" y="5754092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914400" y="586998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utoUpdateAnimBg="0"/>
      <p:bldP spid="141318" grpId="0" autoUpdateAnimBg="0"/>
      <p:bldP spid="5" grpId="0" build="p" autoUpdateAnimBg="0"/>
      <p:bldP spid="6" grpId="0" build="p" autoUpdateAnimBg="0" advAuto="0"/>
      <p:bldP spid="8" grpId="0" build="p" autoUpdateAnimBg="0"/>
      <p:bldP spid="11" grpId="0" build="p" autoUpdateAnimBg="0"/>
      <p:bldP spid="13" grpId="0" build="p" autoUpdateAnimBg="0"/>
      <p:bldP spid="14" grpId="0" build="p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build="p" autoUpdateAnimBg="0" advAuto="0"/>
      <p:bldP spid="23" grpId="0" animBg="1"/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48400" y="1052736"/>
            <a:ext cx="2514600" cy="1930400"/>
            <a:chOff x="3936" y="1480"/>
            <a:chExt cx="1584" cy="1216"/>
          </a:xfrm>
        </p:grpSpPr>
        <p:graphicFrame>
          <p:nvGraphicFramePr>
            <p:cNvPr id="146435" name="Object 3"/>
            <p:cNvGraphicFramePr>
              <a:graphicFrameLocks noChangeAspect="1"/>
            </p:cNvGraphicFramePr>
            <p:nvPr/>
          </p:nvGraphicFramePr>
          <p:xfrm>
            <a:off x="4712" y="1736"/>
            <a:ext cx="184" cy="200"/>
          </p:xfrm>
          <a:graphic>
            <a:graphicData uri="http://schemas.openxmlformats.org/presentationml/2006/ole">
              <p:oleObj spid="_x0000_s161802" name="Equation" r:id="rId3" imgW="291960" imgH="317160" progId="Equation.3">
                <p:embed/>
              </p:oleObj>
            </a:graphicData>
          </a:graphic>
        </p:graphicFrame>
        <p:sp>
          <p:nvSpPr>
            <p:cNvPr id="146436" name="Line 4"/>
            <p:cNvSpPr>
              <a:spLocks noChangeShapeType="1"/>
            </p:cNvSpPr>
            <p:nvPr/>
          </p:nvSpPr>
          <p:spPr bwMode="auto">
            <a:xfrm>
              <a:off x="3936" y="2496"/>
              <a:ext cx="15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37" name="Arc 5"/>
            <p:cNvSpPr>
              <a:spLocks/>
            </p:cNvSpPr>
            <p:nvPr/>
          </p:nvSpPr>
          <p:spPr bwMode="auto">
            <a:xfrm>
              <a:off x="4086" y="1924"/>
              <a:ext cx="1164" cy="617"/>
            </a:xfrm>
            <a:custGeom>
              <a:avLst/>
              <a:gdLst>
                <a:gd name="G0" fmla="+- 21511 0 0"/>
                <a:gd name="G1" fmla="+- 21600 0 0"/>
                <a:gd name="G2" fmla="+- 21600 0 0"/>
                <a:gd name="T0" fmla="*/ 0 w 43045"/>
                <a:gd name="T1" fmla="*/ 19645 h 21600"/>
                <a:gd name="T2" fmla="*/ 43045 w 43045"/>
                <a:gd name="T3" fmla="*/ 19917 h 21600"/>
                <a:gd name="T4" fmla="*/ 21511 w 430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45" h="21600" fill="none" extrusionOk="0">
                  <a:moveTo>
                    <a:pt x="-1" y="19644"/>
                  </a:moveTo>
                  <a:cubicBezTo>
                    <a:pt x="1010" y="8519"/>
                    <a:pt x="10339" y="-1"/>
                    <a:pt x="21511" y="0"/>
                  </a:cubicBezTo>
                  <a:cubicBezTo>
                    <a:pt x="32787" y="0"/>
                    <a:pt x="42166" y="8674"/>
                    <a:pt x="43045" y="19916"/>
                  </a:cubicBezTo>
                </a:path>
                <a:path w="43045" h="21600" stroke="0" extrusionOk="0">
                  <a:moveTo>
                    <a:pt x="-1" y="19644"/>
                  </a:moveTo>
                  <a:cubicBezTo>
                    <a:pt x="1010" y="8519"/>
                    <a:pt x="10339" y="-1"/>
                    <a:pt x="21511" y="0"/>
                  </a:cubicBezTo>
                  <a:cubicBezTo>
                    <a:pt x="32787" y="0"/>
                    <a:pt x="42166" y="8674"/>
                    <a:pt x="43045" y="1991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38" name="Line 6"/>
            <p:cNvSpPr>
              <a:spLocks noChangeShapeType="1"/>
            </p:cNvSpPr>
            <p:nvPr/>
          </p:nvSpPr>
          <p:spPr bwMode="auto">
            <a:xfrm flipV="1">
              <a:off x="4656" y="148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6439" name="Object 7"/>
            <p:cNvGraphicFramePr>
              <a:graphicFrameLocks noChangeAspect="1"/>
            </p:cNvGraphicFramePr>
            <p:nvPr/>
          </p:nvGraphicFramePr>
          <p:xfrm>
            <a:off x="4696" y="1480"/>
            <a:ext cx="152" cy="200"/>
          </p:xfrm>
          <a:graphic>
            <a:graphicData uri="http://schemas.openxmlformats.org/presentationml/2006/ole">
              <p:oleObj spid="_x0000_s161803" name="Equation" r:id="rId4" imgW="241200" imgH="317160" progId="Equation.3">
                <p:embed/>
              </p:oleObj>
            </a:graphicData>
          </a:graphic>
        </p:graphicFrame>
        <p:graphicFrame>
          <p:nvGraphicFramePr>
            <p:cNvPr id="146440" name="Object 8"/>
            <p:cNvGraphicFramePr>
              <a:graphicFrameLocks noChangeAspect="1"/>
            </p:cNvGraphicFramePr>
            <p:nvPr/>
          </p:nvGraphicFramePr>
          <p:xfrm>
            <a:off x="5376" y="2544"/>
            <a:ext cx="144" cy="152"/>
          </p:xfrm>
          <a:graphic>
            <a:graphicData uri="http://schemas.openxmlformats.org/presentationml/2006/ole">
              <p:oleObj spid="_x0000_s161804" name="Equation" r:id="rId5" imgW="228600" imgH="241200" progId="Equation.3">
                <p:embed/>
              </p:oleObj>
            </a:graphicData>
          </a:graphic>
        </p:graphicFrame>
        <p:graphicFrame>
          <p:nvGraphicFramePr>
            <p:cNvPr id="146441" name="Object 9"/>
            <p:cNvGraphicFramePr>
              <a:graphicFrameLocks noChangeAspect="1"/>
            </p:cNvGraphicFramePr>
            <p:nvPr/>
          </p:nvGraphicFramePr>
          <p:xfrm>
            <a:off x="5104" y="2496"/>
            <a:ext cx="176" cy="192"/>
          </p:xfrm>
          <a:graphic>
            <a:graphicData uri="http://schemas.openxmlformats.org/presentationml/2006/ole">
              <p:oleObj spid="_x0000_s161805" name="Equation" r:id="rId6" imgW="279360" imgH="304560" progId="Equation.3">
                <p:embed/>
              </p:oleObj>
            </a:graphicData>
          </a:graphic>
        </p:graphicFrame>
        <p:graphicFrame>
          <p:nvGraphicFramePr>
            <p:cNvPr id="146442" name="Object 10"/>
            <p:cNvGraphicFramePr>
              <a:graphicFrameLocks noChangeAspect="1"/>
            </p:cNvGraphicFramePr>
            <p:nvPr/>
          </p:nvGraphicFramePr>
          <p:xfrm>
            <a:off x="4000" y="2496"/>
            <a:ext cx="176" cy="192"/>
          </p:xfrm>
          <a:graphic>
            <a:graphicData uri="http://schemas.openxmlformats.org/presentationml/2006/ole">
              <p:oleObj spid="_x0000_s161806" name="Equation" r:id="rId7" imgW="279360" imgH="304560" progId="Equation.3">
                <p:embed/>
              </p:oleObj>
            </a:graphicData>
          </a:graphic>
        </p:graphicFrame>
        <p:graphicFrame>
          <p:nvGraphicFramePr>
            <p:cNvPr id="146443" name="Object 11"/>
            <p:cNvGraphicFramePr>
              <a:graphicFrameLocks noChangeAspect="1"/>
            </p:cNvGraphicFramePr>
            <p:nvPr/>
          </p:nvGraphicFramePr>
          <p:xfrm>
            <a:off x="5052" y="1920"/>
            <a:ext cx="160" cy="192"/>
          </p:xfrm>
          <a:graphic>
            <a:graphicData uri="http://schemas.openxmlformats.org/presentationml/2006/ole">
              <p:oleObj spid="_x0000_s161807" name="Equation" r:id="rId8" imgW="253800" imgH="304560" progId="Equation.3">
                <p:embed/>
              </p:oleObj>
            </a:graphicData>
          </a:graphic>
        </p:graphicFrame>
        <p:sp>
          <p:nvSpPr>
            <p:cNvPr id="146444" name="Line 12"/>
            <p:cNvSpPr>
              <a:spLocks noChangeShapeType="1"/>
            </p:cNvSpPr>
            <p:nvPr/>
          </p:nvSpPr>
          <p:spPr bwMode="auto">
            <a:xfrm flipH="1">
              <a:off x="4272" y="1972"/>
              <a:ext cx="144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6445" name="Object 13"/>
            <p:cNvGraphicFramePr>
              <a:graphicFrameLocks noChangeAspect="1"/>
            </p:cNvGraphicFramePr>
            <p:nvPr/>
          </p:nvGraphicFramePr>
          <p:xfrm>
            <a:off x="4575" y="2496"/>
            <a:ext cx="192" cy="200"/>
          </p:xfrm>
          <a:graphic>
            <a:graphicData uri="http://schemas.openxmlformats.org/presentationml/2006/ole">
              <p:oleObj spid="_x0000_s161808" name="Equation" r:id="rId9" imgW="304560" imgH="317160" progId="Equation.3">
                <p:embed/>
              </p:oleObj>
            </a:graphicData>
          </a:graphic>
        </p:graphicFrame>
      </p:grpSp>
      <p:sp>
        <p:nvSpPr>
          <p:cNvPr id="146446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-27384"/>
            <a:ext cx="1080120" cy="6858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1331640" y="10344"/>
          <a:ext cx="4264025" cy="635000"/>
        </p:xfrm>
        <a:graphic>
          <a:graphicData uri="http://schemas.openxmlformats.org/presentationml/2006/ole">
            <p:oleObj spid="_x0000_s161794" name="Equation" r:id="rId10" imgW="4267080" imgH="634680" progId="Equation.3">
              <p:embed/>
            </p:oleObj>
          </a:graphicData>
        </a:graphic>
      </p:graphicFrame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5729015" y="48444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是沿逆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467544" y="586408"/>
            <a:ext cx="443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时针方向以原点为中心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、</a:t>
            </a:r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666750" y="1137866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46451" name="Object 19"/>
          <p:cNvGraphicFramePr>
            <a:graphicFrameLocks noChangeAspect="1"/>
          </p:cNvGraphicFramePr>
          <p:nvPr/>
        </p:nvGraphicFramePr>
        <p:xfrm>
          <a:off x="2209800" y="1118816"/>
          <a:ext cx="3527425" cy="546100"/>
        </p:xfrm>
        <a:graphic>
          <a:graphicData uri="http://schemas.openxmlformats.org/presentationml/2006/ole">
            <p:oleObj spid="_x0000_s161795" name="Equation" r:id="rId11" imgW="3530520" imgH="545760" progId="Equation.3">
              <p:embed/>
            </p:oleObj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5715000" y="1206252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46453" name="Object 21"/>
          <p:cNvGraphicFramePr>
            <a:graphicFrameLocks noChangeAspect="1"/>
          </p:cNvGraphicFramePr>
          <p:nvPr/>
        </p:nvGraphicFramePr>
        <p:xfrm>
          <a:off x="2508250" y="1651472"/>
          <a:ext cx="787400" cy="927100"/>
        </p:xfrm>
        <a:graphic>
          <a:graphicData uri="http://schemas.openxmlformats.org/presentationml/2006/ole">
            <p:oleObj spid="_x0000_s161796" name="Equation" r:id="rId12" imgW="787320" imgH="927000" progId="Equation.3">
              <p:embed/>
            </p:oleObj>
          </a:graphicData>
        </a:graphic>
      </p:graphicFrame>
      <p:sp>
        <p:nvSpPr>
          <p:cNvPr id="146454" name="Text Box 22"/>
          <p:cNvSpPr txBox="1">
            <a:spLocks noChangeArrowheads="1"/>
          </p:cNvSpPr>
          <p:nvPr/>
        </p:nvSpPr>
        <p:spPr bwMode="auto">
          <a:xfrm>
            <a:off x="432048" y="2477840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这说明积分与路径无关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46455" name="Object 23"/>
          <p:cNvGraphicFramePr>
            <a:graphicFrameLocks noChangeAspect="1"/>
          </p:cNvGraphicFramePr>
          <p:nvPr/>
        </p:nvGraphicFramePr>
        <p:xfrm>
          <a:off x="827584" y="3094112"/>
          <a:ext cx="4710113" cy="660400"/>
        </p:xfrm>
        <a:graphic>
          <a:graphicData uri="http://schemas.openxmlformats.org/presentationml/2006/ole">
            <p:oleObj spid="_x0000_s161797" name="Equation" r:id="rId13" imgW="4711680" imgH="660240" progId="Equation.3">
              <p:embed/>
            </p:oleObj>
          </a:graphicData>
        </a:graphic>
      </p:graphicFrame>
      <p:graphicFrame>
        <p:nvGraphicFramePr>
          <p:cNvPr id="146456" name="Object 24"/>
          <p:cNvGraphicFramePr>
            <a:graphicFrameLocks noChangeAspect="1"/>
          </p:cNvGraphicFramePr>
          <p:nvPr/>
        </p:nvGraphicFramePr>
        <p:xfrm>
          <a:off x="5544220" y="3009652"/>
          <a:ext cx="1739900" cy="800100"/>
        </p:xfrm>
        <a:graphic>
          <a:graphicData uri="http://schemas.openxmlformats.org/presentationml/2006/ole">
            <p:oleObj spid="_x0000_s161798" name="Equation" r:id="rId14" imgW="1739880" imgH="799920" progId="Equation.3">
              <p:embed/>
            </p:oleObj>
          </a:graphicData>
        </a:graphic>
      </p:graphicFrame>
      <p:graphicFrame>
        <p:nvGraphicFramePr>
          <p:cNvPr id="146457" name="Object 25"/>
          <p:cNvGraphicFramePr>
            <a:graphicFrameLocks noChangeAspect="1"/>
          </p:cNvGraphicFramePr>
          <p:nvPr/>
        </p:nvGraphicFramePr>
        <p:xfrm>
          <a:off x="7360320" y="2996952"/>
          <a:ext cx="1155700" cy="850900"/>
        </p:xfrm>
        <a:graphic>
          <a:graphicData uri="http://schemas.openxmlformats.org/presentationml/2006/ole">
            <p:oleObj spid="_x0000_s161799" name="Equation" r:id="rId15" imgW="1155600" imgH="850680" progId="Equation.3">
              <p:embed/>
            </p:oleObj>
          </a:graphicData>
        </a:graphic>
      </p:graphicFrame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6934200" y="2675161"/>
            <a:ext cx="7413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6459" name="Object 27"/>
          <p:cNvGraphicFramePr>
            <a:graphicFrameLocks noChangeAspect="1"/>
          </p:cNvGraphicFramePr>
          <p:nvPr/>
        </p:nvGraphicFramePr>
        <p:xfrm>
          <a:off x="3397250" y="1911822"/>
          <a:ext cx="419100" cy="304800"/>
        </p:xfrm>
        <a:graphic>
          <a:graphicData uri="http://schemas.openxmlformats.org/presentationml/2006/ole">
            <p:oleObj spid="_x0000_s161800" name="Equation" r:id="rId16" imgW="419040" imgH="304560" progId="Equation.3">
              <p:embed/>
            </p:oleObj>
          </a:graphicData>
        </a:graphic>
      </p:graphicFrame>
      <p:graphicFrame>
        <p:nvGraphicFramePr>
          <p:cNvPr id="146460" name="Object 28"/>
          <p:cNvGraphicFramePr>
            <a:graphicFrameLocks noChangeAspect="1"/>
          </p:cNvGraphicFramePr>
          <p:nvPr/>
        </p:nvGraphicFramePr>
        <p:xfrm>
          <a:off x="3886200" y="1651472"/>
          <a:ext cx="774700" cy="927100"/>
        </p:xfrm>
        <a:graphic>
          <a:graphicData uri="http://schemas.openxmlformats.org/presentationml/2006/ole">
            <p:oleObj spid="_x0000_s161801" name="Equation" r:id="rId17" imgW="774360" imgH="927000" progId="Equation.3">
              <p:embed/>
            </p:oleObj>
          </a:graphicData>
        </a:graphic>
      </p:graphicFrame>
      <p:sp>
        <p:nvSpPr>
          <p:cNvPr id="146461" name="Text Box 29"/>
          <p:cNvSpPr txBox="1">
            <a:spLocks noChangeArrowheads="1"/>
          </p:cNvSpPr>
          <p:nvPr/>
        </p:nvSpPr>
        <p:spPr bwMode="auto">
          <a:xfrm>
            <a:off x="4341044" y="586408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为半径的上半圆周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534988" y="3765376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解法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2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3963988" y="3881264"/>
          <a:ext cx="609600" cy="457200"/>
        </p:xfrm>
        <a:graphic>
          <a:graphicData uri="http://schemas.openxmlformats.org/presentationml/2006/ole">
            <p:oleObj spid="_x0000_s161809" name="Equation" r:id="rId18" imgW="609480" imgH="457200" progId="Equation.3">
              <p:embed/>
            </p:oleObj>
          </a:graphicData>
        </a:graphic>
      </p:graphicFrame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497388" y="3830464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它与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所围区域为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3" name="Arc 5"/>
          <p:cNvSpPr>
            <a:spLocks/>
          </p:cNvSpPr>
          <p:nvPr/>
        </p:nvSpPr>
        <p:spPr bwMode="auto">
          <a:xfrm>
            <a:off x="6672263" y="4958259"/>
            <a:ext cx="1677988" cy="838200"/>
          </a:xfrm>
          <a:custGeom>
            <a:avLst/>
            <a:gdLst>
              <a:gd name="G0" fmla="+- 21588 0 0"/>
              <a:gd name="G1" fmla="+- 21600 0 0"/>
              <a:gd name="G2" fmla="+- 21600 0 0"/>
              <a:gd name="T0" fmla="*/ 0 w 43188"/>
              <a:gd name="T1" fmla="*/ 20872 h 21600"/>
              <a:gd name="T2" fmla="*/ 43188 w 43188"/>
              <a:gd name="T3" fmla="*/ 21600 h 21600"/>
              <a:gd name="T4" fmla="*/ 21588 w 431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8" h="21600" fill="none" extrusionOk="0">
                <a:moveTo>
                  <a:pt x="0" y="20872"/>
                </a:moveTo>
                <a:cubicBezTo>
                  <a:pt x="392" y="9232"/>
                  <a:pt x="9942" y="-1"/>
                  <a:pt x="21588" y="0"/>
                </a:cubicBezTo>
                <a:cubicBezTo>
                  <a:pt x="33517" y="0"/>
                  <a:pt x="43188" y="9670"/>
                  <a:pt x="43188" y="21600"/>
                </a:cubicBezTo>
              </a:path>
              <a:path w="43188" h="21600" stroke="0" extrusionOk="0">
                <a:moveTo>
                  <a:pt x="0" y="20872"/>
                </a:moveTo>
                <a:cubicBezTo>
                  <a:pt x="392" y="9232"/>
                  <a:pt x="9942" y="-1"/>
                  <a:pt x="21588" y="0"/>
                </a:cubicBezTo>
                <a:cubicBezTo>
                  <a:pt x="33517" y="0"/>
                  <a:pt x="43188" y="9670"/>
                  <a:pt x="43188" y="21600"/>
                </a:cubicBezTo>
                <a:lnTo>
                  <a:pt x="21588" y="21600"/>
                </a:lnTo>
                <a:close/>
              </a:path>
            </a:pathLst>
          </a:custGeom>
          <a:solidFill>
            <a:srgbClr val="339966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6"/>
          <p:cNvGraphicFramePr>
            <a:graphicFrameLocks noChangeAspect="1"/>
          </p:cNvGraphicFramePr>
          <p:nvPr/>
        </p:nvGraphicFramePr>
        <p:xfrm>
          <a:off x="1005061" y="5906294"/>
          <a:ext cx="2159000" cy="685800"/>
        </p:xfrm>
        <a:graphic>
          <a:graphicData uri="http://schemas.openxmlformats.org/presentationml/2006/ole">
            <p:oleObj spid="_x0000_s161810" name="Equation" r:id="rId19" imgW="2158920" imgH="685800" progId="Equation.3">
              <p:embed/>
            </p:oleObj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/>
        </p:nvGraphicFramePr>
        <p:xfrm>
          <a:off x="1691680" y="5157192"/>
          <a:ext cx="4533900" cy="660400"/>
        </p:xfrm>
        <a:graphic>
          <a:graphicData uri="http://schemas.openxmlformats.org/presentationml/2006/ole">
            <p:oleObj spid="_x0000_s161811" name="Equation" r:id="rId20" imgW="4533840" imgH="660240" progId="Equation.3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3218036" y="5733256"/>
          <a:ext cx="1511300" cy="825500"/>
        </p:xfrm>
        <a:graphic>
          <a:graphicData uri="http://schemas.openxmlformats.org/presentationml/2006/ole">
            <p:oleObj spid="_x0000_s161812" name="Equation" r:id="rId21" imgW="1511280" imgH="825480" progId="Equation.3">
              <p:embed/>
            </p:oleObj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7011988" y="5207496"/>
          <a:ext cx="387350" cy="387350"/>
        </p:xfrm>
        <a:graphic>
          <a:graphicData uri="http://schemas.openxmlformats.org/presentationml/2006/ole">
            <p:oleObj spid="_x0000_s161813" name="公式" r:id="rId22" imgW="164880" imgH="164880" progId="Equation.3">
              <p:embed/>
            </p:oleObj>
          </a:graphicData>
        </a:graphic>
      </p:graphicFrame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6523038" y="6198096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利用格林公式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39" name="Object 14"/>
          <p:cNvGraphicFramePr>
            <a:graphicFrameLocks noChangeAspect="1"/>
          </p:cNvGraphicFramePr>
          <p:nvPr/>
        </p:nvGraphicFramePr>
        <p:xfrm>
          <a:off x="4928468" y="5762079"/>
          <a:ext cx="1155700" cy="850900"/>
        </p:xfrm>
        <a:graphic>
          <a:graphicData uri="http://schemas.openxmlformats.org/presentationml/2006/ole">
            <p:oleObj spid="_x0000_s161814" name="Equation" r:id="rId23" imgW="1155600" imgH="850680" progId="Equation.3">
              <p:embed/>
            </p:oleObj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726480" y="4445496"/>
          <a:ext cx="5143500" cy="685800"/>
        </p:xfrm>
        <a:graphic>
          <a:graphicData uri="http://schemas.openxmlformats.org/presentationml/2006/ole">
            <p:oleObj spid="_x0000_s161815" name="Equation" r:id="rId24" imgW="5143320" imgH="685800" progId="Equation.3">
              <p:embed/>
            </p:oleObj>
          </a:graphicData>
        </a:graphic>
      </p:graphicFrame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7621588" y="3841884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1662113" y="3809826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添加辅助线段</a:t>
            </a:r>
          </a:p>
        </p:txBody>
      </p:sp>
      <p:grpSp>
        <p:nvGrpSpPr>
          <p:cNvPr id="43" name="Group 19"/>
          <p:cNvGrpSpPr>
            <a:grpSpLocks/>
          </p:cNvGrpSpPr>
          <p:nvPr/>
        </p:nvGrpSpPr>
        <p:grpSpPr bwMode="auto">
          <a:xfrm>
            <a:off x="6402388" y="4293096"/>
            <a:ext cx="2343150" cy="1800225"/>
            <a:chOff x="3936" y="1480"/>
            <a:chExt cx="1584" cy="1216"/>
          </a:xfrm>
        </p:grpSpPr>
        <p:graphicFrame>
          <p:nvGraphicFramePr>
            <p:cNvPr id="44" name="Object 20"/>
            <p:cNvGraphicFramePr>
              <a:graphicFrameLocks noChangeAspect="1"/>
            </p:cNvGraphicFramePr>
            <p:nvPr/>
          </p:nvGraphicFramePr>
          <p:xfrm>
            <a:off x="4712" y="1736"/>
            <a:ext cx="184" cy="200"/>
          </p:xfrm>
          <a:graphic>
            <a:graphicData uri="http://schemas.openxmlformats.org/presentationml/2006/ole">
              <p:oleObj spid="_x0000_s161816" name="Equation" r:id="rId25" imgW="291960" imgH="317160" progId="Equation.3">
                <p:embed/>
              </p:oleObj>
            </a:graphicData>
          </a:graphic>
        </p:graphicFrame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3936" y="2496"/>
              <a:ext cx="15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>
              <a:off x="4086" y="1924"/>
              <a:ext cx="1164" cy="617"/>
            </a:xfrm>
            <a:custGeom>
              <a:avLst/>
              <a:gdLst>
                <a:gd name="G0" fmla="+- 21511 0 0"/>
                <a:gd name="G1" fmla="+- 21600 0 0"/>
                <a:gd name="G2" fmla="+- 21600 0 0"/>
                <a:gd name="T0" fmla="*/ 0 w 43045"/>
                <a:gd name="T1" fmla="*/ 19645 h 21600"/>
                <a:gd name="T2" fmla="*/ 43045 w 43045"/>
                <a:gd name="T3" fmla="*/ 19917 h 21600"/>
                <a:gd name="T4" fmla="*/ 21511 w 430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45" h="21600" fill="none" extrusionOk="0">
                  <a:moveTo>
                    <a:pt x="-1" y="19644"/>
                  </a:moveTo>
                  <a:cubicBezTo>
                    <a:pt x="1010" y="8519"/>
                    <a:pt x="10339" y="-1"/>
                    <a:pt x="21511" y="0"/>
                  </a:cubicBezTo>
                  <a:cubicBezTo>
                    <a:pt x="32787" y="0"/>
                    <a:pt x="42166" y="8674"/>
                    <a:pt x="43045" y="19916"/>
                  </a:cubicBezTo>
                </a:path>
                <a:path w="43045" h="21600" stroke="0" extrusionOk="0">
                  <a:moveTo>
                    <a:pt x="-1" y="19644"/>
                  </a:moveTo>
                  <a:cubicBezTo>
                    <a:pt x="1010" y="8519"/>
                    <a:pt x="10339" y="-1"/>
                    <a:pt x="21511" y="0"/>
                  </a:cubicBezTo>
                  <a:cubicBezTo>
                    <a:pt x="32787" y="0"/>
                    <a:pt x="42166" y="8674"/>
                    <a:pt x="43045" y="1991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V="1">
              <a:off x="4656" y="148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24"/>
            <p:cNvGraphicFramePr>
              <a:graphicFrameLocks noChangeAspect="1"/>
            </p:cNvGraphicFramePr>
            <p:nvPr/>
          </p:nvGraphicFramePr>
          <p:xfrm>
            <a:off x="4696" y="1480"/>
            <a:ext cx="152" cy="200"/>
          </p:xfrm>
          <a:graphic>
            <a:graphicData uri="http://schemas.openxmlformats.org/presentationml/2006/ole">
              <p:oleObj spid="_x0000_s161817" name="Equation" r:id="rId26" imgW="241200" imgH="317160" progId="Equation.3">
                <p:embed/>
              </p:oleObj>
            </a:graphicData>
          </a:graphic>
        </p:graphicFrame>
        <p:graphicFrame>
          <p:nvGraphicFramePr>
            <p:cNvPr id="49" name="Object 25"/>
            <p:cNvGraphicFramePr>
              <a:graphicFrameLocks noChangeAspect="1"/>
            </p:cNvGraphicFramePr>
            <p:nvPr/>
          </p:nvGraphicFramePr>
          <p:xfrm>
            <a:off x="5376" y="2544"/>
            <a:ext cx="144" cy="152"/>
          </p:xfrm>
          <a:graphic>
            <a:graphicData uri="http://schemas.openxmlformats.org/presentationml/2006/ole">
              <p:oleObj spid="_x0000_s161818" name="Equation" r:id="rId27" imgW="228600" imgH="241200" progId="Equation.3">
                <p:embed/>
              </p:oleObj>
            </a:graphicData>
          </a:graphic>
        </p:graphicFrame>
        <p:graphicFrame>
          <p:nvGraphicFramePr>
            <p:cNvPr id="50" name="Object 26"/>
            <p:cNvGraphicFramePr>
              <a:graphicFrameLocks noChangeAspect="1"/>
            </p:cNvGraphicFramePr>
            <p:nvPr/>
          </p:nvGraphicFramePr>
          <p:xfrm>
            <a:off x="5104" y="2496"/>
            <a:ext cx="176" cy="192"/>
          </p:xfrm>
          <a:graphic>
            <a:graphicData uri="http://schemas.openxmlformats.org/presentationml/2006/ole">
              <p:oleObj spid="_x0000_s161819" name="Equation" r:id="rId28" imgW="279360" imgH="304560" progId="Equation.3">
                <p:embed/>
              </p:oleObj>
            </a:graphicData>
          </a:graphic>
        </p:graphicFrame>
        <p:graphicFrame>
          <p:nvGraphicFramePr>
            <p:cNvPr id="51" name="Object 27"/>
            <p:cNvGraphicFramePr>
              <a:graphicFrameLocks noChangeAspect="1"/>
            </p:cNvGraphicFramePr>
            <p:nvPr/>
          </p:nvGraphicFramePr>
          <p:xfrm>
            <a:off x="4000" y="2496"/>
            <a:ext cx="176" cy="192"/>
          </p:xfrm>
          <a:graphic>
            <a:graphicData uri="http://schemas.openxmlformats.org/presentationml/2006/ole">
              <p:oleObj spid="_x0000_s161820" name="Equation" r:id="rId29" imgW="279360" imgH="304560" progId="Equation.3">
                <p:embed/>
              </p:oleObj>
            </a:graphicData>
          </a:graphic>
        </p:graphicFrame>
        <p:graphicFrame>
          <p:nvGraphicFramePr>
            <p:cNvPr id="52" name="Object 28"/>
            <p:cNvGraphicFramePr>
              <a:graphicFrameLocks noChangeAspect="1"/>
            </p:cNvGraphicFramePr>
            <p:nvPr/>
          </p:nvGraphicFramePr>
          <p:xfrm>
            <a:off x="5052" y="1920"/>
            <a:ext cx="160" cy="192"/>
          </p:xfrm>
          <a:graphic>
            <a:graphicData uri="http://schemas.openxmlformats.org/presentationml/2006/ole">
              <p:oleObj spid="_x0000_s161821" name="Equation" r:id="rId30" imgW="253800" imgH="304560" progId="Equation.3">
                <p:embed/>
              </p:oleObj>
            </a:graphicData>
          </a:graphic>
        </p:graphicFrame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H="1">
              <a:off x="4272" y="1972"/>
              <a:ext cx="144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" name="Object 30"/>
            <p:cNvGraphicFramePr>
              <a:graphicFrameLocks noChangeAspect="1"/>
            </p:cNvGraphicFramePr>
            <p:nvPr/>
          </p:nvGraphicFramePr>
          <p:xfrm>
            <a:off x="4575" y="2496"/>
            <a:ext cx="192" cy="200"/>
          </p:xfrm>
          <a:graphic>
            <a:graphicData uri="http://schemas.openxmlformats.org/presentationml/2006/ole">
              <p:oleObj spid="_x0000_s161822" name="Equation" r:id="rId31" imgW="304560" imgH="317160" progId="Equation.3">
                <p:embed/>
              </p:oleObj>
            </a:graphicData>
          </a:graphic>
        </p:graphicFrame>
      </p:grpSp>
      <p:sp>
        <p:nvSpPr>
          <p:cNvPr id="55" name="Line 31"/>
          <p:cNvSpPr>
            <a:spLocks noChangeShapeType="1"/>
          </p:cNvSpPr>
          <p:nvPr/>
        </p:nvSpPr>
        <p:spPr bwMode="auto">
          <a:xfrm>
            <a:off x="7027863" y="5796459"/>
            <a:ext cx="9604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8" grpId="0" build="p" autoUpdateAnimBg="0"/>
      <p:bldP spid="146449" grpId="0" build="p" autoUpdateAnimBg="0" advAuto="0"/>
      <p:bldP spid="146450" grpId="0" autoUpdateAnimBg="0"/>
      <p:bldP spid="146452" grpId="0" autoUpdateAnimBg="0"/>
      <p:bldP spid="146454" grpId="0" autoUpdateAnimBg="0"/>
      <p:bldP spid="146458" grpId="0" animBg="1"/>
      <p:bldP spid="146461" grpId="0" build="p" autoUpdateAnimBg="0"/>
      <p:bldP spid="30" grpId="0"/>
      <p:bldP spid="32" grpId="0" autoUpdateAnimBg="0"/>
      <p:bldP spid="33" grpId="0" animBg="1"/>
      <p:bldP spid="38" grpId="0" autoUpdateAnimBg="0"/>
      <p:bldP spid="41" grpId="0" build="p" autoUpdateAnimBg="0" advAuto="0"/>
      <p:bldP spid="42" grpId="0" build="p" autoUpdateAnimBg="0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21990"/>
            <a:ext cx="108208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验证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2211" name="Object 3"/>
          <p:cNvGraphicFramePr>
            <a:graphicFrameLocks noChangeAspect="1"/>
          </p:cNvGraphicFramePr>
          <p:nvPr/>
        </p:nvGraphicFramePr>
        <p:xfrm>
          <a:off x="1403648" y="188640"/>
          <a:ext cx="1752600" cy="965200"/>
        </p:xfrm>
        <a:graphic>
          <a:graphicData uri="http://schemas.openxmlformats.org/presentationml/2006/ole">
            <p:oleObj spid="_x0000_s165890" name="Equation" r:id="rId3" imgW="1752480" imgH="965160" progId="Equation.3">
              <p:embed/>
            </p:oleObj>
          </a:graphicData>
        </a:graphic>
      </p:graphicFrame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168080" y="352153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在右半平面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 &gt;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0 )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内存在原函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04800" y="1050752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数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并求出它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  </a:t>
            </a:r>
            <a:endParaRPr kumimoji="1" lang="en-US" altLang="zh-CN" sz="2400" b="1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609600" y="1671464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701800" y="1519064"/>
          <a:ext cx="3937000" cy="965200"/>
        </p:xfrm>
        <a:graphic>
          <a:graphicData uri="http://schemas.openxmlformats.org/presentationml/2006/ole">
            <p:oleObj spid="_x0000_s165891" name="Equation" r:id="rId4" imgW="3936960" imgH="965160" progId="Equation.3">
              <p:embed/>
            </p:oleObj>
          </a:graphicData>
        </a:graphic>
      </p:graphicFrame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304800" y="2727152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1206500" y="2498552"/>
          <a:ext cx="4813300" cy="1054100"/>
        </p:xfrm>
        <a:graphic>
          <a:graphicData uri="http://schemas.openxmlformats.org/presentationml/2006/ole">
            <p:oleObj spid="_x0000_s165892" name="Equation" r:id="rId5" imgW="4813200" imgH="1054080" progId="Equation.3">
              <p:embed/>
            </p:oleObj>
          </a:graphicData>
        </a:graphic>
      </p:graphicFrame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228600" y="3565352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所以存在原函数</a:t>
            </a:r>
          </a:p>
        </p:txBody>
      </p:sp>
      <p:graphicFrame>
        <p:nvGraphicFramePr>
          <p:cNvPr id="222219" name="Object 11"/>
          <p:cNvGraphicFramePr>
            <a:graphicFrameLocks noChangeAspect="1"/>
          </p:cNvGraphicFramePr>
          <p:nvPr/>
        </p:nvGraphicFramePr>
        <p:xfrm>
          <a:off x="1206500" y="4186064"/>
          <a:ext cx="3962400" cy="965200"/>
        </p:xfrm>
        <a:graphic>
          <a:graphicData uri="http://schemas.openxmlformats.org/presentationml/2006/ole">
            <p:oleObj spid="_x0000_s165893" name="Equation" r:id="rId6" imgW="3962160" imgH="965160" progId="Equation.3">
              <p:embed/>
            </p:oleObj>
          </a:graphicData>
        </a:graphic>
      </p:graphicFrame>
      <p:graphicFrame>
        <p:nvGraphicFramePr>
          <p:cNvPr id="222220" name="Object 12"/>
          <p:cNvGraphicFramePr>
            <a:graphicFrameLocks noChangeAspect="1"/>
          </p:cNvGraphicFramePr>
          <p:nvPr/>
        </p:nvGraphicFramePr>
        <p:xfrm>
          <a:off x="2209800" y="5379864"/>
          <a:ext cx="850900" cy="393700"/>
        </p:xfrm>
        <a:graphic>
          <a:graphicData uri="http://schemas.openxmlformats.org/presentationml/2006/ole">
            <p:oleObj spid="_x0000_s165894" name="Equation" r:id="rId7" imgW="850680" imgH="393480" progId="Equation.3">
              <p:embed/>
            </p:oleObj>
          </a:graphicData>
        </a:graphic>
      </p:graphicFrame>
      <p:graphicFrame>
        <p:nvGraphicFramePr>
          <p:cNvPr id="222221" name="Object 13"/>
          <p:cNvGraphicFramePr>
            <a:graphicFrameLocks noChangeAspect="1"/>
          </p:cNvGraphicFramePr>
          <p:nvPr/>
        </p:nvGraphicFramePr>
        <p:xfrm>
          <a:off x="4724400" y="5151264"/>
          <a:ext cx="3022600" cy="850900"/>
        </p:xfrm>
        <a:graphic>
          <a:graphicData uri="http://schemas.openxmlformats.org/presentationml/2006/ole">
            <p:oleObj spid="_x0000_s165895" name="Equation" r:id="rId8" imgW="3022560" imgH="85068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251577" y="1112664"/>
            <a:ext cx="2581276" cy="2133600"/>
            <a:chOff x="3938" y="752"/>
            <a:chExt cx="1626" cy="1344"/>
          </a:xfrm>
        </p:grpSpPr>
        <p:sp>
          <p:nvSpPr>
            <p:cNvPr id="222223" name="Rectangle 15"/>
            <p:cNvSpPr>
              <a:spLocks noChangeArrowheads="1"/>
            </p:cNvSpPr>
            <p:nvPr/>
          </p:nvSpPr>
          <p:spPr bwMode="auto">
            <a:xfrm>
              <a:off x="4130" y="752"/>
              <a:ext cx="1248" cy="13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14005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4" name="Line 16"/>
            <p:cNvSpPr>
              <a:spLocks noChangeShapeType="1"/>
            </p:cNvSpPr>
            <p:nvPr/>
          </p:nvSpPr>
          <p:spPr bwMode="auto">
            <a:xfrm>
              <a:off x="4130" y="1758"/>
              <a:ext cx="11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2225" name="Object 17"/>
            <p:cNvGraphicFramePr>
              <a:graphicFrameLocks noChangeAspect="1"/>
            </p:cNvGraphicFramePr>
            <p:nvPr/>
          </p:nvGraphicFramePr>
          <p:xfrm>
            <a:off x="5420" y="1704"/>
            <a:ext cx="144" cy="152"/>
          </p:xfrm>
          <a:graphic>
            <a:graphicData uri="http://schemas.openxmlformats.org/presentationml/2006/ole">
              <p:oleObj spid="_x0000_s165900" name="Equation" r:id="rId9" imgW="228600" imgH="241200" progId="Equation.3">
                <p:embed/>
              </p:oleObj>
            </a:graphicData>
          </a:graphic>
        </p:graphicFrame>
        <p:graphicFrame>
          <p:nvGraphicFramePr>
            <p:cNvPr id="222226" name="Object 18"/>
            <p:cNvGraphicFramePr>
              <a:graphicFrameLocks noChangeAspect="1"/>
            </p:cNvGraphicFramePr>
            <p:nvPr/>
          </p:nvGraphicFramePr>
          <p:xfrm>
            <a:off x="3938" y="752"/>
            <a:ext cx="152" cy="200"/>
          </p:xfrm>
          <a:graphic>
            <a:graphicData uri="http://schemas.openxmlformats.org/presentationml/2006/ole">
              <p:oleObj spid="_x0000_s165901" name="Equation" r:id="rId10" imgW="241200" imgH="317160" progId="Equation.3">
                <p:embed/>
              </p:oleObj>
            </a:graphicData>
          </a:graphic>
        </p:graphicFrame>
        <p:sp>
          <p:nvSpPr>
            <p:cNvPr id="222227" name="Line 19"/>
            <p:cNvSpPr>
              <a:spLocks noChangeShapeType="1"/>
            </p:cNvSpPr>
            <p:nvPr/>
          </p:nvSpPr>
          <p:spPr bwMode="auto">
            <a:xfrm>
              <a:off x="4130" y="75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2228" name="Object 20"/>
          <p:cNvGraphicFramePr>
            <a:graphicFrameLocks noChangeAspect="1"/>
          </p:cNvGraphicFramePr>
          <p:nvPr/>
        </p:nvGraphicFramePr>
        <p:xfrm>
          <a:off x="2971800" y="5125864"/>
          <a:ext cx="1651000" cy="914400"/>
        </p:xfrm>
        <a:graphic>
          <a:graphicData uri="http://schemas.openxmlformats.org/presentationml/2006/ole">
            <p:oleObj spid="_x0000_s165896" name="Equation" r:id="rId11" imgW="1650960" imgH="914400" progId="Equation.3">
              <p:embed/>
            </p:oleObj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996238" y="1601614"/>
            <a:ext cx="0" cy="1106488"/>
            <a:chOff x="5179" y="1220"/>
            <a:chExt cx="0" cy="697"/>
          </a:xfrm>
        </p:grpSpPr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 flipV="1">
              <a:off x="5179" y="1220"/>
              <a:ext cx="0" cy="6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 flipV="1">
              <a:off x="5179" y="1440"/>
              <a:ext cx="0" cy="2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86575" y="2708102"/>
            <a:ext cx="1485900" cy="385762"/>
            <a:chOff x="4480" y="1917"/>
            <a:chExt cx="936" cy="243"/>
          </a:xfrm>
        </p:grpSpPr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>
              <a:off x="4480" y="1920"/>
              <a:ext cx="69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4" name="Line 26"/>
            <p:cNvSpPr>
              <a:spLocks noChangeShapeType="1"/>
            </p:cNvSpPr>
            <p:nvPr/>
          </p:nvSpPr>
          <p:spPr bwMode="auto">
            <a:xfrm>
              <a:off x="4760" y="1917"/>
              <a:ext cx="20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2235" name="Object 27"/>
            <p:cNvGraphicFramePr>
              <a:graphicFrameLocks noChangeAspect="1"/>
            </p:cNvGraphicFramePr>
            <p:nvPr/>
          </p:nvGraphicFramePr>
          <p:xfrm>
            <a:off x="5001" y="1956"/>
            <a:ext cx="415" cy="204"/>
          </p:xfrm>
          <a:graphic>
            <a:graphicData uri="http://schemas.openxmlformats.org/presentationml/2006/ole">
              <p:oleObj spid="_x0000_s165899" name="Equation" r:id="rId12" imgW="825480" imgH="406080" progId="Equation.3">
                <p:embed/>
              </p:oleObj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616700" y="2677939"/>
            <a:ext cx="568325" cy="415925"/>
            <a:chOff x="4310" y="1898"/>
            <a:chExt cx="358" cy="262"/>
          </a:xfrm>
        </p:grpSpPr>
        <p:graphicFrame>
          <p:nvGraphicFramePr>
            <p:cNvPr id="222237" name="Object 29"/>
            <p:cNvGraphicFramePr>
              <a:graphicFrameLocks noChangeAspect="1"/>
            </p:cNvGraphicFramePr>
            <p:nvPr/>
          </p:nvGraphicFramePr>
          <p:xfrm>
            <a:off x="4310" y="1956"/>
            <a:ext cx="358" cy="204"/>
          </p:xfrm>
          <a:graphic>
            <a:graphicData uri="http://schemas.openxmlformats.org/presentationml/2006/ole">
              <p:oleObj spid="_x0000_s165898" name="Equation" r:id="rId13" imgW="711000" imgH="406080" progId="Equation.3">
                <p:embed/>
              </p:oleObj>
            </a:graphicData>
          </a:graphic>
        </p:graphicFrame>
        <p:sp>
          <p:nvSpPr>
            <p:cNvPr id="222238" name="Oval 30"/>
            <p:cNvSpPr>
              <a:spLocks noChangeArrowheads="1"/>
            </p:cNvSpPr>
            <p:nvPr/>
          </p:nvSpPr>
          <p:spPr bwMode="auto">
            <a:xfrm>
              <a:off x="4455" y="1898"/>
              <a:ext cx="35" cy="3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7677150" y="1188864"/>
            <a:ext cx="708025" cy="412750"/>
            <a:chOff x="4978" y="960"/>
            <a:chExt cx="446" cy="260"/>
          </a:xfrm>
        </p:grpSpPr>
        <p:graphicFrame>
          <p:nvGraphicFramePr>
            <p:cNvPr id="222240" name="Object 32"/>
            <p:cNvGraphicFramePr>
              <a:graphicFrameLocks noChangeAspect="1"/>
            </p:cNvGraphicFramePr>
            <p:nvPr/>
          </p:nvGraphicFramePr>
          <p:xfrm>
            <a:off x="4978" y="960"/>
            <a:ext cx="446" cy="218"/>
          </p:xfrm>
          <a:graphic>
            <a:graphicData uri="http://schemas.openxmlformats.org/presentationml/2006/ole">
              <p:oleObj spid="_x0000_s165897" name="Equation" r:id="rId14" imgW="825480" imgH="406080" progId="Equation.3">
                <p:embed/>
              </p:oleObj>
            </a:graphicData>
          </a:graphic>
        </p:graphicFrame>
        <p:sp>
          <p:nvSpPr>
            <p:cNvPr id="222241" name="Oval 33"/>
            <p:cNvSpPr>
              <a:spLocks noChangeArrowheads="1"/>
            </p:cNvSpPr>
            <p:nvPr/>
          </p:nvSpPr>
          <p:spPr bwMode="auto">
            <a:xfrm>
              <a:off x="5161" y="1185"/>
              <a:ext cx="35" cy="3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22242" name="Picture 3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78550" y="2573164"/>
            <a:ext cx="2984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 autoUpdateAnimBg="0"/>
      <p:bldP spid="222216" grpId="0" autoUpdateAnimBg="0"/>
      <p:bldP spid="22221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51575" y="1435100"/>
            <a:ext cx="2362200" cy="2133600"/>
            <a:chOff x="3938" y="720"/>
            <a:chExt cx="1488" cy="134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938" y="720"/>
              <a:ext cx="1488" cy="1344"/>
              <a:chOff x="3938" y="720"/>
              <a:chExt cx="1488" cy="1344"/>
            </a:xfrm>
          </p:grpSpPr>
          <p:sp>
            <p:nvSpPr>
              <p:cNvPr id="223236" name="Rectangle 4" descr="80%"/>
              <p:cNvSpPr>
                <a:spLocks noChangeArrowheads="1"/>
              </p:cNvSpPr>
              <p:nvPr/>
            </p:nvSpPr>
            <p:spPr bwMode="auto">
              <a:xfrm>
                <a:off x="4130" y="720"/>
                <a:ext cx="1248" cy="1344"/>
              </a:xfrm>
              <a:prstGeom prst="rect">
                <a:avLst/>
              </a:prstGeom>
              <a:pattFill prst="pct80">
                <a:fgClr>
                  <a:srgbClr val="0033CC"/>
                </a:fgClr>
                <a:bgClr>
                  <a:srgbClr val="008000"/>
                </a:bgClr>
              </a:pattFill>
              <a:ln w="9525">
                <a:solidFill>
                  <a:srgbClr val="14005A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7" name="Line 5"/>
              <p:cNvSpPr>
                <a:spLocks noChangeShapeType="1"/>
              </p:cNvSpPr>
              <p:nvPr/>
            </p:nvSpPr>
            <p:spPr bwMode="auto">
              <a:xfrm>
                <a:off x="4130" y="1726"/>
                <a:ext cx="1134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3238" name="Object 6"/>
              <p:cNvGraphicFramePr>
                <a:graphicFrameLocks noChangeAspect="1"/>
              </p:cNvGraphicFramePr>
              <p:nvPr/>
            </p:nvGraphicFramePr>
            <p:xfrm>
              <a:off x="5282" y="1672"/>
              <a:ext cx="144" cy="152"/>
            </p:xfrm>
            <a:graphic>
              <a:graphicData uri="http://schemas.openxmlformats.org/presentationml/2006/ole">
                <p:oleObj spid="_x0000_s166921" name="Equation" r:id="rId3" imgW="228600" imgH="241200" progId="Equation.3">
                  <p:embed/>
                </p:oleObj>
              </a:graphicData>
            </a:graphic>
          </p:graphicFrame>
          <p:graphicFrame>
            <p:nvGraphicFramePr>
              <p:cNvPr id="223239" name="Object 7"/>
              <p:cNvGraphicFramePr>
                <a:graphicFrameLocks noChangeAspect="1"/>
              </p:cNvGraphicFramePr>
              <p:nvPr/>
            </p:nvGraphicFramePr>
            <p:xfrm>
              <a:off x="3938" y="720"/>
              <a:ext cx="152" cy="200"/>
            </p:xfrm>
            <a:graphic>
              <a:graphicData uri="http://schemas.openxmlformats.org/presentationml/2006/ole">
                <p:oleObj spid="_x0000_s166922" name="Equation" r:id="rId4" imgW="241200" imgH="317160" progId="Equation.3">
                  <p:embed/>
                </p:oleObj>
              </a:graphicData>
            </a:graphic>
          </p:graphicFrame>
          <p:sp>
            <p:nvSpPr>
              <p:cNvPr id="223240" name="Line 8"/>
              <p:cNvSpPr>
                <a:spLocks noChangeShapeType="1"/>
              </p:cNvSpPr>
              <p:nvPr/>
            </p:nvSpPr>
            <p:spPr bwMode="auto">
              <a:xfrm>
                <a:off x="4130" y="720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41" name="Line 9"/>
              <p:cNvSpPr>
                <a:spLocks noChangeShapeType="1"/>
              </p:cNvSpPr>
              <p:nvPr/>
            </p:nvSpPr>
            <p:spPr bwMode="auto">
              <a:xfrm flipV="1">
                <a:off x="5037" y="1028"/>
                <a:ext cx="0" cy="69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42" name="Line 10"/>
              <p:cNvSpPr>
                <a:spLocks noChangeShapeType="1"/>
              </p:cNvSpPr>
              <p:nvPr/>
            </p:nvSpPr>
            <p:spPr bwMode="auto">
              <a:xfrm flipV="1">
                <a:off x="5037" y="1248"/>
                <a:ext cx="0" cy="209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43" name="Line 11"/>
              <p:cNvSpPr>
                <a:spLocks noChangeShapeType="1"/>
              </p:cNvSpPr>
              <p:nvPr/>
            </p:nvSpPr>
            <p:spPr bwMode="auto">
              <a:xfrm>
                <a:off x="4338" y="1728"/>
                <a:ext cx="699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44" name="Line 12"/>
              <p:cNvSpPr>
                <a:spLocks noChangeShapeType="1"/>
              </p:cNvSpPr>
              <p:nvPr/>
            </p:nvSpPr>
            <p:spPr bwMode="auto">
              <a:xfrm>
                <a:off x="4618" y="1725"/>
                <a:ext cx="209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3245" name="Object 13"/>
              <p:cNvGraphicFramePr>
                <a:graphicFrameLocks noChangeAspect="1"/>
              </p:cNvGraphicFramePr>
              <p:nvPr/>
            </p:nvGraphicFramePr>
            <p:xfrm>
              <a:off x="4859" y="1764"/>
              <a:ext cx="415" cy="204"/>
            </p:xfrm>
            <a:graphic>
              <a:graphicData uri="http://schemas.openxmlformats.org/presentationml/2006/ole">
                <p:oleObj spid="_x0000_s166923" name="Equation" r:id="rId5" imgW="825480" imgH="406080" progId="Equation.3">
                  <p:embed/>
                </p:oleObj>
              </a:graphicData>
            </a:graphic>
          </p:graphicFrame>
          <p:graphicFrame>
            <p:nvGraphicFramePr>
              <p:cNvPr id="223246" name="Object 14"/>
              <p:cNvGraphicFramePr>
                <a:graphicFrameLocks noChangeAspect="1"/>
              </p:cNvGraphicFramePr>
              <p:nvPr/>
            </p:nvGraphicFramePr>
            <p:xfrm>
              <a:off x="4168" y="1764"/>
              <a:ext cx="358" cy="204"/>
            </p:xfrm>
            <a:graphic>
              <a:graphicData uri="http://schemas.openxmlformats.org/presentationml/2006/ole">
                <p:oleObj spid="_x0000_s166924" name="Equation" r:id="rId6" imgW="711000" imgH="406080" progId="Equation.3">
                  <p:embed/>
                </p:oleObj>
              </a:graphicData>
            </a:graphic>
          </p:graphicFrame>
          <p:sp>
            <p:nvSpPr>
              <p:cNvPr id="223247" name="Oval 15"/>
              <p:cNvSpPr>
                <a:spLocks noChangeArrowheads="1"/>
              </p:cNvSpPr>
              <p:nvPr/>
            </p:nvSpPr>
            <p:spPr bwMode="auto">
              <a:xfrm>
                <a:off x="4313" y="1706"/>
                <a:ext cx="35" cy="3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3248" name="Object 16"/>
              <p:cNvGraphicFramePr>
                <a:graphicFrameLocks noChangeAspect="1"/>
              </p:cNvGraphicFramePr>
              <p:nvPr/>
            </p:nvGraphicFramePr>
            <p:xfrm>
              <a:off x="4836" y="768"/>
              <a:ext cx="446" cy="218"/>
            </p:xfrm>
            <a:graphic>
              <a:graphicData uri="http://schemas.openxmlformats.org/presentationml/2006/ole">
                <p:oleObj spid="_x0000_s166925" name="Equation" r:id="rId7" imgW="825480" imgH="406080" progId="Equation.3">
                  <p:embed/>
                </p:oleObj>
              </a:graphicData>
            </a:graphic>
          </p:graphicFrame>
          <p:sp>
            <p:nvSpPr>
              <p:cNvPr id="223249" name="Oval 17"/>
              <p:cNvSpPr>
                <a:spLocks noChangeArrowheads="1"/>
              </p:cNvSpPr>
              <p:nvPr/>
            </p:nvSpPr>
            <p:spPr bwMode="auto">
              <a:xfrm>
                <a:off x="5019" y="993"/>
                <a:ext cx="35" cy="3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223250" name="Picture 1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40" y="1632"/>
              <a:ext cx="18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223251" name="Object 19"/>
          <p:cNvGraphicFramePr>
            <a:graphicFrameLocks noChangeAspect="1"/>
          </p:cNvGraphicFramePr>
          <p:nvPr/>
        </p:nvGraphicFramePr>
        <p:xfrm>
          <a:off x="762000" y="1054100"/>
          <a:ext cx="3932238" cy="965200"/>
        </p:xfrm>
        <a:graphic>
          <a:graphicData uri="http://schemas.openxmlformats.org/presentationml/2006/ole">
            <p:oleObj spid="_x0000_s166914" name="Equation" r:id="rId9" imgW="3936960" imgH="965160" progId="Equation.3">
              <p:embed/>
            </p:oleObj>
          </a:graphicData>
        </a:graphic>
      </p:graphicFrame>
      <p:graphicFrame>
        <p:nvGraphicFramePr>
          <p:cNvPr id="223252" name="Object 20"/>
          <p:cNvGraphicFramePr>
            <a:graphicFrameLocks noChangeAspect="1"/>
          </p:cNvGraphicFramePr>
          <p:nvPr/>
        </p:nvGraphicFramePr>
        <p:xfrm>
          <a:off x="1438275" y="2055813"/>
          <a:ext cx="1638300" cy="965200"/>
        </p:xfrm>
        <a:graphic>
          <a:graphicData uri="http://schemas.openxmlformats.org/presentationml/2006/ole">
            <p:oleObj spid="_x0000_s166915" name="Equation" r:id="rId10" imgW="1638000" imgH="965160" progId="Equation.3">
              <p:embed/>
            </p:oleObj>
          </a:graphicData>
        </a:graphic>
      </p:graphicFrame>
      <p:graphicFrame>
        <p:nvGraphicFramePr>
          <p:cNvPr id="223253" name="Object 21"/>
          <p:cNvGraphicFramePr>
            <a:graphicFrameLocks noChangeAspect="1"/>
          </p:cNvGraphicFramePr>
          <p:nvPr/>
        </p:nvGraphicFramePr>
        <p:xfrm>
          <a:off x="1438275" y="3084513"/>
          <a:ext cx="4518025" cy="927100"/>
        </p:xfrm>
        <a:graphic>
          <a:graphicData uri="http://schemas.openxmlformats.org/presentationml/2006/ole">
            <p:oleObj spid="_x0000_s166916" name="Equation" r:id="rId11" imgW="4520880" imgH="927000" progId="Equation.3">
              <p:embed/>
            </p:oleObj>
          </a:graphicData>
        </a:graphic>
      </p:graphicFrame>
      <p:graphicFrame>
        <p:nvGraphicFramePr>
          <p:cNvPr id="223254" name="Object 22"/>
          <p:cNvGraphicFramePr>
            <a:graphicFrameLocks noChangeAspect="1"/>
          </p:cNvGraphicFramePr>
          <p:nvPr/>
        </p:nvGraphicFramePr>
        <p:xfrm>
          <a:off x="1450975" y="4075113"/>
          <a:ext cx="2070100" cy="927100"/>
        </p:xfrm>
        <a:graphic>
          <a:graphicData uri="http://schemas.openxmlformats.org/presentationml/2006/ole">
            <p:oleObj spid="_x0000_s166917" name="Equation" r:id="rId12" imgW="2070000" imgH="927000" progId="Equation.3">
              <p:embed/>
            </p:oleObj>
          </a:graphicData>
        </a:graphic>
      </p:graphicFrame>
      <p:graphicFrame>
        <p:nvGraphicFramePr>
          <p:cNvPr id="223255" name="Object 23"/>
          <p:cNvGraphicFramePr>
            <a:graphicFrameLocks noChangeAspect="1"/>
          </p:cNvGraphicFramePr>
          <p:nvPr/>
        </p:nvGraphicFramePr>
        <p:xfrm>
          <a:off x="3140075" y="2044700"/>
          <a:ext cx="2082800" cy="965200"/>
        </p:xfrm>
        <a:graphic>
          <a:graphicData uri="http://schemas.openxmlformats.org/presentationml/2006/ole">
            <p:oleObj spid="_x0000_s166918" name="Equation" r:id="rId13" imgW="2082600" imgH="965160" progId="Equation.3">
              <p:embed/>
            </p:oleObj>
          </a:graphicData>
        </a:graphic>
      </p:graphicFrame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609600" y="5207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或</a:t>
            </a:r>
          </a:p>
        </p:txBody>
      </p:sp>
      <p:sp>
        <p:nvSpPr>
          <p:cNvPr id="223257" name="Line 25"/>
          <p:cNvSpPr>
            <a:spLocks noChangeShapeType="1"/>
          </p:cNvSpPr>
          <p:nvPr/>
        </p:nvSpPr>
        <p:spPr bwMode="auto">
          <a:xfrm flipV="1">
            <a:off x="6886575" y="1892300"/>
            <a:ext cx="0" cy="11064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6886575" y="1903413"/>
            <a:ext cx="1109663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59" name="Object 27"/>
          <p:cNvGraphicFramePr>
            <a:graphicFrameLocks noChangeAspect="1"/>
          </p:cNvGraphicFramePr>
          <p:nvPr/>
        </p:nvGraphicFramePr>
        <p:xfrm>
          <a:off x="6648450" y="1511300"/>
          <a:ext cx="669925" cy="346075"/>
        </p:xfrm>
        <a:graphic>
          <a:graphicData uri="http://schemas.openxmlformats.org/presentationml/2006/ole">
            <p:oleObj spid="_x0000_s166919" name="Equation" r:id="rId14" imgW="787320" imgH="406080" progId="Equation.3">
              <p:embed/>
            </p:oleObj>
          </a:graphicData>
        </a:graphic>
      </p:graphicFrame>
      <p:graphicFrame>
        <p:nvGraphicFramePr>
          <p:cNvPr id="223260" name="Object 28"/>
          <p:cNvGraphicFramePr>
            <a:graphicFrameLocks noChangeAspect="1"/>
          </p:cNvGraphicFramePr>
          <p:nvPr/>
        </p:nvGraphicFramePr>
        <p:xfrm>
          <a:off x="1473200" y="5168900"/>
          <a:ext cx="3022600" cy="850900"/>
        </p:xfrm>
        <a:graphic>
          <a:graphicData uri="http://schemas.openxmlformats.org/presentationml/2006/ole">
            <p:oleObj spid="_x0000_s166920" name="Equation" r:id="rId15" imgW="3022560" imgH="850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57" grpId="0" animBg="1"/>
      <p:bldP spid="2232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27384"/>
            <a:ext cx="4572000" cy="7620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chemeClr val="accent2"/>
                </a:solidFill>
                <a:ea typeface="楷体_GB2312" pitchFamily="49" charset="-122"/>
              </a:rPr>
              <a:t>二、曲面积分的计算法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95536" y="62068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基本方法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043608" y="111958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曲面积分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643808" y="967185"/>
          <a:ext cx="412750" cy="990600"/>
        </p:xfrm>
        <a:graphic>
          <a:graphicData uri="http://schemas.openxmlformats.org/presentationml/2006/ole">
            <p:oleObj spid="_x0000_s167938" name="公式" r:id="rId3" imgW="190440" imgH="457200" progId="Equation.3">
              <p:embed/>
            </p:oleObj>
          </a:graphicData>
        </a:graphic>
      </p:graphicFrame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2872408" y="90872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第一类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对面积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2872408" y="135582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第二类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对坐标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5387008" y="967185"/>
          <a:ext cx="446088" cy="990600"/>
        </p:xfrm>
        <a:graphic>
          <a:graphicData uri="http://schemas.openxmlformats.org/presentationml/2006/ole">
            <p:oleObj spid="_x0000_s167939" name="公式" r:id="rId4" imgW="190440" imgH="40608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79133" y="1462485"/>
            <a:ext cx="1295400" cy="469900"/>
            <a:chOff x="3456" y="1680"/>
            <a:chExt cx="816" cy="296"/>
          </a:xfrm>
        </p:grpSpPr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>
              <a:off x="3456" y="1680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1" name="Text Box 11"/>
            <p:cNvSpPr txBox="1">
              <a:spLocks noChangeArrowheads="1"/>
            </p:cNvSpPr>
            <p:nvPr/>
          </p:nvSpPr>
          <p:spPr bwMode="auto">
            <a:xfrm>
              <a:off x="3504" y="168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转化</a:t>
              </a:r>
            </a:p>
          </p:txBody>
        </p:sp>
      </p:grp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7139608" y="1152923"/>
            <a:ext cx="1717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二重积分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35496" y="1916832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选择积分变量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代入曲面方程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54546" y="2611016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积分元素投影</a:t>
            </a:r>
          </a:p>
        </p:txBody>
      </p:sp>
      <p:graphicFrame>
        <p:nvGraphicFramePr>
          <p:cNvPr id="143375" name="Object 15"/>
          <p:cNvGraphicFramePr>
            <a:graphicFrameLocks noChangeAspect="1"/>
          </p:cNvGraphicFramePr>
          <p:nvPr/>
        </p:nvGraphicFramePr>
        <p:xfrm>
          <a:off x="2873946" y="2382416"/>
          <a:ext cx="412750" cy="990600"/>
        </p:xfrm>
        <a:graphic>
          <a:graphicData uri="http://schemas.openxmlformats.org/presentationml/2006/ole">
            <p:oleObj spid="_x0000_s167940" name="公式" r:id="rId5" imgW="190440" imgH="457200" progId="Equation.3">
              <p:embed/>
            </p:oleObj>
          </a:graphicData>
        </a:graphic>
      </p:graphicFrame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3083496" y="2416125"/>
            <a:ext cx="4944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第一类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无方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向</a:t>
            </a:r>
            <a:r>
              <a:rPr kumimoji="1" lang="zh-CN" altLang="en-US" sz="2400" b="1" dirty="0" smtClean="0">
                <a:solidFill>
                  <a:srgbClr val="310DB3"/>
                </a:solidFill>
                <a:latin typeface="Times New Roman" pitchFamily="18" charset="0"/>
                <a:ea typeface="楷体_GB2312" pitchFamily="49" charset="-122"/>
              </a:rPr>
              <a:t>（面积元素）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3059832" y="2837879"/>
            <a:ext cx="6889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第二类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有向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投影</a:t>
            </a:r>
            <a:r>
              <a:rPr kumimoji="1" lang="zh-CN" altLang="en-US" sz="2400" b="1" dirty="0" smtClean="0">
                <a:solidFill>
                  <a:srgbClr val="310DB3"/>
                </a:solidFill>
                <a:latin typeface="Times New Roman" pitchFamily="18" charset="0"/>
                <a:ea typeface="楷体_GB2312" pitchFamily="49" charset="-122"/>
              </a:rPr>
              <a:t>（一投、二代、三定号）</a:t>
            </a:r>
            <a:endParaRPr kumimoji="1" lang="zh-CN" altLang="en-US" sz="2400" b="1" dirty="0">
              <a:solidFill>
                <a:srgbClr val="310DB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35496" y="334193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确定二重积分域</a:t>
            </a:r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3169096" y="3341935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把曲面积分域投影到相关坐标面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1520" y="3933056"/>
            <a:ext cx="2514600" cy="6096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2.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基本技巧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65584" y="4375621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利用对称性及积分曲面方程简化计算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5115917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利用高斯公式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515544" y="48306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注意公式使用条件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515544" y="5277792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添加辅助面的技巧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981672" y="5781848"/>
            <a:ext cx="640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辅助面一般取平行坐标面的平面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6" name="AutoShape 9"/>
          <p:cNvSpPr>
            <a:spLocks/>
          </p:cNvSpPr>
          <p:nvPr/>
        </p:nvSpPr>
        <p:spPr bwMode="auto">
          <a:xfrm>
            <a:off x="3363144" y="4914304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 autoUpdateAnimBg="0"/>
      <p:bldP spid="143366" grpId="0" autoUpdateAnimBg="0"/>
      <p:bldP spid="143367" grpId="0" autoUpdateAnimBg="0"/>
      <p:bldP spid="143372" grpId="0" autoUpdateAnimBg="0"/>
      <p:bldP spid="143373" grpId="0" autoUpdateAnimBg="0"/>
      <p:bldP spid="143374" grpId="0" autoUpdateAnimBg="0"/>
      <p:bldP spid="143376" grpId="0" autoUpdateAnimBg="0"/>
      <p:bldP spid="143377" grpId="0" autoUpdateAnimBg="0"/>
      <p:bldP spid="143378" grpId="0" autoUpdateAnimBg="0"/>
      <p:bldP spid="143379" grpId="0" autoUpdateAnimBg="0"/>
      <p:bldP spid="20" grpId="0" animBg="1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543000" y="759024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第一类曲面积分（面积）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543000" y="3711774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第二类曲面积分（坐标）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曲面的侧</a:t>
            </a:r>
          </a:p>
        </p:txBody>
      </p:sp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671587" y="4375349"/>
          <a:ext cx="2857500" cy="723900"/>
        </p:xfrm>
        <a:graphic>
          <a:graphicData uri="http://schemas.openxmlformats.org/presentationml/2006/ole">
            <p:oleObj spid="_x0000_s251906" name="Equation" r:id="rId3" imgW="2857320" imgH="723600" progId="Equation.3">
              <p:embed/>
            </p:oleObj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3551312" y="4375349"/>
          <a:ext cx="3527425" cy="776287"/>
        </p:xfrm>
        <a:graphic>
          <a:graphicData uri="http://schemas.openxmlformats.org/presentationml/2006/ole">
            <p:oleObj spid="_x0000_s251907" name="Equation" r:id="rId4" imgW="1498320" imgH="330120" progId="Equation.DSMT4">
              <p:embed/>
            </p:oleObj>
          </a:graphicData>
        </a:graphic>
      </p:graphicFrame>
      <p:graphicFrame>
        <p:nvGraphicFramePr>
          <p:cNvPr id="189449" name="Object 9"/>
          <p:cNvGraphicFramePr>
            <a:graphicFrameLocks noChangeAspect="1"/>
          </p:cNvGraphicFramePr>
          <p:nvPr/>
        </p:nvGraphicFramePr>
        <p:xfrm>
          <a:off x="5854775" y="4446786"/>
          <a:ext cx="1116012" cy="509588"/>
        </p:xfrm>
        <a:graphic>
          <a:graphicData uri="http://schemas.openxmlformats.org/presentationml/2006/ole">
            <p:oleObj spid="_x0000_s251908" name="公式" r:id="rId5" imgW="444240" imgH="203040" progId="Equation.3">
              <p:embed/>
            </p:oleObj>
          </a:graphicData>
        </a:graphic>
      </p:graphicFrame>
      <p:graphicFrame>
        <p:nvGraphicFramePr>
          <p:cNvPr id="189450" name="Object 10"/>
          <p:cNvGraphicFramePr>
            <a:graphicFrameLocks noChangeAspect="1"/>
          </p:cNvGraphicFramePr>
          <p:nvPr/>
        </p:nvGraphicFramePr>
        <p:xfrm>
          <a:off x="7080325" y="4518224"/>
          <a:ext cx="952500" cy="406400"/>
        </p:xfrm>
        <a:graphic>
          <a:graphicData uri="http://schemas.openxmlformats.org/presentationml/2006/ole">
            <p:oleObj spid="_x0000_s251909" name="Equation" r:id="rId6" imgW="952200" imgH="406080" progId="Equation.3">
              <p:embed/>
            </p:oleObj>
          </a:graphicData>
        </a:graphic>
      </p:graphicFrame>
      <p:graphicFrame>
        <p:nvGraphicFramePr>
          <p:cNvPr id="189451" name="Object 11"/>
          <p:cNvGraphicFramePr>
            <a:graphicFrameLocks noChangeAspect="1"/>
          </p:cNvGraphicFramePr>
          <p:nvPr/>
        </p:nvGraphicFramePr>
        <p:xfrm>
          <a:off x="543000" y="2848174"/>
          <a:ext cx="3262312" cy="774700"/>
        </p:xfrm>
        <a:graphic>
          <a:graphicData uri="http://schemas.openxmlformats.org/presentationml/2006/ole">
            <p:oleObj spid="_x0000_s251910" name="Equation" r:id="rId7" imgW="3263760" imgH="774360" progId="Equation.3">
              <p:embed/>
            </p:oleObj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/>
        </p:nvGraphicFramePr>
        <p:xfrm>
          <a:off x="831925" y="2040136"/>
          <a:ext cx="2373312" cy="723900"/>
        </p:xfrm>
        <a:graphic>
          <a:graphicData uri="http://schemas.openxmlformats.org/presentationml/2006/ole">
            <p:oleObj spid="_x0000_s251911" name="Equation" r:id="rId8" imgW="2374560" imgH="723600" progId="Equation.3">
              <p:embed/>
            </p:oleObj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/>
        </p:nvGraphicFramePr>
        <p:xfrm>
          <a:off x="3779912" y="2852936"/>
          <a:ext cx="4519613" cy="635000"/>
        </p:xfrm>
        <a:graphic>
          <a:graphicData uri="http://schemas.openxmlformats.org/presentationml/2006/ole">
            <p:oleObj spid="_x0000_s251912" name="Equation" r:id="rId9" imgW="4520880" imgH="634680" progId="Equation.3">
              <p:embed/>
            </p:oleObj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/>
        </p:nvGraphicFramePr>
        <p:xfrm>
          <a:off x="2703587" y="2975174"/>
          <a:ext cx="1003300" cy="406400"/>
        </p:xfrm>
        <a:graphic>
          <a:graphicData uri="http://schemas.openxmlformats.org/presentationml/2006/ole">
            <p:oleObj spid="_x0000_s251913" name="Equation" r:id="rId10" imgW="1002960" imgH="406080" progId="Equation.3">
              <p:embed/>
            </p:oleObj>
          </a:graphicData>
        </a:graphic>
      </p:graphicFrame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541412" y="1314649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光滑曲面</a:t>
            </a:r>
            <a:endParaRPr lang="zh-CN" altLang="en-US" sz="28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89456" name="Object 16"/>
          <p:cNvGraphicFramePr>
            <a:graphicFrameLocks noChangeAspect="1"/>
          </p:cNvGraphicFramePr>
          <p:nvPr/>
        </p:nvGraphicFramePr>
        <p:xfrm>
          <a:off x="2200350" y="1387674"/>
          <a:ext cx="3860800" cy="508000"/>
        </p:xfrm>
        <a:graphic>
          <a:graphicData uri="http://schemas.openxmlformats.org/presentationml/2006/ole">
            <p:oleObj spid="_x0000_s251914" name="Equation" r:id="rId11" imgW="3860640" imgH="507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-252536" y="289230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390525" y="333375"/>
          <a:ext cx="4040188" cy="549275"/>
        </p:xfrm>
        <a:graphic>
          <a:graphicData uri="http://schemas.openxmlformats.org/presentationml/2006/ole">
            <p:oleObj spid="_x0000_s169986" name="Equation" r:id="rId3" imgW="1688760" imgH="228600" progId="Equation.DSMT4">
              <p:embed/>
            </p:oleObj>
          </a:graphicData>
        </a:graphic>
      </p:graphicFrame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-252536" y="281610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4427984" y="405383"/>
          <a:ext cx="4577467" cy="647353"/>
        </p:xfrm>
        <a:graphic>
          <a:graphicData uri="http://schemas.openxmlformats.org/presentationml/2006/ole">
            <p:oleObj spid="_x0000_s169987" name="Equation" r:id="rId4" imgW="2145960" imgH="304560" progId="Equation.DSMT4">
              <p:embed/>
            </p:oleObj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1220125" y="1196752"/>
          <a:ext cx="3679793" cy="676498"/>
        </p:xfrm>
        <a:graphic>
          <a:graphicData uri="http://schemas.openxmlformats.org/presentationml/2006/ole">
            <p:oleObj spid="_x0000_s169988" name="Equation" r:id="rId5" imgW="1650960" imgH="304560" progId="Equation.DSMT4">
              <p:embed/>
            </p:oleObj>
          </a:graphicData>
        </a:graphic>
      </p:graphicFrame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683568" y="1196752"/>
            <a:ext cx="64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</a:t>
            </a:r>
          </a:p>
        </p:txBody>
      </p:sp>
      <p:graphicFrame>
        <p:nvGraphicFramePr>
          <p:cNvPr id="200712" name="Object 8"/>
          <p:cNvGraphicFramePr>
            <a:graphicFrameLocks noChangeAspect="1"/>
          </p:cNvGraphicFramePr>
          <p:nvPr/>
        </p:nvGraphicFramePr>
        <p:xfrm>
          <a:off x="4931668" y="1270000"/>
          <a:ext cx="631825" cy="352425"/>
        </p:xfrm>
        <a:graphic>
          <a:graphicData uri="http://schemas.openxmlformats.org/presentationml/2006/ole">
            <p:oleObj spid="_x0000_s169989" name="Equation" r:id="rId6" imgW="317160" imgH="177480" progId="Equation.DSMT4">
              <p:embed/>
            </p:oleObj>
          </a:graphicData>
        </a:graphic>
      </p:graphicFrame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368300" y="2143125"/>
          <a:ext cx="4159250" cy="549275"/>
        </p:xfrm>
        <a:graphic>
          <a:graphicData uri="http://schemas.openxmlformats.org/presentationml/2006/ole">
            <p:oleObj spid="_x0000_s169990" name="Equation" r:id="rId7" imgW="1739880" imgH="228600" progId="Equation.DSMT4">
              <p:embed/>
            </p:oleObj>
          </a:graphicData>
        </a:graphic>
      </p:graphicFrame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-252536" y="281610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715" name="Object 11"/>
          <p:cNvGraphicFramePr>
            <a:graphicFrameLocks noChangeAspect="1"/>
          </p:cNvGraphicFramePr>
          <p:nvPr/>
        </p:nvGraphicFramePr>
        <p:xfrm>
          <a:off x="4751264" y="2132856"/>
          <a:ext cx="3643358" cy="729729"/>
        </p:xfrm>
        <a:graphic>
          <a:graphicData uri="http://schemas.openxmlformats.org/presentationml/2006/ole">
            <p:oleObj spid="_x0000_s169991" name="Equation" r:id="rId8" imgW="1892160" imgH="380880" progId="Equation.DSMT4">
              <p:embed/>
            </p:oleObj>
          </a:graphicData>
        </a:graphic>
      </p:graphicFrame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636218" y="2862139"/>
            <a:ext cx="64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</a:p>
        </p:txBody>
      </p:sp>
      <p:graphicFrame>
        <p:nvGraphicFramePr>
          <p:cNvPr id="200717" name="Object 13"/>
          <p:cNvGraphicFramePr>
            <a:graphicFrameLocks noChangeAspect="1"/>
          </p:cNvGraphicFramePr>
          <p:nvPr/>
        </p:nvGraphicFramePr>
        <p:xfrm>
          <a:off x="1379538" y="2852738"/>
          <a:ext cx="6697662" cy="742950"/>
        </p:xfrm>
        <a:graphic>
          <a:graphicData uri="http://schemas.openxmlformats.org/presentationml/2006/ole">
            <p:oleObj spid="_x0000_s169992" name="Equation" r:id="rId9" imgW="3530520" imgH="393480" progId="Equation.DSMT4">
              <p:embed/>
            </p:oleObj>
          </a:graphicData>
        </a:graphic>
      </p:graphicFrame>
      <p:graphicFrame>
        <p:nvGraphicFramePr>
          <p:cNvPr id="200718" name="Object 14"/>
          <p:cNvGraphicFramePr>
            <a:graphicFrameLocks noChangeAspect="1"/>
          </p:cNvGraphicFramePr>
          <p:nvPr/>
        </p:nvGraphicFramePr>
        <p:xfrm>
          <a:off x="1185863" y="3560763"/>
          <a:ext cx="3448050" cy="765175"/>
        </p:xfrm>
        <a:graphic>
          <a:graphicData uri="http://schemas.openxmlformats.org/presentationml/2006/ole">
            <p:oleObj spid="_x0000_s169993" name="Equation" r:id="rId10" imgW="1765080" imgH="393480" progId="Equation.DSMT4">
              <p:embed/>
            </p:oleObj>
          </a:graphicData>
        </a:graphic>
      </p:graphicFrame>
      <p:graphicFrame>
        <p:nvGraphicFramePr>
          <p:cNvPr id="200719" name="Object 15"/>
          <p:cNvGraphicFramePr>
            <a:graphicFrameLocks noChangeAspect="1"/>
          </p:cNvGraphicFramePr>
          <p:nvPr/>
        </p:nvGraphicFramePr>
        <p:xfrm>
          <a:off x="4560888" y="3636963"/>
          <a:ext cx="1057275" cy="677862"/>
        </p:xfrm>
        <a:graphic>
          <a:graphicData uri="http://schemas.openxmlformats.org/presentationml/2006/ole">
            <p:oleObj spid="_x0000_s169994" name="Equation" r:id="rId11" imgW="609480" imgH="393480" progId="Equation.DSMT4">
              <p:embed/>
            </p:oleObj>
          </a:graphicData>
        </a:graphic>
      </p:graphicFrame>
      <p:graphicFrame>
        <p:nvGraphicFramePr>
          <p:cNvPr id="200720" name="Object 16"/>
          <p:cNvGraphicFramePr>
            <a:graphicFrameLocks noChangeAspect="1"/>
          </p:cNvGraphicFramePr>
          <p:nvPr/>
        </p:nvGraphicFramePr>
        <p:xfrm>
          <a:off x="5581412" y="3724647"/>
          <a:ext cx="784225" cy="352425"/>
        </p:xfrm>
        <a:graphic>
          <a:graphicData uri="http://schemas.openxmlformats.org/presentationml/2006/ole">
            <p:oleObj spid="_x0000_s169995" name="Equation" r:id="rId12" imgW="39348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0" y="30690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755650" y="404664"/>
          <a:ext cx="935038" cy="849313"/>
        </p:xfrm>
        <a:graphic>
          <a:graphicData uri="http://schemas.openxmlformats.org/presentationml/2006/ole">
            <p:oleObj spid="_x0000_s171010" name="Equation" r:id="rId3" imgW="418918" imgH="380835" progId="Equation.DSMT4">
              <p:embed/>
            </p:oleObj>
          </a:graphicData>
        </a:graphic>
      </p:graphicFrame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31706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195513" y="404664"/>
          <a:ext cx="6264275" cy="569913"/>
        </p:xfrm>
        <a:graphic>
          <a:graphicData uri="http://schemas.openxmlformats.org/presentationml/2006/ole">
            <p:oleObj spid="_x0000_s171011" name="Equation" r:id="rId4" imgW="2501640" imgH="228600" progId="Equation.DSMT4">
              <p:embed/>
            </p:oleObj>
          </a:graphicData>
        </a:graphic>
      </p:graphicFrame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-396552" y="272181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-1264" y="1414770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解：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503040" y="1434356"/>
            <a:ext cx="1296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原式</a:t>
            </a:r>
          </a:p>
        </p:txBody>
      </p:sp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1438871" y="1361926"/>
          <a:ext cx="4103687" cy="1130300"/>
        </p:xfrm>
        <a:graphic>
          <a:graphicData uri="http://schemas.openxmlformats.org/presentationml/2006/ole">
            <p:oleObj spid="_x0000_s171012" name="Equation" r:id="rId5" imgW="1180800" imgH="330120" progId="Equation.DSMT4">
              <p:embed/>
            </p:oleObj>
          </a:graphicData>
        </a:graphic>
      </p:graphicFrame>
      <p:graphicFrame>
        <p:nvGraphicFramePr>
          <p:cNvPr id="213003" name="Object 11"/>
          <p:cNvGraphicFramePr>
            <a:graphicFrameLocks noChangeAspect="1"/>
          </p:cNvGraphicFramePr>
          <p:nvPr/>
        </p:nvGraphicFramePr>
        <p:xfrm>
          <a:off x="5399311" y="1268760"/>
          <a:ext cx="3263900" cy="957262"/>
        </p:xfrm>
        <a:graphic>
          <a:graphicData uri="http://schemas.openxmlformats.org/presentationml/2006/ole">
            <p:oleObj spid="_x0000_s171013" name="Equation" r:id="rId6" imgW="939600" imgH="279360" progId="Equation.DSMT4">
              <p:embed/>
            </p:oleObj>
          </a:graphicData>
        </a:graphic>
      </p:graphicFrame>
      <p:graphicFrame>
        <p:nvGraphicFramePr>
          <p:cNvPr id="213004" name="Object 12"/>
          <p:cNvGraphicFramePr>
            <a:graphicFrameLocks noChangeAspect="1"/>
          </p:cNvGraphicFramePr>
          <p:nvPr/>
        </p:nvGraphicFramePr>
        <p:xfrm>
          <a:off x="7965380" y="1988840"/>
          <a:ext cx="927100" cy="869950"/>
        </p:xfrm>
        <a:graphic>
          <a:graphicData uri="http://schemas.openxmlformats.org/presentationml/2006/ole">
            <p:oleObj spid="_x0000_s171014" name="Equation" r:id="rId7" imgW="266400" imgH="253800" progId="Equation.DSMT4">
              <p:embed/>
            </p:oleObj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7504" y="386035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07504" y="337775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8329" y="4796879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/>
              <a:t>解：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295128" y="3356992"/>
          <a:ext cx="1897063" cy="733425"/>
        </p:xfrm>
        <a:graphic>
          <a:graphicData uri="http://schemas.openxmlformats.org/presentationml/2006/ole">
            <p:oleObj spid="_x0000_s171015" name="Equation" r:id="rId8" imgW="787320" imgH="304560" progId="Equation.DSMT4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365313" y="4005064"/>
          <a:ext cx="7626286" cy="699090"/>
        </p:xfrm>
        <a:graphic>
          <a:graphicData uri="http://schemas.openxmlformats.org/presentationml/2006/ole">
            <p:oleObj spid="_x0000_s171016" name="Equation" r:id="rId9" imgW="1942920" imgH="177480" progId="Equation.DSMT4">
              <p:embed/>
            </p:oleObj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7775575" y="4128090"/>
            <a:ext cx="1368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左侧</a:t>
            </a: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1085963" y="4725144"/>
          <a:ext cx="2977591" cy="1219498"/>
        </p:xfrm>
        <a:graphic>
          <a:graphicData uri="http://schemas.openxmlformats.org/presentationml/2006/ole">
            <p:oleObj spid="_x0000_s171017" name="Equation" r:id="rId10" imgW="774360" imgH="317160" progId="Equation.DSMT4">
              <p:embed/>
            </p:oleObj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6876256" y="4581128"/>
          <a:ext cx="1485900" cy="1171575"/>
        </p:xfrm>
        <a:graphic>
          <a:graphicData uri="http://schemas.openxmlformats.org/presentationml/2006/ole">
            <p:oleObj spid="_x0000_s171018" name="Equation" r:id="rId11" imgW="317160" imgH="253800" progId="Equation.DSMT4">
              <p:embed/>
            </p:oleObj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3950370" y="4653136"/>
          <a:ext cx="2925886" cy="975296"/>
        </p:xfrm>
        <a:graphic>
          <a:graphicData uri="http://schemas.openxmlformats.org/presentationml/2006/ole">
            <p:oleObj spid="_x0000_s171019" name="Equation" r:id="rId12" imgW="799920" imgH="266400" progId="Equation.DSMT4">
              <p:embed/>
            </p:oleObj>
          </a:graphicData>
        </a:graphic>
      </p:graphicFrame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107504" y="3140968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30139" y="1032520"/>
            <a:ext cx="685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69517" y="1556792"/>
            <a:ext cx="2743200" cy="523943"/>
            <a:chOff x="1200" y="1920"/>
            <a:chExt cx="1696" cy="321"/>
          </a:xfrm>
        </p:grpSpPr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1200" y="1920"/>
              <a:ext cx="43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取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4" y="1968"/>
              <a:ext cx="1312" cy="248"/>
              <a:chOff x="2224" y="2016"/>
              <a:chExt cx="1312" cy="248"/>
            </a:xfrm>
          </p:grpSpPr>
          <p:graphicFrame>
            <p:nvGraphicFramePr>
              <p:cNvPr id="96262" name="Object 6"/>
              <p:cNvGraphicFramePr>
                <a:graphicFrameLocks noChangeAspect="1"/>
              </p:cNvGraphicFramePr>
              <p:nvPr/>
            </p:nvGraphicFramePr>
            <p:xfrm>
              <a:off x="2224" y="2056"/>
              <a:ext cx="1312" cy="208"/>
            </p:xfrm>
            <a:graphic>
              <a:graphicData uri="http://schemas.openxmlformats.org/presentationml/2006/ole">
                <p:oleObj spid="_x0000_s93192" name="公式" r:id="rId3" imgW="2082600" imgH="330120" progId="Equation.3">
                  <p:embed/>
                </p:oleObj>
              </a:graphicData>
            </a:graphic>
          </p:graphicFrame>
          <p:sp>
            <p:nvSpPr>
              <p:cNvPr id="96263" name="Line 7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96264" name="Line 8"/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</p:grp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4177803" y="1484784"/>
          <a:ext cx="2127369" cy="651443"/>
        </p:xfrm>
        <a:graphic>
          <a:graphicData uri="http://schemas.openxmlformats.org/presentationml/2006/ole">
            <p:oleObj spid="_x0000_s93186" name="Equation" r:id="rId4" imgW="622080" imgH="190440" progId="Equation.DSMT4">
              <p:embed/>
            </p:oleObj>
          </a:graphicData>
        </a:graphic>
      </p:graphicFrame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377826" y="2204864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所求平面的点法式方程为</a:t>
            </a: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1997770" y="2636912"/>
          <a:ext cx="5166518" cy="650807"/>
        </p:xfrm>
        <a:graphic>
          <a:graphicData uri="http://schemas.openxmlformats.org/presentationml/2006/ole">
            <p:oleObj spid="_x0000_s93187" name="Equation" r:id="rId5" imgW="1498320" imgH="190440" progId="Equation.DSMT4">
              <p:embed/>
            </p:oleObj>
          </a:graphicData>
        </a:graphic>
      </p:graphicFrame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1349698" y="3255411"/>
            <a:ext cx="1447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化简得</a:t>
            </a:r>
          </a:p>
        </p:txBody>
      </p:sp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2789858" y="3212976"/>
          <a:ext cx="2954386" cy="641480"/>
        </p:xfrm>
        <a:graphic>
          <a:graphicData uri="http://schemas.openxmlformats.org/presentationml/2006/ole">
            <p:oleObj spid="_x0000_s93188" name="Equation" r:id="rId6" imgW="812520" imgH="177480" progId="Equation.DSMT4">
              <p:embed/>
            </p:oleObj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1359446" y="764704"/>
          <a:ext cx="2690709" cy="853604"/>
        </p:xfrm>
        <a:graphic>
          <a:graphicData uri="http://schemas.openxmlformats.org/presentationml/2006/ole">
            <p:oleObj spid="_x0000_s93189" name="Equation" r:id="rId7" imgW="838080" imgH="266400" progId="Equation.DSMT4">
              <p:embed/>
            </p:oleObj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4526508" y="764704"/>
          <a:ext cx="2692563" cy="853604"/>
        </p:xfrm>
        <a:graphic>
          <a:graphicData uri="http://schemas.openxmlformats.org/presentationml/2006/ole">
            <p:oleObj spid="_x0000_s93190" name="Equation" r:id="rId8" imgW="838080" imgH="266400" progId="Equation.DSMT4">
              <p:embed/>
            </p:oleObj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539552" y="188640"/>
          <a:ext cx="8136904" cy="603399"/>
        </p:xfrm>
        <a:graphic>
          <a:graphicData uri="http://schemas.openxmlformats.org/presentationml/2006/ole">
            <p:oleObj spid="_x0000_s93191" name="Equation" r:id="rId9" imgW="3619440" imgH="215640" progId="Equation.DSMT4">
              <p:embed/>
            </p:oleObj>
          </a:graphicData>
        </a:graphic>
      </p:graphicFrame>
      <p:sp>
        <p:nvSpPr>
          <p:cNvPr id="17" name="Rectangle 1027"/>
          <p:cNvSpPr txBox="1">
            <a:spLocks noChangeArrowheads="1"/>
          </p:cNvSpPr>
          <p:nvPr/>
        </p:nvSpPr>
        <p:spPr>
          <a:xfrm>
            <a:off x="629915" y="4642892"/>
            <a:ext cx="7846640" cy="5556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Text Box 1034"/>
          <p:cNvSpPr txBox="1">
            <a:spLocks noChangeArrowheads="1"/>
          </p:cNvSpPr>
          <p:nvPr/>
        </p:nvSpPr>
        <p:spPr bwMode="auto">
          <a:xfrm>
            <a:off x="395758" y="5273129"/>
            <a:ext cx="2538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的距离为：</a:t>
            </a:r>
            <a:endParaRPr lang="zh-CN" altLang="en-US" sz="28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19" name="Text Box 1049"/>
          <p:cNvSpPr txBox="1">
            <a:spLocks noChangeArrowheads="1"/>
          </p:cNvSpPr>
          <p:nvPr/>
        </p:nvSpPr>
        <p:spPr bwMode="auto">
          <a:xfrm>
            <a:off x="3752155" y="4739729"/>
            <a:ext cx="5140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到平面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 ：</a:t>
            </a:r>
            <a:r>
              <a:rPr lang="en-US" altLang="zh-CN" sz="2800" b="1" i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 x+B y+C z+D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0</a:t>
            </a:r>
          </a:p>
        </p:txBody>
      </p:sp>
      <p:graphicFrame>
        <p:nvGraphicFramePr>
          <p:cNvPr id="20" name="Object 1050"/>
          <p:cNvGraphicFramePr>
            <a:graphicFrameLocks noChangeAspect="1"/>
          </p:cNvGraphicFramePr>
          <p:nvPr/>
        </p:nvGraphicFramePr>
        <p:xfrm>
          <a:off x="1618555" y="4739729"/>
          <a:ext cx="2184400" cy="444500"/>
        </p:xfrm>
        <a:graphic>
          <a:graphicData uri="http://schemas.openxmlformats.org/presentationml/2006/ole">
            <p:oleObj spid="_x0000_s93193" name="Equation" r:id="rId10" imgW="2184120" imgH="444240" progId="Equation.3">
              <p:embed/>
            </p:oleObj>
          </a:graphicData>
        </a:graphic>
      </p:graphicFrame>
      <p:sp>
        <p:nvSpPr>
          <p:cNvPr id="21" name="Rectangle 1079"/>
          <p:cNvSpPr>
            <a:spLocks noChangeArrowheads="1"/>
          </p:cNvSpPr>
          <p:nvPr/>
        </p:nvSpPr>
        <p:spPr bwMode="auto">
          <a:xfrm>
            <a:off x="413891" y="4077072"/>
            <a:ext cx="41022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点到平面距离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公式</a:t>
            </a:r>
            <a:endParaRPr lang="zh-CN" altLang="en-US" sz="3200" b="1" dirty="0">
              <a:solidFill>
                <a:srgbClr val="C0000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graphicFrame>
        <p:nvGraphicFramePr>
          <p:cNvPr id="22" name="Object 1080"/>
          <p:cNvGraphicFramePr>
            <a:graphicFrameLocks noGrp="1" noChangeAspect="1"/>
          </p:cNvGraphicFramePr>
          <p:nvPr/>
        </p:nvGraphicFramePr>
        <p:xfrm>
          <a:off x="2286099" y="5266928"/>
          <a:ext cx="5260014" cy="1278632"/>
        </p:xfrm>
        <a:graphic>
          <a:graphicData uri="http://schemas.openxmlformats.org/presentationml/2006/ole">
            <p:oleObj spid="_x0000_s93194" name="Equation" r:id="rId11" imgW="18288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8" grpId="0" autoUpdateAnimBg="0"/>
      <p:bldP spid="17" grpId="0"/>
      <p:bldP spid="18" grpId="0" autoUpdateAnimBg="0"/>
      <p:bldP spid="19" grpId="0" autoUpdateAnimBg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8600" y="11663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三重积分与曲面积分的联系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-----</a:t>
            </a:r>
            <a:endParaRPr kumimoji="1" lang="en-US" altLang="zh-CN" sz="2800">
              <a:latin typeface="Times New Roman" pitchFamily="18" charset="0"/>
            </a:endParaRPr>
          </a:p>
        </p:txBody>
      </p:sp>
      <p:graphicFrame>
        <p:nvGraphicFramePr>
          <p:cNvPr id="142341" name="Object 5" descr="蓝色砂纸"/>
          <p:cNvGraphicFramePr>
            <a:graphicFrameLocks noChangeAspect="1"/>
          </p:cNvGraphicFramePr>
          <p:nvPr/>
        </p:nvGraphicFramePr>
        <p:xfrm>
          <a:off x="827584" y="652091"/>
          <a:ext cx="7299920" cy="1012544"/>
        </p:xfrm>
        <a:graphic>
          <a:graphicData uri="http://schemas.openxmlformats.org/presentationml/2006/ole">
            <p:oleObj spid="_x0000_s168962" name="Equation" r:id="rId3" imgW="7518240" imgH="914400" progId="Equation.DSMT4">
              <p:embed/>
            </p:oleObj>
          </a:graphicData>
        </a:graphic>
      </p:graphicFrame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220072" y="148035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高斯公式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784404" y="2638301"/>
            <a:ext cx="2324100" cy="1987550"/>
            <a:chOff x="4132" y="1084"/>
            <a:chExt cx="1464" cy="1252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5184" y="1392"/>
            <a:ext cx="200" cy="192"/>
          </p:xfrm>
          <a:graphic>
            <a:graphicData uri="http://schemas.openxmlformats.org/presentationml/2006/ole">
              <p:oleObj spid="_x0000_s168963" name="Equation" r:id="rId4" imgW="317160" imgH="304560" progId="Equation.3">
                <p:embed/>
              </p:oleObj>
            </a:graphicData>
          </a:graphic>
        </p:graphicFrame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132" y="1084"/>
              <a:ext cx="1464" cy="1252"/>
              <a:chOff x="4132" y="1084"/>
              <a:chExt cx="1464" cy="1252"/>
            </a:xfrm>
          </p:grpSpPr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4132" y="1084"/>
                <a:ext cx="1424" cy="1224"/>
                <a:chOff x="4132" y="1084"/>
                <a:chExt cx="1424" cy="1224"/>
              </a:xfrm>
            </p:grpSpPr>
            <p:sp>
              <p:nvSpPr>
                <p:cNvPr id="13" name="Arc 6"/>
                <p:cNvSpPr>
                  <a:spLocks/>
                </p:cNvSpPr>
                <p:nvPr/>
              </p:nvSpPr>
              <p:spPr bwMode="auto">
                <a:xfrm rot="10800000">
                  <a:off x="4132" y="1917"/>
                  <a:ext cx="1152" cy="9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 w 43200"/>
                    <a:gd name="T1" fmla="*/ 21905 h 21905"/>
                    <a:gd name="T2" fmla="*/ 43200 w 43200"/>
                    <a:gd name="T3" fmla="*/ 21600 h 21905"/>
                    <a:gd name="T4" fmla="*/ 21600 w 43200"/>
                    <a:gd name="T5" fmla="*/ 21600 h 2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05" fill="none" extrusionOk="0">
                      <a:moveTo>
                        <a:pt x="2" y="21904"/>
                      </a:moveTo>
                      <a:cubicBezTo>
                        <a:pt x="0" y="21803"/>
                        <a:pt x="0" y="2170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05" stroke="0" extrusionOk="0">
                      <a:moveTo>
                        <a:pt x="2" y="21904"/>
                      </a:moveTo>
                      <a:cubicBezTo>
                        <a:pt x="0" y="21803"/>
                        <a:pt x="0" y="2170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Arc 7"/>
                <p:cNvSpPr>
                  <a:spLocks/>
                </p:cNvSpPr>
                <p:nvPr/>
              </p:nvSpPr>
              <p:spPr bwMode="auto">
                <a:xfrm>
                  <a:off x="4135" y="1302"/>
                  <a:ext cx="1152" cy="62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8 w 43200"/>
                    <a:gd name="T1" fmla="*/ 23037 h 23436"/>
                    <a:gd name="T2" fmla="*/ 43122 w 43200"/>
                    <a:gd name="T3" fmla="*/ 23436 h 23436"/>
                    <a:gd name="T4" fmla="*/ 21600 w 43200"/>
                    <a:gd name="T5" fmla="*/ 21600 h 23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436" fill="none" extrusionOk="0">
                      <a:moveTo>
                        <a:pt x="47" y="23037"/>
                      </a:moveTo>
                      <a:cubicBezTo>
                        <a:pt x="15" y="22558"/>
                        <a:pt x="0" y="2207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212"/>
                        <a:pt x="43173" y="22825"/>
                        <a:pt x="43121" y="23435"/>
                      </a:cubicBezTo>
                    </a:path>
                    <a:path w="43200" h="23436" stroke="0" extrusionOk="0">
                      <a:moveTo>
                        <a:pt x="47" y="23037"/>
                      </a:moveTo>
                      <a:cubicBezTo>
                        <a:pt x="15" y="22558"/>
                        <a:pt x="0" y="2207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212"/>
                        <a:pt x="43173" y="22825"/>
                        <a:pt x="43121" y="2343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00">
                        <a:gamma/>
                        <a:shade val="46275"/>
                        <a:invGamma/>
                      </a:srgbClr>
                    </a:gs>
                    <a:gs pos="100000">
                      <a:srgbClr val="006600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>
                  <a:off x="4708" y="1924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>
                  <a:off x="5284" y="192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4689" y="1084"/>
                  <a:ext cx="15" cy="3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612" y="192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324" y="2020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Arc 13"/>
                <p:cNvSpPr>
                  <a:spLocks/>
                </p:cNvSpPr>
                <p:nvPr/>
              </p:nvSpPr>
              <p:spPr bwMode="auto">
                <a:xfrm>
                  <a:off x="4132" y="1828"/>
                  <a:ext cx="1152" cy="9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 w 43200"/>
                    <a:gd name="T1" fmla="*/ 21905 h 21905"/>
                    <a:gd name="T2" fmla="*/ 43200 w 43200"/>
                    <a:gd name="T3" fmla="*/ 21600 h 21905"/>
                    <a:gd name="T4" fmla="*/ 21600 w 43200"/>
                    <a:gd name="T5" fmla="*/ 21600 h 2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905" fill="none" extrusionOk="0">
                      <a:moveTo>
                        <a:pt x="2" y="21904"/>
                      </a:moveTo>
                      <a:cubicBezTo>
                        <a:pt x="0" y="21803"/>
                        <a:pt x="0" y="2170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1905" stroke="0" extrusionOk="0">
                      <a:moveTo>
                        <a:pt x="2" y="21904"/>
                      </a:moveTo>
                      <a:cubicBezTo>
                        <a:pt x="0" y="21803"/>
                        <a:pt x="0" y="2170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6600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704" y="1392"/>
                  <a:ext cx="4" cy="5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996" y="1300"/>
                  <a:ext cx="192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" name="Object 16"/>
              <p:cNvGraphicFramePr>
                <a:graphicFrameLocks noChangeAspect="1"/>
              </p:cNvGraphicFramePr>
              <p:nvPr/>
            </p:nvGraphicFramePr>
            <p:xfrm>
              <a:off x="4520" y="1133"/>
              <a:ext cx="136" cy="136"/>
            </p:xfrm>
            <a:graphic>
              <a:graphicData uri="http://schemas.openxmlformats.org/presentationml/2006/ole">
                <p:oleObj spid="_x0000_s168964" name="Equation" r:id="rId5" imgW="215640" imgH="215640" progId="Equation.3">
                  <p:embed/>
                </p:oleObj>
              </a:graphicData>
            </a:graphic>
          </p:graphicFrame>
          <p:graphicFrame>
            <p:nvGraphicFramePr>
              <p:cNvPr id="11" name="Object 17"/>
              <p:cNvGraphicFramePr>
                <a:graphicFrameLocks noChangeAspect="1"/>
              </p:cNvGraphicFramePr>
              <p:nvPr/>
            </p:nvGraphicFramePr>
            <p:xfrm>
              <a:off x="5444" y="1960"/>
              <a:ext cx="152" cy="200"/>
            </p:xfrm>
            <a:graphic>
              <a:graphicData uri="http://schemas.openxmlformats.org/presentationml/2006/ole">
                <p:oleObj spid="_x0000_s168965" name="Equation" r:id="rId6" imgW="241200" imgH="317160" progId="Equation.3">
                  <p:embed/>
                </p:oleObj>
              </a:graphicData>
            </a:graphic>
          </p:graphicFrame>
          <p:graphicFrame>
            <p:nvGraphicFramePr>
              <p:cNvPr id="12" name="Object 18"/>
              <p:cNvGraphicFramePr>
                <a:graphicFrameLocks noChangeAspect="1"/>
              </p:cNvGraphicFramePr>
              <p:nvPr/>
            </p:nvGraphicFramePr>
            <p:xfrm>
              <a:off x="4464" y="2184"/>
              <a:ext cx="144" cy="152"/>
            </p:xfrm>
            <a:graphic>
              <a:graphicData uri="http://schemas.openxmlformats.org/presentationml/2006/ole">
                <p:oleObj spid="_x0000_s168966" name="Equation" r:id="rId7" imgW="228600" imgH="241200" progId="Equation.3">
                  <p:embed/>
                </p:oleObj>
              </a:graphicData>
            </a:graphic>
          </p:graphicFrame>
        </p:grpSp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15" y="1824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778054" y="3832101"/>
            <a:ext cx="1828800" cy="287338"/>
          </a:xfrm>
          <a:prstGeom prst="ellipse">
            <a:avLst/>
          </a:prstGeom>
          <a:solidFill>
            <a:srgbClr val="33CC33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1482154" y="2063204"/>
          <a:ext cx="4737100" cy="723900"/>
        </p:xfrm>
        <a:graphic>
          <a:graphicData uri="http://schemas.openxmlformats.org/presentationml/2006/ole">
            <p:oleObj spid="_x0000_s168967" name="Equation" r:id="rId9" imgW="4736880" imgH="723600" progId="Equation.3">
              <p:embed/>
            </p:oleObj>
          </a:graphicData>
        </a:graphic>
      </p:graphicFrame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136704" y="2082254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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为半球面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421704" y="2844254"/>
          <a:ext cx="2743200" cy="558800"/>
        </p:xfrm>
        <a:graphic>
          <a:graphicData uri="http://schemas.openxmlformats.org/presentationml/2006/ole">
            <p:oleObj spid="_x0000_s168968" name="Equation" r:id="rId10" imgW="2743200" imgH="558720" progId="Equation.3">
              <p:embed/>
            </p:oleObj>
          </a:graphicData>
        </a:graphic>
      </p:graphicFrame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012504" y="2879179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的上侧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5496" y="3979466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且取下侧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95536" y="4813846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原式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</a:t>
            </a:r>
          </a:p>
        </p:txBody>
      </p:sp>
      <p:graphicFrame>
        <p:nvGraphicFramePr>
          <p:cNvPr id="30" name="Object 27"/>
          <p:cNvGraphicFramePr>
            <a:graphicFrameLocks noChangeAspect="1"/>
          </p:cNvGraphicFramePr>
          <p:nvPr/>
        </p:nvGraphicFramePr>
        <p:xfrm>
          <a:off x="1606798" y="4770983"/>
          <a:ext cx="863600" cy="723900"/>
        </p:xfrm>
        <a:graphic>
          <a:graphicData uri="http://schemas.openxmlformats.org/presentationml/2006/ole">
            <p:oleObj spid="_x0000_s168969" name="Equation" r:id="rId11" imgW="863280" imgH="723600" progId="Equation.3">
              <p:embed/>
            </p:oleObj>
          </a:graphicData>
        </a:graphic>
      </p:graphicFrame>
      <p:graphicFrame>
        <p:nvGraphicFramePr>
          <p:cNvPr id="31" name="Object 28"/>
          <p:cNvGraphicFramePr>
            <a:graphicFrameLocks noChangeAspect="1"/>
          </p:cNvGraphicFramePr>
          <p:nvPr/>
        </p:nvGraphicFramePr>
        <p:xfrm>
          <a:off x="1263898" y="5494883"/>
          <a:ext cx="1562100" cy="850900"/>
        </p:xfrm>
        <a:graphic>
          <a:graphicData uri="http://schemas.openxmlformats.org/presentationml/2006/ole">
            <p:oleObj spid="_x0000_s168970" name="Equation" r:id="rId12" imgW="1562040" imgH="850680" progId="Equation.3">
              <p:embed/>
            </p:oleObj>
          </a:graphicData>
        </a:graphic>
      </p:graphicFrame>
      <p:graphicFrame>
        <p:nvGraphicFramePr>
          <p:cNvPr id="32" name="Object 29"/>
          <p:cNvGraphicFramePr>
            <a:graphicFrameLocks noChangeAspect="1"/>
          </p:cNvGraphicFramePr>
          <p:nvPr/>
        </p:nvGraphicFramePr>
        <p:xfrm>
          <a:off x="2927598" y="5736183"/>
          <a:ext cx="482600" cy="317500"/>
        </p:xfrm>
        <a:graphic>
          <a:graphicData uri="http://schemas.openxmlformats.org/presentationml/2006/ole">
            <p:oleObj spid="_x0000_s168971" name="Equation" r:id="rId13" imgW="482400" imgH="317160" progId="Equation.3">
              <p:embed/>
            </p:oleObj>
          </a:graphicData>
        </a:graphic>
      </p:graphicFrame>
      <p:graphicFrame>
        <p:nvGraphicFramePr>
          <p:cNvPr id="33" name="Object 30"/>
          <p:cNvGraphicFramePr>
            <a:graphicFrameLocks noChangeAspect="1"/>
          </p:cNvGraphicFramePr>
          <p:nvPr/>
        </p:nvGraphicFramePr>
        <p:xfrm>
          <a:off x="3460998" y="5583783"/>
          <a:ext cx="1181100" cy="520700"/>
        </p:xfrm>
        <a:graphic>
          <a:graphicData uri="http://schemas.openxmlformats.org/presentationml/2006/ole">
            <p:oleObj spid="_x0000_s168972" name="Equation" r:id="rId14" imgW="1180800" imgH="520560" progId="Equation.3">
              <p:embed/>
            </p:oleObj>
          </a:graphicData>
        </a:graphic>
      </p:graphicFrame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7879779" y="4041651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7921054" y="3965451"/>
            <a:ext cx="654050" cy="685800"/>
            <a:chOff x="4848" y="1920"/>
            <a:chExt cx="412" cy="432"/>
          </a:xfrm>
        </p:grpSpPr>
        <p:graphicFrame>
          <p:nvGraphicFramePr>
            <p:cNvPr id="36" name="Object 33"/>
            <p:cNvGraphicFramePr>
              <a:graphicFrameLocks noChangeAspect="1"/>
            </p:cNvGraphicFramePr>
            <p:nvPr/>
          </p:nvGraphicFramePr>
          <p:xfrm>
            <a:off x="5000" y="2074"/>
            <a:ext cx="260" cy="278"/>
          </p:xfrm>
          <a:graphic>
            <a:graphicData uri="http://schemas.openxmlformats.org/presentationml/2006/ole">
              <p:oleObj spid="_x0000_s168973" name="Equation" r:id="rId15" imgW="419040" imgH="444240" progId="Equation.3">
                <p:embed/>
              </p:oleObj>
            </a:graphicData>
          </a:graphic>
        </p:graphicFrame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 flipV="1">
              <a:off x="4848" y="1920"/>
              <a:ext cx="19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" name="Object 35"/>
          <p:cNvGraphicFramePr>
            <a:graphicFrameLocks noChangeAspect="1"/>
          </p:cNvGraphicFramePr>
          <p:nvPr/>
        </p:nvGraphicFramePr>
        <p:xfrm>
          <a:off x="2381498" y="4859883"/>
          <a:ext cx="1612900" cy="406400"/>
        </p:xfrm>
        <a:graphic>
          <a:graphicData uri="http://schemas.openxmlformats.org/presentationml/2006/ole">
            <p:oleObj spid="_x0000_s168974" name="Equation" r:id="rId16" imgW="1612800" imgH="406080" progId="Equation.3">
              <p:embed/>
            </p:oleObj>
          </a:graphicData>
        </a:graphic>
      </p:graphicFrame>
      <p:graphicFrame>
        <p:nvGraphicFramePr>
          <p:cNvPr id="39" name="Object 36"/>
          <p:cNvGraphicFramePr>
            <a:graphicFrameLocks noChangeAspect="1"/>
          </p:cNvGraphicFramePr>
          <p:nvPr/>
        </p:nvGraphicFramePr>
        <p:xfrm>
          <a:off x="4010273" y="4726533"/>
          <a:ext cx="4327525" cy="736600"/>
        </p:xfrm>
        <a:graphic>
          <a:graphicData uri="http://schemas.openxmlformats.org/presentationml/2006/ole">
            <p:oleObj spid="_x0000_s168975" name="Equation" r:id="rId17" imgW="4330440" imgH="736560" progId="Equation.3">
              <p:embed/>
            </p:oleObj>
          </a:graphicData>
        </a:graphic>
      </p:graphicFrame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1711896" y="3979466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记半球域为 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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endParaRPr kumimoji="1" lang="en-US" altLang="zh-CN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788024" y="393444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高斯公式有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674117" y="2063204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计算</a:t>
            </a: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416496" y="3431778"/>
            <a:ext cx="4908550" cy="519113"/>
            <a:chOff x="384" y="1392"/>
            <a:chExt cx="3092" cy="327"/>
          </a:xfrm>
        </p:grpSpPr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84" y="1392"/>
              <a:ext cx="20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解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: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以半球底面</a:t>
              </a:r>
            </a:p>
          </p:txBody>
        </p:sp>
        <p:graphicFrame>
          <p:nvGraphicFramePr>
            <p:cNvPr id="45" name="Object 42"/>
            <p:cNvGraphicFramePr>
              <a:graphicFrameLocks noChangeAspect="1"/>
            </p:cNvGraphicFramePr>
            <p:nvPr/>
          </p:nvGraphicFramePr>
          <p:xfrm>
            <a:off x="2128" y="1423"/>
            <a:ext cx="272" cy="282"/>
          </p:xfrm>
          <a:graphic>
            <a:graphicData uri="http://schemas.openxmlformats.org/presentationml/2006/ole">
              <p:oleObj spid="_x0000_s168976" name="Equation" r:id="rId18" imgW="431640" imgH="444240" progId="Equation.3">
                <p:embed/>
              </p:oleObj>
            </a:graphicData>
          </a:graphic>
        </p:graphicFrame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2352" y="1392"/>
              <a:ext cx="11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为辅助面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, </a:t>
              </a:r>
            </a:p>
          </p:txBody>
        </p:sp>
      </p:grp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093146" y="3965178"/>
            <a:ext cx="104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利用</a:t>
            </a: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159296" y="2063626"/>
            <a:ext cx="1676400" cy="53553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例</a:t>
            </a:r>
            <a:endParaRPr kumimoji="1" lang="en-US" altLang="zh-CN" sz="3200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9" name="Object 46"/>
          <p:cNvGraphicFramePr>
            <a:graphicFrameLocks noChangeAspect="1"/>
          </p:cNvGraphicFramePr>
          <p:nvPr/>
        </p:nvGraphicFramePr>
        <p:xfrm>
          <a:off x="5670798" y="5373216"/>
          <a:ext cx="2736850" cy="1025525"/>
        </p:xfrm>
        <a:graphic>
          <a:graphicData uri="http://schemas.openxmlformats.org/presentationml/2006/ole">
            <p:oleObj spid="_x0000_s168977" name="Equation" r:id="rId19" imgW="81252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 autoUpdateAnimBg="0"/>
      <p:bldP spid="23" grpId="0" animBg="1"/>
      <p:bldP spid="25" grpId="0" autoUpdateAnimBg="0"/>
      <p:bldP spid="27" grpId="0" autoUpdateAnimBg="0"/>
      <p:bldP spid="28" grpId="0" autoUpdateAnimBg="0"/>
      <p:bldP spid="29" grpId="0" autoUpdateAnimBg="0"/>
      <p:bldP spid="34" grpId="0" animBg="1"/>
      <p:bldP spid="40" grpId="0" autoUpdateAnimBg="0"/>
      <p:bldP spid="41" grpId="0" autoUpdateAnimBg="0"/>
      <p:bldP spid="42" grpId="0" autoUpdateAnimBg="0"/>
      <p:bldP spid="4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407541" y="44624"/>
          <a:ext cx="7980883" cy="1474812"/>
        </p:xfrm>
        <a:graphic>
          <a:graphicData uri="http://schemas.openxmlformats.org/presentationml/2006/ole">
            <p:oleObj spid="_x0000_s176130" name="Equation" r:id="rId3" imgW="3035160" imgH="685800" progId="Equation.3">
              <p:embed/>
            </p:oleObj>
          </a:graphicData>
        </a:graphic>
      </p:graphicFrame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52400" y="44624"/>
            <a:ext cx="1676400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例</a:t>
            </a:r>
            <a:endParaRPr kumimoji="1" lang="en-US" altLang="zh-CN" sz="3200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23528" y="1368152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kumimoji="1" lang="en-US" altLang="zh-CN" sz="28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kumimoji="1" lang="en-US" altLang="zh-CN" sz="2800" dirty="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3851920" y="3109963"/>
          <a:ext cx="2994314" cy="778470"/>
        </p:xfrm>
        <a:graphic>
          <a:graphicData uri="http://schemas.openxmlformats.org/presentationml/2006/ole">
            <p:oleObj spid="_x0000_s176131" name="Equation" r:id="rId4" imgW="2679480" imgH="698400" progId="Equation.3">
              <p:embed/>
            </p:oleObj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6922434" y="2957562"/>
          <a:ext cx="1504317" cy="1002878"/>
        </p:xfrm>
        <a:graphic>
          <a:graphicData uri="http://schemas.openxmlformats.org/presentationml/2006/ole">
            <p:oleObj spid="_x0000_s176132" name="Equation" r:id="rId5" imgW="1257120" imgH="838080" progId="Equation.3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3849191" y="2232000"/>
          <a:ext cx="3243089" cy="952398"/>
        </p:xfrm>
        <a:graphic>
          <a:graphicData uri="http://schemas.openxmlformats.org/presentationml/2006/ole">
            <p:oleObj spid="_x0000_s176133" name="Equation" r:id="rId6" imgW="2895480" imgH="850680" progId="Equation.3">
              <p:embed/>
            </p:oleObj>
          </a:graphicData>
        </a:graphic>
      </p:graphicFrame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1328911" y="2016224"/>
          <a:ext cx="2508200" cy="1152952"/>
        </p:xfrm>
        <a:graphic>
          <a:graphicData uri="http://schemas.openxmlformats.org/presentationml/2006/ole">
            <p:oleObj spid="_x0000_s176134" name="Equation" r:id="rId7" imgW="660240" imgH="304560" progId="Equation.DSMT4">
              <p:embed/>
            </p:oleObj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467246" y="3168352"/>
          <a:ext cx="3168650" cy="720725"/>
        </p:xfrm>
        <a:graphic>
          <a:graphicData uri="http://schemas.openxmlformats.org/presentationml/2006/ole">
            <p:oleObj spid="_x0000_s176135" name="Equation" r:id="rId8" imgW="888840" imgH="203040" progId="Equation.DSMT4">
              <p:embed/>
            </p:oleObj>
          </a:graphicData>
        </a:graphic>
      </p:graphicFrame>
      <p:graphicFrame>
        <p:nvGraphicFramePr>
          <p:cNvPr id="152589" name="Object 13"/>
          <p:cNvGraphicFramePr>
            <a:graphicFrameLocks noChangeAspect="1"/>
          </p:cNvGraphicFramePr>
          <p:nvPr/>
        </p:nvGraphicFramePr>
        <p:xfrm>
          <a:off x="1331640" y="1224136"/>
          <a:ext cx="4462810" cy="1088856"/>
        </p:xfrm>
        <a:graphic>
          <a:graphicData uri="http://schemas.openxmlformats.org/presentationml/2006/ole">
            <p:oleObj spid="_x0000_s176136" name="Equation" r:id="rId9" imgW="1244520" imgH="304560" progId="Equation.DSMT4">
              <p:embed/>
            </p:oleObj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09004" y="4016198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 </a:t>
            </a:r>
            <a:endParaRPr kumimoji="1" lang="en-US" altLang="zh-CN" sz="2800" dirty="0">
              <a:solidFill>
                <a:srgbClr val="0066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7846524" y="5373216"/>
          <a:ext cx="1297476" cy="865460"/>
        </p:xfrm>
        <a:graphic>
          <a:graphicData uri="http://schemas.openxmlformats.org/presentationml/2006/ole">
            <p:oleObj spid="_x0000_s176137" name="Equation" r:id="rId10" imgW="1257120" imgH="83808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97693" y="4523628"/>
          <a:ext cx="4653921" cy="1080120"/>
        </p:xfrm>
        <a:graphic>
          <a:graphicData uri="http://schemas.openxmlformats.org/presentationml/2006/ole">
            <p:oleObj spid="_x0000_s176138" name="Equation" r:id="rId11" imgW="1307880" imgH="304560" progId="Equation.DSMT4">
              <p:embed/>
            </p:oleObj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331738" y="4019298"/>
            <a:ext cx="6624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作辅助平面 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z=1,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下侧；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z=2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，上侧</a:t>
            </a: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336330" y="5301208"/>
          <a:ext cx="7619380" cy="1137621"/>
        </p:xfrm>
        <a:graphic>
          <a:graphicData uri="http://schemas.openxmlformats.org/presentationml/2006/ole">
            <p:oleObj spid="_x0000_s176139" name="Equation" r:id="rId12" imgW="2158920" imgH="317160" progId="Equation.DSMT4">
              <p:embed/>
            </p:oleObj>
          </a:graphicData>
        </a:graphic>
      </p:graphicFrame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107606" y="4725240"/>
            <a:ext cx="6768829" cy="1655763"/>
            <a:chOff x="340" y="2106"/>
            <a:chExt cx="4463" cy="1043"/>
          </a:xfrm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3261" y="2106"/>
              <a:ext cx="1542" cy="499"/>
            </a:xfrm>
            <a:prstGeom prst="wedgeEllipseCallout">
              <a:avLst>
                <a:gd name="adj1" fmla="val -95451"/>
                <a:gd name="adj2" fmla="val 72722"/>
              </a:avLst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itchFamily="18" charset="0"/>
                </a:rPr>
                <a:t>先二后一</a:t>
              </a: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340" y="2514"/>
              <a:ext cx="2268" cy="635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473075" y="136525"/>
          <a:ext cx="7740650" cy="2698750"/>
        </p:xfrm>
        <a:graphic>
          <a:graphicData uri="http://schemas.openxmlformats.org/presentationml/2006/ole">
            <p:oleObj spid="_x0000_s180226" name="Document" r:id="rId3" imgW="7702931" imgH="2676260" progId="Word.Document.8">
              <p:embed/>
            </p:oleObj>
          </a:graphicData>
        </a:graphic>
      </p:graphicFrame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52400" y="2667000"/>
            <a:ext cx="106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kumimoji="1" lang="zh-CN" altLang="en-US" sz="320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742950" y="2667000"/>
          <a:ext cx="4895850" cy="603250"/>
        </p:xfrm>
        <a:graphic>
          <a:graphicData uri="http://schemas.openxmlformats.org/presentationml/2006/ole">
            <p:oleObj spid="_x0000_s180227" name="Equation" r:id="rId4" imgW="1866600" imgH="228600" progId="Equation.3">
              <p:embed/>
            </p:oleObj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683568" y="3213101"/>
          <a:ext cx="2375495" cy="940300"/>
        </p:xfrm>
        <a:graphic>
          <a:graphicData uri="http://schemas.openxmlformats.org/presentationml/2006/ole">
            <p:oleObj spid="_x0000_s180228" name="Equation" r:id="rId5" imgW="863280" imgH="368280" progId="Equation.3">
              <p:embed/>
            </p:oleObj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971600" y="4189413"/>
          <a:ext cx="3961011" cy="942891"/>
        </p:xfrm>
        <a:graphic>
          <a:graphicData uri="http://schemas.openxmlformats.org/presentationml/2006/ole">
            <p:oleObj spid="_x0000_s180229" name="Equation" r:id="rId6" imgW="1612800" imgH="368280" progId="Equation.3">
              <p:embed/>
            </p:oleObj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5004048" y="4224338"/>
          <a:ext cx="3079750" cy="1004887"/>
        </p:xfrm>
        <a:graphic>
          <a:graphicData uri="http://schemas.openxmlformats.org/presentationml/2006/ole">
            <p:oleObj spid="_x0000_s180230" name="Equation" r:id="rId7" imgW="1130040" imgH="368280" progId="Equation.3">
              <p:embed/>
            </p:oleObj>
          </a:graphicData>
        </a:graphic>
      </p:graphicFrame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1014532" y="5013176"/>
          <a:ext cx="1469236" cy="1008112"/>
        </p:xfrm>
        <a:graphic>
          <a:graphicData uri="http://schemas.openxmlformats.org/presentationml/2006/ole">
            <p:oleObj spid="_x0000_s180231" name="Equation" r:id="rId8" imgW="1257120" imgH="863280" progId="Equation.3">
              <p:embed/>
            </p:oleObj>
          </a:graphicData>
        </a:graphic>
      </p:graphicFrame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2411759" y="5048101"/>
          <a:ext cx="2387625" cy="1015780"/>
        </p:xfrm>
        <a:graphic>
          <a:graphicData uri="http://schemas.openxmlformats.org/presentationml/2006/ole">
            <p:oleObj spid="_x0000_s180232" name="Equation" r:id="rId9" imgW="952200" imgH="406080" progId="Equation.3">
              <p:embed/>
            </p:oleObj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4859710" y="5078263"/>
          <a:ext cx="2438400" cy="584200"/>
        </p:xfrm>
        <a:graphic>
          <a:graphicData uri="http://schemas.openxmlformats.org/presentationml/2006/ole">
            <p:oleObj spid="_x0000_s180233" name="Equation" r:id="rId10" imgW="736560" imgH="177480" progId="Equation.3">
              <p:embed/>
            </p:oleObj>
          </a:graphicData>
        </a:graphic>
      </p:graphicFrame>
      <p:graphicFrame>
        <p:nvGraphicFramePr>
          <p:cNvPr id="154635" name="Object 11"/>
          <p:cNvGraphicFramePr>
            <a:graphicFrameLocks noChangeAspect="1"/>
          </p:cNvGraphicFramePr>
          <p:nvPr/>
        </p:nvGraphicFramePr>
        <p:xfrm>
          <a:off x="7236197" y="5048857"/>
          <a:ext cx="1584275" cy="613606"/>
        </p:xfrm>
        <a:graphic>
          <a:graphicData uri="http://schemas.openxmlformats.org/presentationml/2006/ole">
            <p:oleObj spid="_x0000_s180234" name="Equation" r:id="rId11" imgW="457200" imgH="177480" progId="Equation.3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0" y="1484784"/>
            <a:ext cx="3657600" cy="2301259"/>
            <a:chOff x="3312" y="1229"/>
            <a:chExt cx="1991" cy="1119"/>
          </a:xfrm>
        </p:grpSpPr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4718" y="1491"/>
              <a:ext cx="237" cy="829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428" y="1239"/>
              <a:ext cx="1726" cy="1081"/>
              <a:chOff x="2352" y="1056"/>
              <a:chExt cx="2496" cy="1440"/>
            </a:xfrm>
          </p:grpSpPr>
          <p:sp>
            <p:nvSpPr>
              <p:cNvPr id="154639" name="Line 15"/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1968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40" name="Line 16"/>
              <p:cNvSpPr>
                <a:spLocks noChangeShapeType="1"/>
              </p:cNvSpPr>
              <p:nvPr/>
            </p:nvSpPr>
            <p:spPr bwMode="auto">
              <a:xfrm flipV="1">
                <a:off x="2880" y="1056"/>
                <a:ext cx="0" cy="912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41" name="Line 17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528" cy="52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642" name="Arc 18"/>
            <p:cNvSpPr>
              <a:spLocks/>
            </p:cNvSpPr>
            <p:nvPr/>
          </p:nvSpPr>
          <p:spPr bwMode="auto">
            <a:xfrm rot="10714061" flipV="1">
              <a:off x="4125" y="1491"/>
              <a:ext cx="702" cy="829"/>
            </a:xfrm>
            <a:custGeom>
              <a:avLst/>
              <a:gdLst>
                <a:gd name="G0" fmla="+- 1238 0 0"/>
                <a:gd name="G1" fmla="+- 21600 0 0"/>
                <a:gd name="G2" fmla="+- 21600 0 0"/>
                <a:gd name="T0" fmla="*/ 0 w 22838"/>
                <a:gd name="T1" fmla="*/ 35 h 43200"/>
                <a:gd name="T2" fmla="*/ 8 w 22838"/>
                <a:gd name="T3" fmla="*/ 43165 h 43200"/>
                <a:gd name="T4" fmla="*/ 1238 w 2283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38" h="43200" fill="none" extrusionOk="0">
                  <a:moveTo>
                    <a:pt x="0" y="35"/>
                  </a:moveTo>
                  <a:cubicBezTo>
                    <a:pt x="412" y="11"/>
                    <a:pt x="825" y="-1"/>
                    <a:pt x="1238" y="0"/>
                  </a:cubicBezTo>
                  <a:cubicBezTo>
                    <a:pt x="13167" y="0"/>
                    <a:pt x="22838" y="9670"/>
                    <a:pt x="22838" y="21600"/>
                  </a:cubicBezTo>
                  <a:cubicBezTo>
                    <a:pt x="22838" y="33529"/>
                    <a:pt x="13167" y="43200"/>
                    <a:pt x="1238" y="43200"/>
                  </a:cubicBezTo>
                  <a:cubicBezTo>
                    <a:pt x="827" y="43200"/>
                    <a:pt x="417" y="43188"/>
                    <a:pt x="8" y="43164"/>
                  </a:cubicBezTo>
                </a:path>
                <a:path w="22838" h="43200" stroke="0" extrusionOk="0">
                  <a:moveTo>
                    <a:pt x="0" y="35"/>
                  </a:moveTo>
                  <a:cubicBezTo>
                    <a:pt x="412" y="11"/>
                    <a:pt x="825" y="-1"/>
                    <a:pt x="1238" y="0"/>
                  </a:cubicBezTo>
                  <a:cubicBezTo>
                    <a:pt x="13167" y="0"/>
                    <a:pt x="22838" y="9670"/>
                    <a:pt x="22838" y="21600"/>
                  </a:cubicBezTo>
                  <a:cubicBezTo>
                    <a:pt x="22838" y="33529"/>
                    <a:pt x="13167" y="43200"/>
                    <a:pt x="1238" y="43200"/>
                  </a:cubicBezTo>
                  <a:cubicBezTo>
                    <a:pt x="827" y="43200"/>
                    <a:pt x="417" y="43188"/>
                    <a:pt x="8" y="43164"/>
                  </a:cubicBezTo>
                  <a:lnTo>
                    <a:pt x="1238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>
              <a:off x="4837" y="1491"/>
              <a:ext cx="0" cy="8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644" name="Object 20"/>
            <p:cNvGraphicFramePr>
              <a:graphicFrameLocks noChangeAspect="1"/>
            </p:cNvGraphicFramePr>
            <p:nvPr/>
          </p:nvGraphicFramePr>
          <p:xfrm>
            <a:off x="3312" y="2229"/>
            <a:ext cx="116" cy="119"/>
          </p:xfrm>
          <a:graphic>
            <a:graphicData uri="http://schemas.openxmlformats.org/presentationml/2006/ole">
              <p:oleObj spid="_x0000_s180236" name="Equation" r:id="rId12" imgW="266400" imgH="253800" progId="Equation.3">
                <p:embed/>
              </p:oleObj>
            </a:graphicData>
          </a:graphic>
        </p:graphicFrame>
        <p:graphicFrame>
          <p:nvGraphicFramePr>
            <p:cNvPr id="154645" name="Object 21"/>
            <p:cNvGraphicFramePr>
              <a:graphicFrameLocks noChangeAspect="1"/>
            </p:cNvGraphicFramePr>
            <p:nvPr/>
          </p:nvGraphicFramePr>
          <p:xfrm>
            <a:off x="5187" y="1834"/>
            <a:ext cx="116" cy="156"/>
          </p:xfrm>
          <a:graphic>
            <a:graphicData uri="http://schemas.openxmlformats.org/presentationml/2006/ole">
              <p:oleObj spid="_x0000_s180237" name="Equation" r:id="rId13" imgW="266400" imgH="330120" progId="Equation.3">
                <p:embed/>
              </p:oleObj>
            </a:graphicData>
          </a:graphic>
        </p:graphicFrame>
        <p:graphicFrame>
          <p:nvGraphicFramePr>
            <p:cNvPr id="154646" name="Object 22"/>
            <p:cNvGraphicFramePr>
              <a:graphicFrameLocks noChangeAspect="1"/>
            </p:cNvGraphicFramePr>
            <p:nvPr/>
          </p:nvGraphicFramePr>
          <p:xfrm>
            <a:off x="3863" y="1229"/>
            <a:ext cx="93" cy="125"/>
          </p:xfrm>
          <a:graphic>
            <a:graphicData uri="http://schemas.openxmlformats.org/presentationml/2006/ole">
              <p:oleObj spid="_x0000_s180238" name="Equation" r:id="rId14" imgW="215640" imgH="266400" progId="Equation.3">
                <p:embed/>
              </p:oleObj>
            </a:graphicData>
          </a:graphic>
        </p:graphicFrame>
        <p:graphicFrame>
          <p:nvGraphicFramePr>
            <p:cNvPr id="154647" name="Object 23"/>
            <p:cNvGraphicFramePr>
              <a:graphicFrameLocks noChangeAspect="1"/>
            </p:cNvGraphicFramePr>
            <p:nvPr/>
          </p:nvGraphicFramePr>
          <p:xfrm>
            <a:off x="3760" y="1960"/>
            <a:ext cx="99" cy="119"/>
          </p:xfrm>
          <a:graphic>
            <a:graphicData uri="http://schemas.openxmlformats.org/presentationml/2006/ole">
              <p:oleObj spid="_x0000_s180239" name="Equation" r:id="rId15" imgW="228600" imgH="253800" progId="Equation.3">
                <p:embed/>
              </p:oleObj>
            </a:graphicData>
          </a:graphic>
        </p:graphicFrame>
        <p:graphicFrame>
          <p:nvGraphicFramePr>
            <p:cNvPr id="154648" name="Object 24"/>
            <p:cNvGraphicFramePr>
              <a:graphicFrameLocks noChangeAspect="1"/>
            </p:cNvGraphicFramePr>
            <p:nvPr/>
          </p:nvGraphicFramePr>
          <p:xfrm>
            <a:off x="4100" y="1960"/>
            <a:ext cx="58" cy="104"/>
          </p:xfrm>
          <a:graphic>
            <a:graphicData uri="http://schemas.openxmlformats.org/presentationml/2006/ole">
              <p:oleObj spid="_x0000_s180240" name="Equation" r:id="rId16" imgW="190440" imgH="317160" progId="Equation.3">
                <p:embed/>
              </p:oleObj>
            </a:graphicData>
          </a:graphic>
        </p:graphicFrame>
        <p:graphicFrame>
          <p:nvGraphicFramePr>
            <p:cNvPr id="154649" name="Object 25"/>
            <p:cNvGraphicFramePr>
              <a:graphicFrameLocks noChangeAspect="1"/>
            </p:cNvGraphicFramePr>
            <p:nvPr/>
          </p:nvGraphicFramePr>
          <p:xfrm>
            <a:off x="4756" y="1960"/>
            <a:ext cx="66" cy="104"/>
          </p:xfrm>
          <a:graphic>
            <a:graphicData uri="http://schemas.openxmlformats.org/presentationml/2006/ole">
              <p:oleObj spid="_x0000_s180241" name="Equation" r:id="rId17" imgW="228600" imgH="330120" progId="Equation.3">
                <p:embed/>
              </p:oleObj>
            </a:graphicData>
          </a:graphic>
        </p:graphicFrame>
        <p:sp>
          <p:nvSpPr>
            <p:cNvPr id="154650" name="Line 26"/>
            <p:cNvSpPr>
              <a:spLocks noChangeShapeType="1"/>
            </p:cNvSpPr>
            <p:nvPr/>
          </p:nvSpPr>
          <p:spPr bwMode="auto">
            <a:xfrm flipH="1">
              <a:off x="3793" y="1491"/>
              <a:ext cx="1029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651" name="Object 27"/>
            <p:cNvGraphicFramePr>
              <a:graphicFrameLocks noChangeAspect="1"/>
            </p:cNvGraphicFramePr>
            <p:nvPr/>
          </p:nvGraphicFramePr>
          <p:xfrm>
            <a:off x="3627" y="1419"/>
            <a:ext cx="133" cy="114"/>
          </p:xfrm>
          <a:graphic>
            <a:graphicData uri="http://schemas.openxmlformats.org/presentationml/2006/ole">
              <p:oleObj spid="_x0000_s180242" name="Equation" r:id="rId18" imgW="495000" imgH="393480" progId="Equation.3">
                <p:embed/>
              </p:oleObj>
            </a:graphicData>
          </a:graphic>
        </p:graphicFrame>
        <p:graphicFrame>
          <p:nvGraphicFramePr>
            <p:cNvPr id="154652" name="Object 28"/>
            <p:cNvGraphicFramePr>
              <a:graphicFrameLocks noChangeAspect="1"/>
            </p:cNvGraphicFramePr>
            <p:nvPr/>
          </p:nvGraphicFramePr>
          <p:xfrm>
            <a:off x="4457" y="1635"/>
            <a:ext cx="151" cy="136"/>
          </p:xfrm>
          <a:graphic>
            <a:graphicData uri="http://schemas.openxmlformats.org/presentationml/2006/ole">
              <p:oleObj spid="_x0000_s180243" name="Equation" r:id="rId19" imgW="660240" imgH="545760" progId="Equation.3">
                <p:embed/>
              </p:oleObj>
            </a:graphicData>
          </a:graphic>
        </p:graphicFrame>
        <p:sp>
          <p:nvSpPr>
            <p:cNvPr id="154653" name="Line 29"/>
            <p:cNvSpPr>
              <a:spLocks noChangeShapeType="1"/>
            </p:cNvSpPr>
            <p:nvPr/>
          </p:nvSpPr>
          <p:spPr bwMode="auto">
            <a:xfrm>
              <a:off x="4889" y="1743"/>
              <a:ext cx="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654" name="Object 30"/>
            <p:cNvGraphicFramePr>
              <a:graphicFrameLocks noChangeAspect="1"/>
            </p:cNvGraphicFramePr>
            <p:nvPr/>
          </p:nvGraphicFramePr>
          <p:xfrm>
            <a:off x="5072" y="1651"/>
            <a:ext cx="160" cy="147"/>
          </p:xfrm>
          <a:graphic>
            <a:graphicData uri="http://schemas.openxmlformats.org/presentationml/2006/ole">
              <p:oleObj spid="_x0000_s180244" name="Equation" r:id="rId20" imgW="647640" imgH="545760" progId="Equation.3">
                <p:embed/>
              </p:oleObj>
            </a:graphicData>
          </a:graphic>
        </p:graphicFrame>
        <p:sp>
          <p:nvSpPr>
            <p:cNvPr id="154655" name="Line 31"/>
            <p:cNvSpPr>
              <a:spLocks noChangeShapeType="1"/>
            </p:cNvSpPr>
            <p:nvPr/>
          </p:nvSpPr>
          <p:spPr bwMode="auto">
            <a:xfrm flipH="1" flipV="1">
              <a:off x="4176" y="1536"/>
              <a:ext cx="314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4656" name="Object 32"/>
          <p:cNvGraphicFramePr>
            <a:graphicFrameLocks noChangeAspect="1"/>
          </p:cNvGraphicFramePr>
          <p:nvPr/>
        </p:nvGraphicFramePr>
        <p:xfrm>
          <a:off x="4067175" y="5805488"/>
          <a:ext cx="4824413" cy="935037"/>
        </p:xfrm>
        <a:graphic>
          <a:graphicData uri="http://schemas.openxmlformats.org/presentationml/2006/ole">
            <p:oleObj spid="_x0000_s180235" name="Equation" r:id="rId21" imgW="157464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3811F1-8261-495D-8707-65F356C9D885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533400" y="67271"/>
            <a:ext cx="8077200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rgbClr val="FF0000"/>
                </a:solidFill>
                <a:ea typeface="隶书" pitchFamily="49" charset="-122"/>
              </a:rPr>
              <a:t>第十二章  无穷级数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4213" y="978495"/>
            <a:ext cx="6934200" cy="60022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1.</a:t>
            </a:r>
            <a:r>
              <a:rPr lang="zh-CN" altLang="en-US" sz="2800" b="1">
                <a:latin typeface="宋体" pitchFamily="2" charset="-122"/>
              </a:rPr>
              <a:t>理解无穷级数收敛、发散以及和的概念</a:t>
            </a:r>
            <a:r>
              <a:rPr lang="en-US" altLang="zh-CN" sz="2800" b="1">
                <a:latin typeface="宋体" pitchFamily="2" charset="-122"/>
              </a:rPr>
              <a:t>,</a:t>
            </a:r>
            <a:endParaRPr lang="en-US" altLang="zh-CN" sz="2400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39750" y="2059583"/>
            <a:ext cx="6553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/>
              <a:t> 2. </a:t>
            </a:r>
            <a:r>
              <a:rPr lang="zh-CN" altLang="en-US" sz="2800" b="1"/>
              <a:t>掌握几何级数和 </a:t>
            </a:r>
            <a:r>
              <a:rPr lang="en-US" altLang="zh-CN" sz="2800" b="1" i="1"/>
              <a:t>p</a:t>
            </a:r>
            <a:r>
              <a:rPr lang="en-US" altLang="zh-CN" sz="2800" b="1"/>
              <a:t>–</a:t>
            </a:r>
            <a:r>
              <a:rPr lang="zh-CN" altLang="en-US" sz="2800" b="1"/>
              <a:t>级数的收敛性</a:t>
            </a:r>
            <a:r>
              <a:rPr lang="en-US" altLang="zh-CN" sz="2800" b="1"/>
              <a:t>.</a:t>
            </a:r>
            <a:endParaRPr lang="en-US" altLang="zh-CN" sz="2400" b="1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71550" y="3067645"/>
            <a:ext cx="2895600" cy="5679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数的比值审敛法</a:t>
            </a:r>
            <a:r>
              <a:rPr lang="en-US" altLang="zh-CN" sz="2800" b="1"/>
              <a:t>. 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1188" y="3643908"/>
            <a:ext cx="5562600" cy="5679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 4.</a:t>
            </a:r>
            <a:r>
              <a:rPr lang="zh-CN" altLang="en-US" sz="2800" b="1"/>
              <a:t>了解交错级数的莱布尼茨定理</a:t>
            </a:r>
            <a:r>
              <a:rPr lang="en-US" altLang="zh-CN" sz="2800" b="1"/>
              <a:t>,</a:t>
            </a:r>
            <a:endParaRPr lang="en-US" altLang="zh-CN" sz="2400" b="1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47738" y="1554758"/>
            <a:ext cx="679291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>
                <a:latin typeface="宋体" pitchFamily="2" charset="-122"/>
              </a:rPr>
              <a:t>了解无穷级数基本性质及收敛的必要条件</a:t>
            </a:r>
            <a:r>
              <a:rPr lang="en-US" altLang="zh-CN" sz="2800" b="1">
                <a:latin typeface="宋体" pitchFamily="2" charset="-122"/>
              </a:rPr>
              <a:t>.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47700" y="2562820"/>
            <a:ext cx="4857420" cy="5679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了解正项级数的比较审敛法</a:t>
            </a:r>
            <a:r>
              <a:rPr lang="en-US" altLang="zh-CN" sz="2800" b="1"/>
              <a:t>,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338763" y="2599333"/>
            <a:ext cx="197008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/>
              <a:t>掌握正项级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39750" y="5213945"/>
            <a:ext cx="670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/>
              <a:t>  6. </a:t>
            </a:r>
            <a:r>
              <a:rPr lang="zh-CN" altLang="en-US" sz="2800" b="1"/>
              <a:t>了解函数项级数的收敛域及和函数的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77863" y="5790208"/>
            <a:ext cx="533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/>
              <a:t> 7. </a:t>
            </a:r>
            <a:r>
              <a:rPr lang="zh-CN" altLang="en-US" sz="2800" b="1"/>
              <a:t>掌握幂级数收敛区间的求法</a:t>
            </a:r>
            <a:r>
              <a:rPr lang="en-US" altLang="zh-CN" sz="2800" b="1"/>
              <a:t>.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39750" y="4147145"/>
            <a:ext cx="7473950" cy="60022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/>
              <a:t>  5. </a:t>
            </a:r>
            <a:r>
              <a:rPr lang="zh-CN" altLang="en-US" sz="2800" b="1"/>
              <a:t>了解无穷级数绝对收敛与条件收敛的概念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116013" y="4637683"/>
            <a:ext cx="4648200" cy="60022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/>
              <a:t>以及绝对收敛与收敛的关系</a:t>
            </a:r>
            <a:r>
              <a:rPr lang="en-US" altLang="zh-CN" sz="2800" b="1"/>
              <a:t>.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877050" y="5213945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/>
              <a:t>概念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175A9C-DCAE-425B-9708-9F7B2D2D8BBB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684213" y="333375"/>
            <a:ext cx="632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b="1"/>
              <a:t>8. </a:t>
            </a:r>
            <a:r>
              <a:rPr lang="zh-CN" altLang="en-US" sz="2800" b="1"/>
              <a:t>了解幂级数在其收敛区间内的一些基</a:t>
            </a:r>
          </a:p>
        </p:txBody>
      </p:sp>
      <p:sp>
        <p:nvSpPr>
          <p:cNvPr id="408585" name="Rectangle 9"/>
          <p:cNvSpPr>
            <a:spLocks noChangeArrowheads="1"/>
          </p:cNvSpPr>
          <p:nvPr/>
        </p:nvSpPr>
        <p:spPr bwMode="auto">
          <a:xfrm>
            <a:off x="6732588" y="333375"/>
            <a:ext cx="1362874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/>
              <a:t>本性质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351088" y="1571625"/>
          <a:ext cx="4800600" cy="538163"/>
        </p:xfrm>
        <a:graphic>
          <a:graphicData uri="http://schemas.openxmlformats.org/presentationml/2006/ole">
            <p:oleObj spid="_x0000_s83970" name="Equation" r:id="rId4" imgW="2044440" imgH="228600" progId="Equation.DSMT4">
              <p:embed/>
            </p:oleObj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662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/>
              <a:t> 9. </a:t>
            </a:r>
            <a:r>
              <a:rPr lang="zh-CN" altLang="en-US" sz="2800" b="1"/>
              <a:t>了解函数展开为泰勒级数的充分必要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800850" y="981075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条件</a:t>
            </a:r>
            <a:r>
              <a:rPr lang="en-US" altLang="zh-CN" sz="2800" b="1"/>
              <a:t>.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11188" y="1624013"/>
            <a:ext cx="1810111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 b="1"/>
              <a:t>10. </a:t>
            </a:r>
            <a:r>
              <a:rPr lang="zh-CN" altLang="en-US" sz="2800" b="1"/>
              <a:t>会利用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081088" y="2147888"/>
            <a:ext cx="3505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/>
              <a:t>的麦克劳林展开式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976688" y="2147888"/>
            <a:ext cx="4267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/>
              <a:t>将一些简单的函数间接展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116013" y="2652713"/>
            <a:ext cx="2084225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/>
              <a:t>开成幂级数</a:t>
            </a:r>
            <a:r>
              <a:rPr lang="en-US" altLang="zh-CN" sz="2800" b="1"/>
              <a:t>.</a:t>
            </a:r>
          </a:p>
        </p:txBody>
      </p:sp>
      <p:sp>
        <p:nvSpPr>
          <p:cNvPr id="18" name="Text Box 0"/>
          <p:cNvSpPr txBox="1">
            <a:spLocks noChangeArrowheads="1"/>
          </p:cNvSpPr>
          <p:nvPr/>
        </p:nvSpPr>
        <p:spPr bwMode="auto">
          <a:xfrm>
            <a:off x="611188" y="3155950"/>
            <a:ext cx="6781800" cy="63254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/>
              <a:t>11. </a:t>
            </a:r>
            <a:r>
              <a:rPr lang="zh-CN" altLang="en-US" sz="2800" b="1"/>
              <a:t>了解函数展开为傅里叶级数的狄里克</a:t>
            </a:r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6875463" y="3155950"/>
            <a:ext cx="1657350" cy="63254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/>
              <a:t>雷条件。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 autoUpdateAnimBg="0"/>
      <p:bldP spid="408585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503957"/>
            <a:ext cx="8686800" cy="4805363"/>
            <a:chOff x="576" y="1152"/>
            <a:chExt cx="4752" cy="2691"/>
          </a:xfrm>
        </p:grpSpPr>
        <p:sp>
          <p:nvSpPr>
            <p:cNvPr id="156676" name="Line 4"/>
            <p:cNvSpPr>
              <a:spLocks noChangeShapeType="1"/>
            </p:cNvSpPr>
            <p:nvPr/>
          </p:nvSpPr>
          <p:spPr bwMode="auto">
            <a:xfrm>
              <a:off x="576" y="1152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6677" name="Line 5"/>
            <p:cNvSpPr>
              <a:spLocks noChangeShapeType="1"/>
            </p:cNvSpPr>
            <p:nvPr/>
          </p:nvSpPr>
          <p:spPr bwMode="auto">
            <a:xfrm>
              <a:off x="576" y="3840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>
              <a:off x="5328" y="1152"/>
              <a:ext cx="0" cy="26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576" y="1536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3168" y="115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1104" y="1152"/>
              <a:ext cx="0" cy="26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6682" name="Text Box 10"/>
            <p:cNvSpPr txBox="1">
              <a:spLocks noChangeArrowheads="1"/>
            </p:cNvSpPr>
            <p:nvPr/>
          </p:nvSpPr>
          <p:spPr bwMode="auto">
            <a:xfrm>
              <a:off x="1392" y="1152"/>
              <a:ext cx="168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正 项 级 数</a:t>
              </a:r>
              <a:endParaRPr kumimoji="1" lang="zh-CN" altLang="en-US" sz="28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3600" y="1152"/>
              <a:ext cx="168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任意项级数</a:t>
              </a:r>
              <a:endParaRPr kumimoji="1" lang="zh-CN" altLang="en-US" sz="28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72" y="1968"/>
              <a:ext cx="336" cy="1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800080"/>
                  </a:solidFill>
                  <a:latin typeface="Times New Roman" pitchFamily="18" charset="0"/>
                  <a:ea typeface="黑体" pitchFamily="2" charset="-122"/>
                </a:rPr>
                <a:t>审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800080"/>
                  </a:solidFill>
                  <a:latin typeface="Times New Roman" pitchFamily="18" charset="0"/>
                  <a:ea typeface="黑体" pitchFamily="2" charset="-122"/>
                </a:rPr>
                <a:t>敛</a:t>
              </a:r>
              <a:endParaRPr kumimoji="1" lang="zh-CN" altLang="en-US" sz="2800" b="1" dirty="0">
                <a:solidFill>
                  <a:srgbClr val="800080"/>
                </a:solidFill>
                <a:latin typeface="Times New Roman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800080"/>
                  </a:solidFill>
                  <a:latin typeface="Times New Roman" pitchFamily="18" charset="0"/>
                  <a:ea typeface="黑体" pitchFamily="2" charset="-122"/>
                </a:rPr>
                <a:t>法</a:t>
              </a:r>
              <a:endParaRPr kumimoji="1"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56685" name="Text Box 13"/>
            <p:cNvSpPr txBox="1">
              <a:spLocks noChangeArrowheads="1"/>
            </p:cNvSpPr>
            <p:nvPr/>
          </p:nvSpPr>
          <p:spPr bwMode="auto">
            <a:xfrm>
              <a:off x="1296" y="1632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1.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1296" y="1968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2.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1296" y="2688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4.  </a:t>
              </a:r>
              <a:r>
                <a:rPr kumimoji="1" lang="zh-CN" altLang="en-US" sz="2800" b="1">
                  <a:latin typeface="Times New Roman" pitchFamily="18" charset="0"/>
                </a:rPr>
                <a:t>充要条件</a:t>
              </a:r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1296" y="2976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5.  </a:t>
              </a:r>
              <a:r>
                <a:rPr kumimoji="1" lang="zh-CN" altLang="en-US" sz="2800" b="1">
                  <a:latin typeface="Times New Roman" pitchFamily="18" charset="0"/>
                </a:rPr>
                <a:t>比较法</a:t>
              </a: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1296" y="3264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6.  </a:t>
              </a:r>
              <a:r>
                <a:rPr kumimoji="1" lang="zh-CN" altLang="en-US" sz="2800" b="1">
                  <a:latin typeface="Times New Roman" pitchFamily="18" charset="0"/>
                </a:rPr>
                <a:t>比值法</a:t>
              </a:r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1296" y="3552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7.  </a:t>
              </a:r>
              <a:r>
                <a:rPr kumimoji="1" lang="zh-CN" altLang="en-US" sz="2800" b="1">
                  <a:latin typeface="Times New Roman" pitchFamily="18" charset="0"/>
                </a:rPr>
                <a:t>根值法</a:t>
              </a:r>
            </a:p>
          </p:txBody>
        </p:sp>
        <p:sp>
          <p:nvSpPr>
            <p:cNvPr id="156691" name="Text Box 19"/>
            <p:cNvSpPr txBox="1">
              <a:spLocks noChangeArrowheads="1"/>
            </p:cNvSpPr>
            <p:nvPr/>
          </p:nvSpPr>
          <p:spPr bwMode="auto">
            <a:xfrm>
              <a:off x="3408" y="2712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4.  </a:t>
              </a:r>
              <a:r>
                <a:rPr kumimoji="1" lang="zh-CN" altLang="en-US" sz="2800" b="1">
                  <a:latin typeface="Times New Roman" pitchFamily="18" charset="0"/>
                </a:rPr>
                <a:t>绝对收敛</a:t>
              </a:r>
            </a:p>
          </p:txBody>
        </p:sp>
        <p:sp>
          <p:nvSpPr>
            <p:cNvPr id="156692" name="Text Box 20"/>
            <p:cNvSpPr txBox="1">
              <a:spLocks noChangeArrowheads="1"/>
            </p:cNvSpPr>
            <p:nvPr/>
          </p:nvSpPr>
          <p:spPr bwMode="auto">
            <a:xfrm>
              <a:off x="3408" y="3024"/>
              <a:ext cx="168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5.  </a:t>
              </a:r>
              <a:r>
                <a:rPr kumimoji="1" lang="zh-CN" altLang="en-US" sz="2800" b="1">
                  <a:latin typeface="Times New Roman" pitchFamily="18" charset="0"/>
                </a:rPr>
                <a:t>交错级数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(</a:t>
              </a:r>
              <a:r>
                <a:rPr kumimoji="1" lang="zh-CN" altLang="en-US" sz="2800" b="1">
                  <a:latin typeface="Times New Roman" pitchFamily="18" charset="0"/>
                </a:rPr>
                <a:t>莱布尼茨定理</a:t>
              </a:r>
              <a:r>
                <a:rPr kumimoji="1" lang="en-US" altLang="zh-CN" sz="28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3168" y="2640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6694" name="Text Box 22"/>
            <p:cNvSpPr txBox="1">
              <a:spLocks noChangeArrowheads="1"/>
            </p:cNvSpPr>
            <p:nvPr/>
          </p:nvSpPr>
          <p:spPr bwMode="auto">
            <a:xfrm>
              <a:off x="1296" y="2304"/>
              <a:ext cx="18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3.   </a:t>
              </a:r>
              <a:r>
                <a:rPr kumimoji="1" lang="zh-CN" altLang="en-US" sz="2800" b="1">
                  <a:latin typeface="Times New Roman" pitchFamily="18" charset="0"/>
                </a:rPr>
                <a:t>按基本性质</a:t>
              </a:r>
              <a:r>
                <a:rPr kumimoji="1" lang="en-US" altLang="zh-CN" sz="2800" b="1">
                  <a:latin typeface="Times New Roman" pitchFamily="18" charset="0"/>
                </a:rPr>
                <a:t>;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1104" y="2640"/>
              <a:ext cx="4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56696" name="Object 24"/>
            <p:cNvGraphicFramePr>
              <a:graphicFrameLocks noChangeAspect="1"/>
            </p:cNvGraphicFramePr>
            <p:nvPr/>
          </p:nvGraphicFramePr>
          <p:xfrm>
            <a:off x="1584" y="1680"/>
            <a:ext cx="1920" cy="240"/>
          </p:xfrm>
          <a:graphic>
            <a:graphicData uri="http://schemas.openxmlformats.org/presentationml/2006/ole">
              <p:oleObj spid="_x0000_s181250" name="公式" r:id="rId3" imgW="3657600" imgH="457200" progId="Equation.3">
                <p:embed/>
              </p:oleObj>
            </a:graphicData>
          </a:graphic>
        </p:graphicFrame>
        <p:graphicFrame>
          <p:nvGraphicFramePr>
            <p:cNvPr id="156697" name="Object 25"/>
            <p:cNvGraphicFramePr>
              <a:graphicFrameLocks noChangeAspect="1"/>
            </p:cNvGraphicFramePr>
            <p:nvPr/>
          </p:nvGraphicFramePr>
          <p:xfrm>
            <a:off x="1584" y="2016"/>
            <a:ext cx="2460" cy="240"/>
          </p:xfrm>
          <a:graphic>
            <a:graphicData uri="http://schemas.openxmlformats.org/presentationml/2006/ole">
              <p:oleObj spid="_x0000_s181251" name="公式" r:id="rId4" imgW="4686120" imgH="457200" progId="Equation.3">
                <p:embed/>
              </p:oleObj>
            </a:graphicData>
          </a:graphic>
        </p:graphicFrame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576" y="1152"/>
              <a:ext cx="0" cy="26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 flipH="1">
              <a:off x="2664" y="2064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251520" y="909191"/>
            <a:ext cx="5472286" cy="719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数项级数：收敛性判定、性质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685800" y="1950889"/>
            <a:ext cx="4267200" cy="169413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684213" y="44624"/>
            <a:ext cx="7559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判别正项级数敛散性的方法与步骤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219200" y="684064"/>
            <a:ext cx="3962400" cy="685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295400" y="714226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必要条件</a:t>
            </a: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940050" y="760264"/>
          <a:ext cx="1574800" cy="609600"/>
        </p:xfrm>
        <a:graphic>
          <a:graphicData uri="http://schemas.openxmlformats.org/presentationml/2006/ole">
            <p:oleObj spid="_x0000_s183298" name="Equation" r:id="rId4" imgW="1574640" imgH="60948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7800" y="926951"/>
            <a:ext cx="1752600" cy="519113"/>
            <a:chOff x="3120" y="1113"/>
            <a:chExt cx="1104" cy="327"/>
          </a:xfrm>
        </p:grpSpPr>
        <p:sp>
          <p:nvSpPr>
            <p:cNvPr id="157704" name="Text Box 8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不满足</a:t>
              </a:r>
            </a:p>
          </p:txBody>
        </p:sp>
        <p:sp>
          <p:nvSpPr>
            <p:cNvPr id="157705" name="Line 9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6705600" y="725339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发   散</a:t>
            </a:r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2819400" y="1369864"/>
            <a:ext cx="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95600" y="1369864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满足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762000" y="2146151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比值审敛法</a:t>
            </a:r>
          </a:p>
        </p:txBody>
      </p:sp>
      <p:graphicFrame>
        <p:nvGraphicFramePr>
          <p:cNvPr id="157710" name="Object 14"/>
          <p:cNvGraphicFramePr>
            <a:graphicFrameLocks noChangeAspect="1"/>
          </p:cNvGraphicFramePr>
          <p:nvPr/>
        </p:nvGraphicFramePr>
        <p:xfrm>
          <a:off x="2743200" y="1979464"/>
          <a:ext cx="1270000" cy="927100"/>
        </p:xfrm>
        <a:graphic>
          <a:graphicData uri="http://schemas.openxmlformats.org/presentationml/2006/ole">
            <p:oleObj spid="_x0000_s183299" name="Equation" r:id="rId5" imgW="1269720" imgH="927000" progId="Equation.3">
              <p:embed/>
            </p:oleObj>
          </a:graphicData>
        </a:graphic>
      </p:graphicFrame>
      <p:graphicFrame>
        <p:nvGraphicFramePr>
          <p:cNvPr id="157711" name="Object 15"/>
          <p:cNvGraphicFramePr>
            <a:graphicFrameLocks noChangeAspect="1"/>
          </p:cNvGraphicFramePr>
          <p:nvPr/>
        </p:nvGraphicFramePr>
        <p:xfrm>
          <a:off x="3333750" y="1939776"/>
          <a:ext cx="609600" cy="444500"/>
        </p:xfrm>
        <a:graphic>
          <a:graphicData uri="http://schemas.openxmlformats.org/presentationml/2006/ole">
            <p:oleObj spid="_x0000_s183300" name="Equation" r:id="rId6" imgW="609480" imgH="444240" progId="Equation.3">
              <p:embed/>
            </p:oleObj>
          </a:graphicData>
        </a:graphic>
      </p:graphicFrame>
      <p:graphicFrame>
        <p:nvGraphicFramePr>
          <p:cNvPr id="157712" name="Object 16"/>
          <p:cNvGraphicFramePr>
            <a:graphicFrameLocks noChangeAspect="1"/>
          </p:cNvGraphicFramePr>
          <p:nvPr/>
        </p:nvGraphicFramePr>
        <p:xfrm>
          <a:off x="3479800" y="2360464"/>
          <a:ext cx="355600" cy="444500"/>
        </p:xfrm>
        <a:graphic>
          <a:graphicData uri="http://schemas.openxmlformats.org/presentationml/2006/ole">
            <p:oleObj spid="_x0000_s183301" name="Equation" r:id="rId7" imgW="355320" imgH="444240" progId="Equation.3">
              <p:embed/>
            </p:oleObj>
          </a:graphicData>
        </a:graphic>
      </p:graphicFrame>
      <p:graphicFrame>
        <p:nvGraphicFramePr>
          <p:cNvPr id="157713" name="Object 17"/>
          <p:cNvGraphicFramePr>
            <a:graphicFrameLocks noChangeAspect="1"/>
          </p:cNvGraphicFramePr>
          <p:nvPr/>
        </p:nvGraphicFramePr>
        <p:xfrm>
          <a:off x="4089400" y="2284264"/>
          <a:ext cx="571500" cy="317500"/>
        </p:xfrm>
        <a:graphic>
          <a:graphicData uri="http://schemas.openxmlformats.org/presentationml/2006/ole">
            <p:oleObj spid="_x0000_s183302" name="Equation" r:id="rId8" imgW="571320" imgH="317160" progId="Equation.3">
              <p:embed/>
            </p:oleObj>
          </a:graphicData>
        </a:graphic>
      </p:graphicFrame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762000" y="2924944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根值审敛法</a:t>
            </a:r>
          </a:p>
        </p:txBody>
      </p:sp>
      <p:graphicFrame>
        <p:nvGraphicFramePr>
          <p:cNvPr id="157715" name="Object 19"/>
          <p:cNvGraphicFramePr>
            <a:graphicFrameLocks noChangeAspect="1"/>
          </p:cNvGraphicFramePr>
          <p:nvPr/>
        </p:nvGraphicFramePr>
        <p:xfrm>
          <a:off x="2730500" y="2961457"/>
          <a:ext cx="1917700" cy="635000"/>
        </p:xfrm>
        <a:graphic>
          <a:graphicData uri="http://schemas.openxmlformats.org/presentationml/2006/ole">
            <p:oleObj spid="_x0000_s183303" name="Equation" r:id="rId9" imgW="1917360" imgH="634680" progId="Equation.3">
              <p:embed/>
            </p:oleObj>
          </a:graphicData>
        </a:graphic>
      </p:graphicFrame>
      <p:sp>
        <p:nvSpPr>
          <p:cNvPr id="157716" name="Line 20"/>
          <p:cNvSpPr>
            <a:spLocks noChangeShapeType="1"/>
          </p:cNvSpPr>
          <p:nvPr/>
        </p:nvSpPr>
        <p:spPr bwMode="auto">
          <a:xfrm>
            <a:off x="1524000" y="3624436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717" name="Object 21"/>
          <p:cNvGraphicFramePr>
            <a:graphicFrameLocks noChangeAspect="1"/>
          </p:cNvGraphicFramePr>
          <p:nvPr/>
        </p:nvGraphicFramePr>
        <p:xfrm>
          <a:off x="1690688" y="3676824"/>
          <a:ext cx="762000" cy="393700"/>
        </p:xfrm>
        <a:graphic>
          <a:graphicData uri="http://schemas.openxmlformats.org/presentationml/2006/ole">
            <p:oleObj spid="_x0000_s183304" name="Equation" r:id="rId10" imgW="761760" imgH="393480" progId="Equation.3">
              <p:embed/>
            </p:oleObj>
          </a:graphicData>
        </a:graphic>
      </p:graphicFrame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914400" y="4134024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收  敛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3276600" y="4134024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发  散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53000" y="2500164"/>
            <a:ext cx="1635125" cy="415925"/>
            <a:chOff x="3120" y="2392"/>
            <a:chExt cx="576" cy="248"/>
          </a:xfrm>
        </p:grpSpPr>
        <p:graphicFrame>
          <p:nvGraphicFramePr>
            <p:cNvPr id="157721" name="Object 25"/>
            <p:cNvGraphicFramePr>
              <a:graphicFrameLocks noChangeAspect="1"/>
            </p:cNvGraphicFramePr>
            <p:nvPr/>
          </p:nvGraphicFramePr>
          <p:xfrm>
            <a:off x="3168" y="2392"/>
            <a:ext cx="488" cy="248"/>
          </p:xfrm>
          <a:graphic>
            <a:graphicData uri="http://schemas.openxmlformats.org/presentationml/2006/ole">
              <p:oleObj spid="_x0000_s183306" name="Equation" r:id="rId11" imgW="774360" imgH="393480" progId="Equation.3">
                <p:embed/>
              </p:oleObj>
            </a:graphicData>
          </a:graphic>
        </p:graphicFrame>
        <p:sp>
          <p:nvSpPr>
            <p:cNvPr id="157722" name="Line 26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858000" y="2069951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比较审敛法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5029200" y="3046264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用它法判别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6858000" y="3122464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积分判别法</a:t>
            </a:r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6858000" y="2589064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部分和极限</a:t>
            </a:r>
          </a:p>
        </p:txBody>
      </p:sp>
      <p:graphicFrame>
        <p:nvGraphicFramePr>
          <p:cNvPr id="157727" name="Object 31"/>
          <p:cNvGraphicFramePr>
            <a:graphicFrameLocks noChangeAspect="1"/>
          </p:cNvGraphicFramePr>
          <p:nvPr/>
        </p:nvGraphicFramePr>
        <p:xfrm>
          <a:off x="3905250" y="3676824"/>
          <a:ext cx="774700" cy="393700"/>
        </p:xfrm>
        <a:graphic>
          <a:graphicData uri="http://schemas.openxmlformats.org/presentationml/2006/ole">
            <p:oleObj spid="_x0000_s183305" name="Equation" r:id="rId12" imgW="774360" imgH="393480" progId="Equation.3">
              <p:embed/>
            </p:oleObj>
          </a:graphicData>
        </a:graphic>
      </p:graphicFrame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3810000" y="3624436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29" name="AutoShape 33"/>
          <p:cNvSpPr>
            <a:spLocks/>
          </p:cNvSpPr>
          <p:nvPr/>
        </p:nvSpPr>
        <p:spPr bwMode="auto">
          <a:xfrm>
            <a:off x="6705600" y="2117576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395536" y="5180236"/>
          <a:ext cx="3816350" cy="515937"/>
        </p:xfrm>
        <a:graphic>
          <a:graphicData uri="http://schemas.openxmlformats.org/presentationml/2006/ole">
            <p:oleObj spid="_x0000_s183307" name="Equation" r:id="rId13" imgW="1917360" imgH="228600" progId="Equation.DSMT4">
              <p:embed/>
            </p:oleObj>
          </a:graphicData>
        </a:graphic>
      </p:graphicFrame>
      <p:graphicFrame>
        <p:nvGraphicFramePr>
          <p:cNvPr id="183308" name="Object 12"/>
          <p:cNvGraphicFramePr>
            <a:graphicFrameLocks noChangeAspect="1"/>
          </p:cNvGraphicFramePr>
          <p:nvPr/>
        </p:nvGraphicFramePr>
        <p:xfrm>
          <a:off x="4237931" y="5195342"/>
          <a:ext cx="4618037" cy="488950"/>
        </p:xfrm>
        <a:graphic>
          <a:graphicData uri="http://schemas.openxmlformats.org/presentationml/2006/ole">
            <p:oleObj spid="_x0000_s183308" name="Equation" r:id="rId14" imgW="2158920" imgH="228600" progId="Equation.DSMT4">
              <p:embed/>
            </p:oleObj>
          </a:graphicData>
        </a:graphic>
      </p:graphicFrame>
      <p:graphicFrame>
        <p:nvGraphicFramePr>
          <p:cNvPr id="183309" name="Object 13"/>
          <p:cNvGraphicFramePr>
            <a:graphicFrameLocks noChangeAspect="1"/>
          </p:cNvGraphicFramePr>
          <p:nvPr/>
        </p:nvGraphicFramePr>
        <p:xfrm>
          <a:off x="468238" y="5756300"/>
          <a:ext cx="4895850" cy="481012"/>
        </p:xfrm>
        <a:graphic>
          <a:graphicData uri="http://schemas.openxmlformats.org/presentationml/2006/ole">
            <p:oleObj spid="_x0000_s183309" name="Equation" r:id="rId15" imgW="445752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57699" grpId="0" autoUpdateAnimBg="0"/>
      <p:bldP spid="157700" grpId="0" animBg="1"/>
      <p:bldP spid="157701" grpId="0" build="p" autoUpdateAnimBg="0" advAuto="0"/>
      <p:bldP spid="157706" grpId="0" autoUpdateAnimBg="0"/>
      <p:bldP spid="157707" grpId="0" animBg="1"/>
      <p:bldP spid="157708" grpId="0" autoUpdateAnimBg="0"/>
      <p:bldP spid="157709" grpId="0" autoUpdateAnimBg="0"/>
      <p:bldP spid="157714" grpId="0" autoUpdateAnimBg="0"/>
      <p:bldP spid="157716" grpId="0" animBg="1"/>
      <p:bldP spid="157718" grpId="0" autoUpdateAnimBg="0"/>
      <p:bldP spid="157719" grpId="0" autoUpdateAnimBg="0"/>
      <p:bldP spid="157723" grpId="0" autoUpdateAnimBg="0"/>
      <p:bldP spid="157724" grpId="0" autoUpdateAnimBg="0"/>
      <p:bldP spid="157725" grpId="0" autoUpdateAnimBg="0"/>
      <p:bldP spid="157726" grpId="0" autoUpdateAnimBg="0"/>
      <p:bldP spid="157728" grpId="0" animBg="1"/>
      <p:bldP spid="15772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754563" cy="6096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任意项级数审敛法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895600" y="990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为收敛级数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752600" y="800100"/>
          <a:ext cx="1244600" cy="1028700"/>
        </p:xfrm>
        <a:graphic>
          <a:graphicData uri="http://schemas.openxmlformats.org/presentationml/2006/ole">
            <p:oleObj spid="_x0000_s184322" name="Equation" r:id="rId4" imgW="1244520" imgH="1028520" progId="Equation.3">
              <p:embed/>
            </p:oleObj>
          </a:graphicData>
        </a:graphic>
      </p:graphicFrame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609600" y="4267200"/>
            <a:ext cx="691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Leibniz</a:t>
            </a:r>
            <a:r>
              <a:rPr kumimoji="1" lang="zh-CN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判别法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（仅适合交错级数）</a:t>
            </a:r>
            <a:r>
              <a:rPr kumimoji="1" lang="zh-CN" altLang="zh-CN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1447800" y="4953000"/>
          <a:ext cx="1943100" cy="444500"/>
        </p:xfrm>
        <a:graphic>
          <a:graphicData uri="http://schemas.openxmlformats.org/presentationml/2006/ole">
            <p:oleObj spid="_x0000_s184323" name="Equation" r:id="rId5" imgW="1942920" imgH="444240" progId="Equation.3">
              <p:embed/>
            </p:oleObj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1511300" y="5626100"/>
          <a:ext cx="1612900" cy="622300"/>
        </p:xfrm>
        <a:graphic>
          <a:graphicData uri="http://schemas.openxmlformats.org/presentationml/2006/ole">
            <p:oleObj spid="_x0000_s184324" name="Equation" r:id="rId6" imgW="1612800" imgH="622080" progId="Equation.3">
              <p:embed/>
            </p:oleObj>
          </a:graphicData>
        </a:graphic>
      </p:graphicFrame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4419600" y="52673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则交错级数</a:t>
            </a: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6350000" y="5054600"/>
          <a:ext cx="1574800" cy="1041400"/>
        </p:xfrm>
        <a:graphic>
          <a:graphicData uri="http://schemas.openxmlformats.org/presentationml/2006/ole">
            <p:oleObj spid="_x0000_s184325" name="Equation" r:id="rId7" imgW="1574640" imgH="1041120" progId="Equation.3">
              <p:embed/>
            </p:oleObj>
          </a:graphicData>
        </a:graphic>
      </p:graphicFrame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7848600" y="52530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685800" y="990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概念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1903413" y="1905000"/>
          <a:ext cx="2363787" cy="1028700"/>
        </p:xfrm>
        <a:graphic>
          <a:graphicData uri="http://schemas.openxmlformats.org/presentationml/2006/ole">
            <p:oleObj spid="_x0000_s184326" name="Equation" r:id="rId8" imgW="2361960" imgH="1028520" progId="Equation.3">
              <p:embed/>
            </p:oleObj>
          </a:graphicData>
        </a:graphic>
      </p:graphicFrame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4267200" y="1905000"/>
          <a:ext cx="1231900" cy="1028700"/>
        </p:xfrm>
        <a:graphic>
          <a:graphicData uri="http://schemas.openxmlformats.org/presentationml/2006/ole">
            <p:oleObj spid="_x0000_s184327" name="Equation" r:id="rId9" imgW="1231560" imgH="1028520" progId="Equation.3">
              <p:embed/>
            </p:oleObj>
          </a:graphicData>
        </a:graphic>
      </p:graphicFrame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5410200" y="20574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绝对收敛</a:t>
            </a:r>
          </a:p>
        </p:txBody>
      </p:sp>
      <p:graphicFrame>
        <p:nvGraphicFramePr>
          <p:cNvPr id="159759" name="Object 15"/>
          <p:cNvGraphicFramePr>
            <a:graphicFrameLocks noChangeAspect="1"/>
          </p:cNvGraphicFramePr>
          <p:nvPr/>
        </p:nvGraphicFramePr>
        <p:xfrm>
          <a:off x="1841500" y="3124200"/>
          <a:ext cx="2425700" cy="1028700"/>
        </p:xfrm>
        <a:graphic>
          <a:graphicData uri="http://schemas.openxmlformats.org/presentationml/2006/ole">
            <p:oleObj spid="_x0000_s184328" name="Equation" r:id="rId10" imgW="2425680" imgH="1028520" progId="Equation.3">
              <p:embed/>
            </p:oleObj>
          </a:graphicData>
        </a:graphic>
      </p:graphicFrame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5486400" y="3352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条件收敛</a:t>
            </a:r>
          </a:p>
        </p:txBody>
      </p:sp>
      <p:sp>
        <p:nvSpPr>
          <p:cNvPr id="159761" name="AutoShape 17"/>
          <p:cNvSpPr>
            <a:spLocks/>
          </p:cNvSpPr>
          <p:nvPr/>
        </p:nvSpPr>
        <p:spPr bwMode="auto">
          <a:xfrm>
            <a:off x="1600200" y="2133600"/>
            <a:ext cx="230188" cy="1828800"/>
          </a:xfrm>
          <a:prstGeom prst="leftBrace">
            <a:avLst>
              <a:gd name="adj1" fmla="val 662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9762" name="Object 18"/>
          <p:cNvGraphicFramePr>
            <a:graphicFrameLocks noChangeAspect="1"/>
          </p:cNvGraphicFramePr>
          <p:nvPr/>
        </p:nvGraphicFramePr>
        <p:xfrm>
          <a:off x="4330700" y="3162300"/>
          <a:ext cx="1231900" cy="1028700"/>
        </p:xfrm>
        <a:graphic>
          <a:graphicData uri="http://schemas.openxmlformats.org/presentationml/2006/ole">
            <p:oleObj spid="_x0000_s184329" name="Equation" r:id="rId11" imgW="1231560" imgH="1028520" progId="Equation.3">
              <p:embed/>
            </p:oleObj>
          </a:graphicData>
        </a:graphic>
      </p:graphicFrame>
      <p:sp>
        <p:nvSpPr>
          <p:cNvPr id="159763" name="AutoShape 19"/>
          <p:cNvSpPr>
            <a:spLocks/>
          </p:cNvSpPr>
          <p:nvPr/>
        </p:nvSpPr>
        <p:spPr bwMode="auto">
          <a:xfrm>
            <a:off x="3505200" y="5105400"/>
            <a:ext cx="152400" cy="996950"/>
          </a:xfrm>
          <a:prstGeom prst="rightBrace">
            <a:avLst>
              <a:gd name="adj1" fmla="val 5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4" name="AutoShape 20"/>
          <p:cNvSpPr>
            <a:spLocks noChangeArrowheads="1"/>
          </p:cNvSpPr>
          <p:nvPr/>
        </p:nvSpPr>
        <p:spPr bwMode="auto">
          <a:xfrm>
            <a:off x="3733800" y="55054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9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49" grpId="0" autoUpdateAnimBg="0"/>
      <p:bldP spid="159752" grpId="0" autoUpdateAnimBg="0"/>
      <p:bldP spid="159754" grpId="0" autoUpdateAnimBg="0"/>
      <p:bldP spid="159755" grpId="0" autoUpdateAnimBg="0"/>
      <p:bldP spid="159758" grpId="0" build="p" autoUpdateAnimBg="0" advAuto="0"/>
      <p:bldP spid="159760" grpId="0" build="p" autoUpdateAnimBg="0" advAuto="0"/>
      <p:bldP spid="159761" grpId="0" animBg="1"/>
      <p:bldP spid="159763" grpId="0" animBg="1"/>
      <p:bldP spid="15976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1295400" y="457200"/>
          <a:ext cx="4757738" cy="1516063"/>
        </p:xfrm>
        <a:graphic>
          <a:graphicData uri="http://schemas.openxmlformats.org/presentationml/2006/ole">
            <p:oleObj spid="_x0000_s185346" name="Equation" r:id="rId3" imgW="4749480" imgH="1511280" progId="Equation.3">
              <p:embed/>
            </p:oleObj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1371600" y="2362200"/>
          <a:ext cx="3497263" cy="1006475"/>
        </p:xfrm>
        <a:graphic>
          <a:graphicData uri="http://schemas.openxmlformats.org/presentationml/2006/ole">
            <p:oleObj spid="_x0000_s185347" name="Equation" r:id="rId4" imgW="3492360" imgH="1002960" progId="Equation.3">
              <p:embed/>
            </p:oleObj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1371600" y="3690938"/>
          <a:ext cx="5634038" cy="1566862"/>
        </p:xfrm>
        <a:graphic>
          <a:graphicData uri="http://schemas.openxmlformats.org/presentationml/2006/ole">
            <p:oleObj spid="_x0000_s185348" name="Equation" r:id="rId5" imgW="5626080" imgH="1562040" progId="Equation.3">
              <p:embed/>
            </p:oleObj>
          </a:graphicData>
        </a:graphic>
      </p:graphicFrame>
      <p:sp>
        <p:nvSpPr>
          <p:cNvPr id="16179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96200" y="6096000"/>
            <a:ext cx="3810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7621588" y="790575"/>
            <a:ext cx="685800" cy="2800767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 smtClean="0">
                <a:latin typeface="Times New Roman" pitchFamily="18" charset="0"/>
              </a:rPr>
              <a:t>重要级数</a:t>
            </a:r>
            <a:endParaRPr kumimoji="1" lang="zh-CN" altLang="en-US" sz="4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51520" y="206923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解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880170" y="2193057"/>
          <a:ext cx="442913" cy="404813"/>
        </p:xfrm>
        <a:graphic>
          <a:graphicData uri="http://schemas.openxmlformats.org/presentationml/2006/ole">
            <p:oleObj spid="_x0000_s186370" name="公式" r:id="rId3" imgW="444240" imgH="406080" progId="Equation.3">
              <p:embed/>
            </p:oleObj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572320" y="2780928"/>
          <a:ext cx="1917700" cy="1828800"/>
        </p:xfrm>
        <a:graphic>
          <a:graphicData uri="http://schemas.openxmlformats.org/presentationml/2006/ole">
            <p:oleObj spid="_x0000_s186371" name="公式" r:id="rId4" imgW="1917360" imgH="1828800" progId="Equation.3">
              <p:embed/>
            </p:oleObj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464370" y="1916832"/>
          <a:ext cx="2540000" cy="838200"/>
        </p:xfrm>
        <a:graphic>
          <a:graphicData uri="http://schemas.openxmlformats.org/presentationml/2006/ole">
            <p:oleObj spid="_x0000_s186372" name="Equation" r:id="rId5" imgW="2539800" imgH="838080" progId="Equation.3">
              <p:embed/>
            </p:oleObj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4213920" y="2183532"/>
          <a:ext cx="266700" cy="366713"/>
        </p:xfrm>
        <a:graphic>
          <a:graphicData uri="http://schemas.openxmlformats.org/presentationml/2006/ole">
            <p:oleObj spid="_x0000_s186373" name="Equation" r:id="rId6" imgW="266400" imgH="368280" progId="Equation.3">
              <p:embed/>
            </p:oleObj>
          </a:graphicData>
        </a:graphic>
      </p:graphicFrame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4975920" y="2107332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itchFamily="18" charset="0"/>
              </a:rPr>
              <a:t>原级数发散.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861120" y="3542928"/>
          <a:ext cx="481013" cy="404813"/>
        </p:xfrm>
        <a:graphic>
          <a:graphicData uri="http://schemas.openxmlformats.org/presentationml/2006/ole">
            <p:oleObj spid="_x0000_s186374" name="公式" r:id="rId7" imgW="482400" imgH="406080" progId="Equation.3">
              <p:embed/>
            </p:oleObj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3623370" y="3238128"/>
          <a:ext cx="1866900" cy="1384300"/>
        </p:xfrm>
        <a:graphic>
          <a:graphicData uri="http://schemas.openxmlformats.org/presentationml/2006/ole">
            <p:oleObj spid="_x0000_s186375" name="公式" r:id="rId8" imgW="1866600" imgH="1384200" progId="Equation.3">
              <p:embed/>
            </p:oleObj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/>
        </p:nvGraphicFramePr>
        <p:xfrm>
          <a:off x="5517258" y="3504828"/>
          <a:ext cx="596900" cy="392113"/>
        </p:xfrm>
        <a:graphic>
          <a:graphicData uri="http://schemas.openxmlformats.org/presentationml/2006/ole">
            <p:oleObj spid="_x0000_s186376" name="公式" r:id="rId9" imgW="596880" imgH="393480" progId="Equation.3">
              <p:embed/>
            </p:oleObj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1673920" y="4539878"/>
          <a:ext cx="1981200" cy="952500"/>
        </p:xfrm>
        <a:graphic>
          <a:graphicData uri="http://schemas.openxmlformats.org/presentationml/2006/ole">
            <p:oleObj spid="_x0000_s186377" name="公式" r:id="rId10" imgW="1981080" imgH="952200" progId="Equation.3">
              <p:embed/>
            </p:oleObj>
          </a:graphicData>
        </a:graphic>
      </p:graphicFrame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3851970" y="4730378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itchFamily="18" charset="0"/>
              </a:rPr>
              <a:t>故原级数收敛.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384870" y="116632"/>
            <a:ext cx="7807325" cy="2805113"/>
            <a:chOff x="612" y="210"/>
            <a:chExt cx="4918" cy="1767"/>
          </a:xfrm>
        </p:grpSpPr>
        <p:sp>
          <p:nvSpPr>
            <p:cNvPr id="16283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612" y="210"/>
              <a:ext cx="4918" cy="1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612" y="285"/>
              <a:ext cx="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162834" name="Rectangle 18"/>
            <p:cNvSpPr>
              <a:spLocks noChangeArrowheads="1"/>
            </p:cNvSpPr>
            <p:nvPr/>
          </p:nvSpPr>
          <p:spPr bwMode="auto">
            <a:xfrm>
              <a:off x="724" y="285"/>
              <a:ext cx="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162835" name="Rectangle 19"/>
            <p:cNvSpPr>
              <a:spLocks noChangeArrowheads="1"/>
            </p:cNvSpPr>
            <p:nvPr/>
          </p:nvSpPr>
          <p:spPr bwMode="auto">
            <a:xfrm>
              <a:off x="836" y="285"/>
              <a:ext cx="22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/>
            </a:p>
          </p:txBody>
        </p:sp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949" y="273"/>
              <a:ext cx="1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62837" name="Rectangle 21"/>
            <p:cNvSpPr>
              <a:spLocks noChangeArrowheads="1"/>
            </p:cNvSpPr>
            <p:nvPr/>
          </p:nvSpPr>
          <p:spPr bwMode="auto">
            <a:xfrm>
              <a:off x="1060" y="285"/>
              <a:ext cx="123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判定下列级数的敛散性</a:t>
              </a:r>
              <a:endParaRPr lang="zh-CN" altLang="en-US"/>
            </a:p>
          </p:txBody>
        </p:sp>
        <p:sp>
          <p:nvSpPr>
            <p:cNvPr id="162838" name="Rectangle 22"/>
            <p:cNvSpPr>
              <a:spLocks noChangeArrowheads="1"/>
            </p:cNvSpPr>
            <p:nvPr/>
          </p:nvSpPr>
          <p:spPr bwMode="auto">
            <a:xfrm>
              <a:off x="3293" y="285"/>
              <a:ext cx="22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宋体" pitchFamily="2" charset="-122"/>
                </a:rPr>
                <a:t>:</a:t>
              </a:r>
              <a:endParaRPr lang="en-US" altLang="zh-CN"/>
            </a:p>
          </p:txBody>
        </p:sp>
        <p:sp>
          <p:nvSpPr>
            <p:cNvPr id="162839" name="Rectangle 23"/>
            <p:cNvSpPr>
              <a:spLocks noChangeArrowheads="1"/>
            </p:cNvSpPr>
            <p:nvPr/>
          </p:nvSpPr>
          <p:spPr bwMode="auto">
            <a:xfrm>
              <a:off x="3406" y="273"/>
              <a:ext cx="1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612" y="829"/>
              <a:ext cx="33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(1)</a:t>
              </a:r>
              <a:endParaRPr lang="en-US" altLang="zh-CN"/>
            </a:p>
          </p:txBody>
        </p:sp>
        <p:sp>
          <p:nvSpPr>
            <p:cNvPr id="162841" name="Rectangle 25"/>
            <p:cNvSpPr>
              <a:spLocks noChangeArrowheads="1"/>
            </p:cNvSpPr>
            <p:nvPr/>
          </p:nvSpPr>
          <p:spPr bwMode="auto">
            <a:xfrm>
              <a:off x="854" y="829"/>
              <a:ext cx="14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968" y="624"/>
              <a:ext cx="845" cy="689"/>
              <a:chOff x="968" y="624"/>
              <a:chExt cx="845" cy="689"/>
            </a:xfrm>
          </p:grpSpPr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1576" y="955"/>
                <a:ext cx="136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4" name="Rectangle 28"/>
              <p:cNvSpPr>
                <a:spLocks noChangeArrowheads="1"/>
              </p:cNvSpPr>
              <p:nvPr/>
            </p:nvSpPr>
            <p:spPr bwMode="auto">
              <a:xfrm>
                <a:off x="968" y="712"/>
                <a:ext cx="475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500" b="1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62845" name="Rectangle 29"/>
              <p:cNvSpPr>
                <a:spLocks noChangeArrowheads="1"/>
              </p:cNvSpPr>
              <p:nvPr/>
            </p:nvSpPr>
            <p:spPr bwMode="auto">
              <a:xfrm>
                <a:off x="1044" y="624"/>
                <a:ext cx="192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162846" name="Rectangle 30"/>
              <p:cNvSpPr>
                <a:spLocks noChangeArrowheads="1"/>
              </p:cNvSpPr>
              <p:nvPr/>
            </p:nvSpPr>
            <p:spPr bwMode="auto">
              <a:xfrm>
                <a:off x="1068" y="1105"/>
                <a:ext cx="168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62847" name="Rectangle 31"/>
              <p:cNvSpPr>
                <a:spLocks noChangeArrowheads="1"/>
              </p:cNvSpPr>
              <p:nvPr/>
            </p:nvSpPr>
            <p:spPr bwMode="auto">
              <a:xfrm>
                <a:off x="1151" y="1119"/>
                <a:ext cx="13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2848" name="Rectangle 32"/>
              <p:cNvSpPr>
                <a:spLocks noChangeArrowheads="1"/>
              </p:cNvSpPr>
              <p:nvPr/>
            </p:nvSpPr>
            <p:spPr bwMode="auto">
              <a:xfrm>
                <a:off x="1585" y="649"/>
                <a:ext cx="223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2849" name="Rectangle 33"/>
              <p:cNvSpPr>
                <a:spLocks noChangeArrowheads="1"/>
              </p:cNvSpPr>
              <p:nvPr/>
            </p:nvSpPr>
            <p:spPr bwMode="auto">
              <a:xfrm>
                <a:off x="1249" y="800"/>
                <a:ext cx="396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sin</a:t>
                </a:r>
                <a:endParaRPr lang="en-US" altLang="zh-CN"/>
              </a:p>
            </p:txBody>
          </p:sp>
          <p:sp>
            <p:nvSpPr>
              <p:cNvPr id="162850" name="Rectangle 34"/>
              <p:cNvSpPr>
                <a:spLocks noChangeArrowheads="1"/>
              </p:cNvSpPr>
              <p:nvPr/>
            </p:nvSpPr>
            <p:spPr bwMode="auto">
              <a:xfrm>
                <a:off x="980" y="1120"/>
                <a:ext cx="1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2851" name="Rectangle 35"/>
              <p:cNvSpPr>
                <a:spLocks noChangeArrowheads="1"/>
              </p:cNvSpPr>
              <p:nvPr/>
            </p:nvSpPr>
            <p:spPr bwMode="auto">
              <a:xfrm>
                <a:off x="1581" y="983"/>
                <a:ext cx="232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</p:grpSp>
        <p:sp>
          <p:nvSpPr>
            <p:cNvPr id="162852" name="Rectangle 36"/>
            <p:cNvSpPr>
              <a:spLocks noChangeArrowheads="1"/>
            </p:cNvSpPr>
            <p:nvPr/>
          </p:nvSpPr>
          <p:spPr bwMode="auto">
            <a:xfrm>
              <a:off x="1730" y="829"/>
              <a:ext cx="556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;  (2)</a:t>
              </a:r>
              <a:endParaRPr lang="en-US" altLang="zh-CN"/>
            </a:p>
          </p:txBody>
        </p:sp>
        <p:sp>
          <p:nvSpPr>
            <p:cNvPr id="162853" name="Rectangle 37"/>
            <p:cNvSpPr>
              <a:spLocks noChangeArrowheads="1"/>
            </p:cNvSpPr>
            <p:nvPr/>
          </p:nvSpPr>
          <p:spPr bwMode="auto">
            <a:xfrm>
              <a:off x="2352" y="829"/>
              <a:ext cx="14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2467" y="624"/>
              <a:ext cx="990" cy="690"/>
              <a:chOff x="2467" y="624"/>
              <a:chExt cx="990" cy="690"/>
            </a:xfrm>
          </p:grpSpPr>
          <p:sp>
            <p:nvSpPr>
              <p:cNvPr id="162855" name="Line 39"/>
              <p:cNvSpPr>
                <a:spLocks noChangeShapeType="1"/>
              </p:cNvSpPr>
              <p:nvPr/>
            </p:nvSpPr>
            <p:spPr bwMode="auto">
              <a:xfrm>
                <a:off x="2758" y="955"/>
                <a:ext cx="59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56" name="Rectangle 40"/>
              <p:cNvSpPr>
                <a:spLocks noChangeArrowheads="1"/>
              </p:cNvSpPr>
              <p:nvPr/>
            </p:nvSpPr>
            <p:spPr bwMode="auto">
              <a:xfrm>
                <a:off x="2467" y="713"/>
                <a:ext cx="475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500" b="1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62857" name="Rectangle 41"/>
              <p:cNvSpPr>
                <a:spLocks noChangeArrowheads="1"/>
              </p:cNvSpPr>
              <p:nvPr/>
            </p:nvSpPr>
            <p:spPr bwMode="auto">
              <a:xfrm>
                <a:off x="2543" y="624"/>
                <a:ext cx="192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162858" name="Rectangle 42"/>
              <p:cNvSpPr>
                <a:spLocks noChangeArrowheads="1"/>
              </p:cNvSpPr>
              <p:nvPr/>
            </p:nvSpPr>
            <p:spPr bwMode="auto">
              <a:xfrm>
                <a:off x="2566" y="1106"/>
                <a:ext cx="168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62859" name="Rectangle 43"/>
              <p:cNvSpPr>
                <a:spLocks noChangeArrowheads="1"/>
              </p:cNvSpPr>
              <p:nvPr/>
            </p:nvSpPr>
            <p:spPr bwMode="auto">
              <a:xfrm>
                <a:off x="3042" y="961"/>
                <a:ext cx="278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162860" name="Rectangle 44"/>
              <p:cNvSpPr>
                <a:spLocks noChangeArrowheads="1"/>
              </p:cNvSpPr>
              <p:nvPr/>
            </p:nvSpPr>
            <p:spPr bwMode="auto">
              <a:xfrm>
                <a:off x="2649" y="1120"/>
                <a:ext cx="13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2861" name="Rectangle 45"/>
              <p:cNvSpPr>
                <a:spLocks noChangeArrowheads="1"/>
              </p:cNvSpPr>
              <p:nvPr/>
            </p:nvSpPr>
            <p:spPr bwMode="auto">
              <a:xfrm>
                <a:off x="2762" y="984"/>
                <a:ext cx="223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162862" name="Rectangle 46"/>
              <p:cNvSpPr>
                <a:spLocks noChangeArrowheads="1"/>
              </p:cNvSpPr>
              <p:nvPr/>
            </p:nvSpPr>
            <p:spPr bwMode="auto">
              <a:xfrm>
                <a:off x="2997" y="649"/>
                <a:ext cx="223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2863" name="Rectangle 47"/>
              <p:cNvSpPr>
                <a:spLocks noChangeArrowheads="1"/>
              </p:cNvSpPr>
              <p:nvPr/>
            </p:nvSpPr>
            <p:spPr bwMode="auto">
              <a:xfrm>
                <a:off x="2479" y="1121"/>
                <a:ext cx="1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2864" name="Rectangle 48"/>
              <p:cNvSpPr>
                <a:spLocks noChangeArrowheads="1"/>
              </p:cNvSpPr>
              <p:nvPr/>
            </p:nvSpPr>
            <p:spPr bwMode="auto">
              <a:xfrm>
                <a:off x="2892" y="966"/>
                <a:ext cx="1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2865" name="Rectangle 49"/>
              <p:cNvSpPr>
                <a:spLocks noChangeArrowheads="1"/>
              </p:cNvSpPr>
              <p:nvPr/>
            </p:nvSpPr>
            <p:spPr bwMode="auto">
              <a:xfrm>
                <a:off x="3225" y="987"/>
                <a:ext cx="232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</p:grpSp>
        <p:sp>
          <p:nvSpPr>
            <p:cNvPr id="162866" name="Rectangle 50"/>
            <p:cNvSpPr>
              <a:spLocks noChangeArrowheads="1"/>
            </p:cNvSpPr>
            <p:nvPr/>
          </p:nvSpPr>
          <p:spPr bwMode="auto">
            <a:xfrm>
              <a:off x="3372" y="829"/>
              <a:ext cx="20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;</a:t>
              </a:r>
              <a:endParaRPr lang="en-US" altLang="zh-CN"/>
            </a:p>
          </p:txBody>
        </p:sp>
        <p:sp>
          <p:nvSpPr>
            <p:cNvPr id="162867" name="Rectangle 51"/>
            <p:cNvSpPr>
              <a:spLocks noChangeArrowheads="1"/>
            </p:cNvSpPr>
            <p:nvPr/>
          </p:nvSpPr>
          <p:spPr bwMode="auto">
            <a:xfrm>
              <a:off x="3545" y="829"/>
              <a:ext cx="19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162868" name="Rectangle 52"/>
            <p:cNvSpPr>
              <a:spLocks noChangeArrowheads="1"/>
            </p:cNvSpPr>
            <p:nvPr/>
          </p:nvSpPr>
          <p:spPr bwMode="auto">
            <a:xfrm>
              <a:off x="3751" y="829"/>
              <a:ext cx="158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62869" name="Rectangle 53"/>
            <p:cNvSpPr>
              <a:spLocks noChangeArrowheads="1"/>
            </p:cNvSpPr>
            <p:nvPr/>
          </p:nvSpPr>
          <p:spPr bwMode="auto">
            <a:xfrm>
              <a:off x="3820" y="829"/>
              <a:ext cx="19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162870" name="Rectangle 54"/>
            <p:cNvSpPr>
              <a:spLocks noChangeArrowheads="1"/>
            </p:cNvSpPr>
            <p:nvPr/>
          </p:nvSpPr>
          <p:spPr bwMode="auto">
            <a:xfrm>
              <a:off x="3925" y="829"/>
              <a:ext cx="158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62871" name="Rectangle 55"/>
            <p:cNvSpPr>
              <a:spLocks noChangeArrowheads="1"/>
            </p:cNvSpPr>
            <p:nvPr/>
          </p:nvSpPr>
          <p:spPr bwMode="auto">
            <a:xfrm>
              <a:off x="3993" y="829"/>
              <a:ext cx="14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4109" y="648"/>
              <a:ext cx="1253" cy="648"/>
              <a:chOff x="4109" y="648"/>
              <a:chExt cx="1253" cy="648"/>
            </a:xfrm>
          </p:grpSpPr>
          <p:sp>
            <p:nvSpPr>
              <p:cNvPr id="162873" name="Line 57"/>
              <p:cNvSpPr>
                <a:spLocks noChangeShapeType="1"/>
              </p:cNvSpPr>
              <p:nvPr/>
            </p:nvSpPr>
            <p:spPr bwMode="auto">
              <a:xfrm>
                <a:off x="4956" y="959"/>
                <a:ext cx="222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74" name="Rectangle 58"/>
              <p:cNvSpPr>
                <a:spLocks noChangeArrowheads="1"/>
              </p:cNvSpPr>
              <p:nvPr/>
            </p:nvSpPr>
            <p:spPr bwMode="auto">
              <a:xfrm>
                <a:off x="4109" y="733"/>
                <a:ext cx="443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200" b="1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62875" name="Rectangle 59"/>
              <p:cNvSpPr>
                <a:spLocks noChangeArrowheads="1"/>
              </p:cNvSpPr>
              <p:nvPr/>
            </p:nvSpPr>
            <p:spPr bwMode="auto">
              <a:xfrm>
                <a:off x="4180" y="648"/>
                <a:ext cx="18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162876" name="Rectangle 60"/>
              <p:cNvSpPr>
                <a:spLocks noChangeArrowheads="1"/>
              </p:cNvSpPr>
              <p:nvPr/>
            </p:nvSpPr>
            <p:spPr bwMode="auto">
              <a:xfrm>
                <a:off x="4202" y="1099"/>
                <a:ext cx="15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62877" name="Rectangle 61"/>
              <p:cNvSpPr>
                <a:spLocks noChangeArrowheads="1"/>
              </p:cNvSpPr>
              <p:nvPr/>
            </p:nvSpPr>
            <p:spPr bwMode="auto">
              <a:xfrm>
                <a:off x="4776" y="793"/>
                <a:ext cx="259" cy="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162878" name="Rectangle 62"/>
              <p:cNvSpPr>
                <a:spLocks noChangeArrowheads="1"/>
              </p:cNvSpPr>
              <p:nvPr/>
            </p:nvSpPr>
            <p:spPr bwMode="auto">
              <a:xfrm>
                <a:off x="4278" y="1112"/>
                <a:ext cx="1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2879" name="Rectangle 63"/>
              <p:cNvSpPr>
                <a:spLocks noChangeArrowheads="1"/>
              </p:cNvSpPr>
              <p:nvPr/>
            </p:nvSpPr>
            <p:spPr bwMode="auto">
              <a:xfrm>
                <a:off x="5091" y="963"/>
                <a:ext cx="12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62880" name="Rectangle 64"/>
              <p:cNvSpPr>
                <a:spLocks noChangeArrowheads="1"/>
              </p:cNvSpPr>
              <p:nvPr/>
            </p:nvSpPr>
            <p:spPr bwMode="auto">
              <a:xfrm>
                <a:off x="5192" y="815"/>
                <a:ext cx="17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62881" name="Rectangle 65"/>
              <p:cNvSpPr>
                <a:spLocks noChangeArrowheads="1"/>
              </p:cNvSpPr>
              <p:nvPr/>
            </p:nvSpPr>
            <p:spPr bwMode="auto">
              <a:xfrm>
                <a:off x="5011" y="675"/>
                <a:ext cx="20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2882" name="Rectangle 66"/>
              <p:cNvSpPr>
                <a:spLocks noChangeArrowheads="1"/>
              </p:cNvSpPr>
              <p:nvPr/>
            </p:nvSpPr>
            <p:spPr bwMode="auto">
              <a:xfrm>
                <a:off x="4632" y="815"/>
                <a:ext cx="20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2883" name="Rectangle 67"/>
              <p:cNvSpPr>
                <a:spLocks noChangeArrowheads="1"/>
              </p:cNvSpPr>
              <p:nvPr/>
            </p:nvSpPr>
            <p:spPr bwMode="auto">
              <a:xfrm>
                <a:off x="4374" y="815"/>
                <a:ext cx="357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ln(</a:t>
                </a:r>
                <a:endParaRPr lang="en-US" altLang="zh-CN"/>
              </a:p>
            </p:txBody>
          </p:sp>
          <p:sp>
            <p:nvSpPr>
              <p:cNvPr id="162884" name="Rectangle 68"/>
              <p:cNvSpPr>
                <a:spLocks noChangeArrowheads="1"/>
              </p:cNvSpPr>
              <p:nvPr/>
            </p:nvSpPr>
            <p:spPr bwMode="auto">
              <a:xfrm>
                <a:off x="4123" y="1114"/>
                <a:ext cx="132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2885" name="Rectangle 69"/>
              <p:cNvSpPr>
                <a:spLocks noChangeArrowheads="1"/>
              </p:cNvSpPr>
              <p:nvPr/>
            </p:nvSpPr>
            <p:spPr bwMode="auto">
              <a:xfrm>
                <a:off x="4960" y="986"/>
                <a:ext cx="217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</p:grpSp>
        <p:sp>
          <p:nvSpPr>
            <p:cNvPr id="162886" name="Rectangle 70"/>
            <p:cNvSpPr>
              <a:spLocks noChangeArrowheads="1"/>
            </p:cNvSpPr>
            <p:nvPr/>
          </p:nvSpPr>
          <p:spPr bwMode="auto">
            <a:xfrm>
              <a:off x="5277" y="829"/>
              <a:ext cx="14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</p:grpSp>
      <p:graphicFrame>
        <p:nvGraphicFramePr>
          <p:cNvPr id="71" name="Object 3"/>
          <p:cNvGraphicFramePr>
            <a:graphicFrameLocks noChangeAspect="1"/>
          </p:cNvGraphicFramePr>
          <p:nvPr/>
        </p:nvGraphicFramePr>
        <p:xfrm>
          <a:off x="755576" y="5386536"/>
          <a:ext cx="4287960" cy="936104"/>
        </p:xfrm>
        <a:graphic>
          <a:graphicData uri="http://schemas.openxmlformats.org/presentationml/2006/ole">
            <p:oleObj spid="_x0000_s186378" name="Equation" r:id="rId11" imgW="1803240" imgH="393480" progId="Equation.DSMT4">
              <p:embed/>
            </p:oleObj>
          </a:graphicData>
        </a:graphic>
      </p:graphicFrame>
      <p:graphicFrame>
        <p:nvGraphicFramePr>
          <p:cNvPr id="72" name="Object 4"/>
          <p:cNvGraphicFramePr>
            <a:graphicFrameLocks noChangeAspect="1"/>
          </p:cNvGraphicFramePr>
          <p:nvPr/>
        </p:nvGraphicFramePr>
        <p:xfrm>
          <a:off x="5077916" y="5746576"/>
          <a:ext cx="266700" cy="366712"/>
        </p:xfrm>
        <a:graphic>
          <a:graphicData uri="http://schemas.openxmlformats.org/presentationml/2006/ole">
            <p:oleObj spid="_x0000_s186379" name="Equation" r:id="rId12" imgW="266400" imgH="368280" progId="Equation.3">
              <p:embed/>
            </p:oleObj>
          </a:graphicData>
        </a:graphic>
      </p:graphicFrame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5488632" y="5659512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 dirty="0">
                <a:latin typeface="Times New Roman" pitchFamily="18" charset="0"/>
              </a:rPr>
              <a:t>故原级数收敛.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23" grpId="0" autoUpdateAnimBg="0"/>
      <p:bldP spid="162828" grpId="0" autoUpdateAnimBg="0"/>
      <p:bldP spid="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11560" y="44624"/>
            <a:ext cx="541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空间直线</a:t>
            </a:r>
            <a:endParaRPr kumimoji="1" lang="zh-CN" altLang="en-US" sz="240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622524" y="1260823"/>
          <a:ext cx="4356100" cy="1001712"/>
        </p:xfrm>
        <a:graphic>
          <a:graphicData uri="http://schemas.openxmlformats.org/presentationml/2006/ole">
            <p:oleObj spid="_x0000_s95236" name="公式" r:id="rId3" imgW="4356000" imgH="1002960" progId="Equation.3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67544" y="620688"/>
            <a:ext cx="3917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[1]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空间直线的一般方程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11080" y="116632"/>
            <a:ext cx="3581400" cy="3168352"/>
            <a:chOff x="3264" y="1344"/>
            <a:chExt cx="2256" cy="196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264" y="1344"/>
              <a:ext cx="2256" cy="1968"/>
              <a:chOff x="1657" y="1321"/>
              <a:chExt cx="2974" cy="1910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40970" name="Line 10"/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0973" name="Object 13"/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p:oleObj spid="_x0000_s95241" name="公式" r:id="rId4" imgW="266400" imgH="253800" progId="Equation.3">
                    <p:embed/>
                  </p:oleObj>
                </a:graphicData>
              </a:graphic>
            </p:graphicFrame>
            <p:graphicFrame>
              <p:nvGraphicFramePr>
                <p:cNvPr id="40974" name="Object 14"/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p:oleObj spid="_x0000_s95242" name="公式" r:id="rId5" imgW="266400" imgH="330120" progId="Equation.3">
                    <p:embed/>
                  </p:oleObj>
                </a:graphicData>
              </a:graphic>
            </p:graphicFrame>
            <p:graphicFrame>
              <p:nvGraphicFramePr>
                <p:cNvPr id="40975" name="Object 15"/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p:oleObj spid="_x0000_s95243" name="公式" r:id="rId6" imgW="215640" imgH="26640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40976" name="Object 16"/>
              <p:cNvGraphicFramePr>
                <a:graphicFrameLocks noChangeAspect="1"/>
              </p:cNvGraphicFramePr>
              <p:nvPr/>
            </p:nvGraphicFramePr>
            <p:xfrm>
              <a:off x="2592" y="2673"/>
              <a:ext cx="144" cy="159"/>
            </p:xfrm>
            <a:graphic>
              <a:graphicData uri="http://schemas.openxmlformats.org/presentationml/2006/ole">
                <p:oleObj spid="_x0000_s95240" name="公式" r:id="rId7" imgW="228600" imgH="253800" progId="Equation.3">
                  <p:embed/>
                </p:oleObj>
              </a:graphicData>
            </a:graphic>
          </p:graphicFrame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037" y="1513"/>
              <a:ext cx="475" cy="1134"/>
              <a:chOff x="4037" y="1513"/>
              <a:chExt cx="475" cy="1134"/>
            </a:xfrm>
          </p:grpSpPr>
          <p:sp>
            <p:nvSpPr>
              <p:cNvPr id="40978" name="AutoShape 18"/>
              <p:cNvSpPr>
                <a:spLocks noChangeArrowheads="1"/>
              </p:cNvSpPr>
              <p:nvPr/>
            </p:nvSpPr>
            <p:spPr bwMode="auto">
              <a:xfrm rot="-3039119">
                <a:off x="3659" y="1891"/>
                <a:ext cx="1134" cy="377"/>
              </a:xfrm>
              <a:prstGeom prst="parallelogram">
                <a:avLst>
                  <a:gd name="adj" fmla="val 26389"/>
                </a:avLst>
              </a:prstGeom>
              <a:solidFill>
                <a:srgbClr val="C9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979" name="Object 19"/>
              <p:cNvGraphicFramePr>
                <a:graphicFrameLocks noChangeAspect="1"/>
              </p:cNvGraphicFramePr>
              <p:nvPr/>
            </p:nvGraphicFramePr>
            <p:xfrm>
              <a:off x="4320" y="1680"/>
              <a:ext cx="192" cy="192"/>
            </p:xfrm>
            <a:graphic>
              <a:graphicData uri="http://schemas.openxmlformats.org/presentationml/2006/ole">
                <p:oleObj spid="_x0000_s95239" name="公式" r:id="rId8" imgW="457200" imgH="457200" progId="Equation.3">
                  <p:embed/>
                </p:oleObj>
              </a:graphicData>
            </a:graphic>
          </p:graphicFrame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914" y="1841"/>
              <a:ext cx="1411" cy="665"/>
              <a:chOff x="3914" y="1841"/>
              <a:chExt cx="1411" cy="665"/>
            </a:xfrm>
          </p:grpSpPr>
          <p:sp>
            <p:nvSpPr>
              <p:cNvPr id="40981" name="AutoShape 21"/>
              <p:cNvSpPr>
                <a:spLocks noChangeArrowheads="1"/>
              </p:cNvSpPr>
              <p:nvPr/>
            </p:nvSpPr>
            <p:spPr bwMode="auto">
              <a:xfrm rot="-719080">
                <a:off x="3914" y="1841"/>
                <a:ext cx="1411" cy="665"/>
              </a:xfrm>
              <a:prstGeom prst="parallelogram">
                <a:avLst>
                  <a:gd name="adj" fmla="val 124518"/>
                </a:avLst>
              </a:prstGeom>
              <a:solidFill>
                <a:srgbClr val="FFC1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982" name="Object 22"/>
              <p:cNvGraphicFramePr>
                <a:graphicFrameLocks noChangeAspect="1"/>
              </p:cNvGraphicFramePr>
              <p:nvPr/>
            </p:nvGraphicFramePr>
            <p:xfrm>
              <a:off x="4411" y="2304"/>
              <a:ext cx="197" cy="192"/>
            </p:xfrm>
            <a:graphic>
              <a:graphicData uri="http://schemas.openxmlformats.org/presentationml/2006/ole">
                <p:oleObj spid="_x0000_s95238" name="公式" r:id="rId9" imgW="469800" imgH="457200" progId="Equation.3">
                  <p:embed/>
                </p:oleObj>
              </a:graphicData>
            </a:graphic>
          </p:graphicFrame>
        </p:grp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V="1">
              <a:off x="3992" y="1824"/>
              <a:ext cx="700" cy="8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4" name="Object 24"/>
            <p:cNvGraphicFramePr>
              <a:graphicFrameLocks noChangeAspect="1"/>
            </p:cNvGraphicFramePr>
            <p:nvPr/>
          </p:nvGraphicFramePr>
          <p:xfrm>
            <a:off x="4714" y="1584"/>
            <a:ext cx="134" cy="151"/>
          </p:xfrm>
          <a:graphic>
            <a:graphicData uri="http://schemas.openxmlformats.org/presentationml/2006/ole">
              <p:oleObj spid="_x0000_s95237" name="公式" r:id="rId10" imgW="279360" imgH="317160" progId="Equation.3">
                <p:embed/>
              </p:oleObj>
            </a:graphicData>
          </a:graphic>
        </p:graphicFrame>
      </p:grpSp>
      <p:sp>
        <p:nvSpPr>
          <p:cNvPr id="40985" name="Rectangle 25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153400" y="6264275"/>
            <a:ext cx="762000" cy="441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5844480" y="3140968"/>
            <a:ext cx="3048000" cy="2659063"/>
            <a:chOff x="3312" y="672"/>
            <a:chExt cx="1920" cy="1675"/>
          </a:xfrm>
        </p:grpSpPr>
        <p:grpSp>
          <p:nvGrpSpPr>
            <p:cNvPr id="27" name="Group 3"/>
            <p:cNvGrpSpPr>
              <a:grpSpLocks/>
            </p:cNvGrpSpPr>
            <p:nvPr/>
          </p:nvGrpSpPr>
          <p:grpSpPr bwMode="auto">
            <a:xfrm>
              <a:off x="3312" y="672"/>
              <a:ext cx="1920" cy="1675"/>
              <a:chOff x="1657" y="1321"/>
              <a:chExt cx="2974" cy="1910"/>
            </a:xfrm>
          </p:grpSpPr>
          <p:grpSp>
            <p:nvGrpSpPr>
              <p:cNvPr id="36" name="Group 4"/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1" name="Object 8"/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p:oleObj spid="_x0000_s95244" name="公式" r:id="rId12" imgW="266400" imgH="253800" progId="Equation.3">
                    <p:embed/>
                  </p:oleObj>
                </a:graphicData>
              </a:graphic>
            </p:graphicFrame>
            <p:graphicFrame>
              <p:nvGraphicFramePr>
                <p:cNvPr id="42" name="Object 9"/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p:oleObj spid="_x0000_s95245" name="公式" r:id="rId13" imgW="266400" imgH="330120" progId="Equation.3">
                    <p:embed/>
                  </p:oleObj>
                </a:graphicData>
              </a:graphic>
            </p:graphicFrame>
            <p:graphicFrame>
              <p:nvGraphicFramePr>
                <p:cNvPr id="43" name="Object 10"/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p:oleObj spid="_x0000_s95246" name="公式" r:id="rId14" imgW="215640" imgH="26640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37" name="Object 11"/>
              <p:cNvGraphicFramePr>
                <a:graphicFrameLocks noChangeAspect="1"/>
              </p:cNvGraphicFramePr>
              <p:nvPr/>
            </p:nvGraphicFramePr>
            <p:xfrm>
              <a:off x="2592" y="2673"/>
              <a:ext cx="144" cy="159"/>
            </p:xfrm>
            <a:graphic>
              <a:graphicData uri="http://schemas.openxmlformats.org/presentationml/2006/ole">
                <p:oleObj spid="_x0000_s95247" name="公式" r:id="rId15" imgW="228600" imgH="253800" progId="Equation.3">
                  <p:embed/>
                </p:oleObj>
              </a:graphicData>
            </a:graphic>
          </p:graphicFrame>
        </p:grp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4032" y="864"/>
              <a:ext cx="576" cy="432"/>
              <a:chOff x="3840" y="1488"/>
              <a:chExt cx="576" cy="432"/>
            </a:xfrm>
          </p:grpSpPr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 flipV="1">
                <a:off x="3840" y="1584"/>
                <a:ext cx="576" cy="336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" name="Object 14"/>
              <p:cNvGraphicFramePr>
                <a:graphicFrameLocks noChangeAspect="1"/>
              </p:cNvGraphicFramePr>
              <p:nvPr/>
            </p:nvGraphicFramePr>
            <p:xfrm>
              <a:off x="4176" y="1488"/>
              <a:ext cx="144" cy="199"/>
            </p:xfrm>
            <a:graphic>
              <a:graphicData uri="http://schemas.openxmlformats.org/presentationml/2006/ole">
                <p:oleObj spid="_x0000_s95248" name="公式" r:id="rId16" imgW="228600" imgH="317160" progId="Equation.3">
                  <p:embed/>
                </p:oleObj>
              </a:graphicData>
            </a:graphic>
          </p:graphicFrame>
        </p:grpSp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3984" y="864"/>
              <a:ext cx="1226" cy="768"/>
              <a:chOff x="3792" y="1488"/>
              <a:chExt cx="1226" cy="768"/>
            </a:xfrm>
          </p:grpSpPr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 flipV="1">
                <a:off x="3792" y="1580"/>
                <a:ext cx="1116" cy="6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" name="Object 17"/>
              <p:cNvGraphicFramePr>
                <a:graphicFrameLocks noChangeAspect="1"/>
              </p:cNvGraphicFramePr>
              <p:nvPr/>
            </p:nvGraphicFramePr>
            <p:xfrm>
              <a:off x="4888" y="1488"/>
              <a:ext cx="130" cy="147"/>
            </p:xfrm>
            <a:graphic>
              <a:graphicData uri="http://schemas.openxmlformats.org/presentationml/2006/ole">
                <p:oleObj spid="_x0000_s95249" name="公式" r:id="rId17" imgW="279360" imgH="317160" progId="Equation.3">
                  <p:embed/>
                </p:oleObj>
              </a:graphicData>
            </a:graphic>
          </p:graphicFrame>
        </p:grpSp>
        <p:graphicFrame>
          <p:nvGraphicFramePr>
            <p:cNvPr id="30" name="Object 18"/>
            <p:cNvGraphicFramePr>
              <a:graphicFrameLocks noChangeAspect="1"/>
            </p:cNvGraphicFramePr>
            <p:nvPr/>
          </p:nvGraphicFramePr>
          <p:xfrm>
            <a:off x="4192" y="1344"/>
            <a:ext cx="423" cy="288"/>
          </p:xfrm>
          <a:graphic>
            <a:graphicData uri="http://schemas.openxmlformats.org/presentationml/2006/ole">
              <p:oleObj spid="_x0000_s95250" name="公式" r:id="rId18" imgW="672840" imgH="457200" progId="Equation.3">
                <p:embed/>
              </p:oleObj>
            </a:graphicData>
          </a:graphic>
        </p:graphicFrame>
        <p:graphicFrame>
          <p:nvGraphicFramePr>
            <p:cNvPr id="31" name="Object 19"/>
            <p:cNvGraphicFramePr>
              <a:graphicFrameLocks noChangeAspect="1"/>
            </p:cNvGraphicFramePr>
            <p:nvPr/>
          </p:nvGraphicFramePr>
          <p:xfrm>
            <a:off x="4640" y="1104"/>
            <a:ext cx="376" cy="255"/>
          </p:xfrm>
          <a:graphic>
            <a:graphicData uri="http://schemas.openxmlformats.org/presentationml/2006/ole">
              <p:oleObj spid="_x0000_s95251" name="公式" r:id="rId19" imgW="596880" imgH="406080" progId="Equation.3">
                <p:embed/>
              </p:oleObj>
            </a:graphicData>
          </a:graphic>
        </p:graphicFrame>
      </p:grp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467544" y="3866232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[3]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空间直线的参数方程</a:t>
            </a:r>
          </a:p>
        </p:txBody>
      </p:sp>
      <p:graphicFrame>
        <p:nvGraphicFramePr>
          <p:cNvPr id="45" name="Object 21"/>
          <p:cNvGraphicFramePr>
            <a:graphicFrameLocks noChangeAspect="1"/>
          </p:cNvGraphicFramePr>
          <p:nvPr/>
        </p:nvGraphicFramePr>
        <p:xfrm>
          <a:off x="1105000" y="2858120"/>
          <a:ext cx="3657600" cy="965200"/>
        </p:xfrm>
        <a:graphic>
          <a:graphicData uri="http://schemas.openxmlformats.org/presentationml/2006/ole">
            <p:oleObj spid="_x0000_s95252" name="公式" r:id="rId20" imgW="3657600" imgH="965160" progId="Equation.3">
              <p:embed/>
            </p:oleObj>
          </a:graphicData>
        </a:graphic>
      </p:graphicFrame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67544" y="2434009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[2]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空间直线的对称式方程</a:t>
            </a:r>
          </a:p>
        </p:txBody>
      </p:sp>
      <p:graphicFrame>
        <p:nvGraphicFramePr>
          <p:cNvPr id="47" name="Object 23"/>
          <p:cNvGraphicFramePr>
            <a:graphicFrameLocks noChangeAspect="1"/>
          </p:cNvGraphicFramePr>
          <p:nvPr/>
        </p:nvGraphicFramePr>
        <p:xfrm>
          <a:off x="989708" y="4370288"/>
          <a:ext cx="2044700" cy="1651000"/>
        </p:xfrm>
        <a:graphic>
          <a:graphicData uri="http://schemas.openxmlformats.org/presentationml/2006/ole">
            <p:oleObj spid="_x0000_s95253" name="公式" r:id="rId21" imgW="2044440" imgH="1650960" progId="Equation.3">
              <p:embed/>
            </p:oleObj>
          </a:graphicData>
        </a:graphic>
      </p:graphicFrame>
      <p:graphicFrame>
        <p:nvGraphicFramePr>
          <p:cNvPr id="48" name="Object 24"/>
          <p:cNvGraphicFramePr>
            <a:graphicFrameLocks noChangeAspect="1"/>
          </p:cNvGraphicFramePr>
          <p:nvPr/>
        </p:nvGraphicFramePr>
        <p:xfrm>
          <a:off x="3394448" y="4586312"/>
          <a:ext cx="2171700" cy="457200"/>
        </p:xfrm>
        <a:graphic>
          <a:graphicData uri="http://schemas.openxmlformats.org/presentationml/2006/ole">
            <p:oleObj spid="_x0000_s95254" name="公式" r:id="rId22" imgW="2171520" imgH="457200" progId="Equation.3">
              <p:embed/>
            </p:oleObj>
          </a:graphicData>
        </a:graphic>
      </p:graphicFrame>
      <p:graphicFrame>
        <p:nvGraphicFramePr>
          <p:cNvPr id="49" name="Object 25"/>
          <p:cNvGraphicFramePr>
            <a:graphicFrameLocks noChangeAspect="1"/>
          </p:cNvGraphicFramePr>
          <p:nvPr/>
        </p:nvGraphicFramePr>
        <p:xfrm>
          <a:off x="3432548" y="5356250"/>
          <a:ext cx="2057400" cy="493712"/>
        </p:xfrm>
        <a:graphic>
          <a:graphicData uri="http://schemas.openxmlformats.org/presentationml/2006/ole">
            <p:oleObj spid="_x0000_s95255" name="Equation" r:id="rId23" imgW="850680" imgH="2030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4" grpId="0"/>
      <p:bldP spid="4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07504" y="2433216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解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945704" y="2561804"/>
          <a:ext cx="442913" cy="404812"/>
        </p:xfrm>
        <a:graphic>
          <a:graphicData uri="http://schemas.openxmlformats.org/presentationml/2006/ole">
            <p:oleObj spid="_x0000_s188418" name="公式" r:id="rId3" imgW="444240" imgH="406080" progId="Equation.3">
              <p:embed/>
            </p:oleObj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487488" y="1844824"/>
          <a:ext cx="2226896" cy="1656184"/>
        </p:xfrm>
        <a:graphic>
          <a:graphicData uri="http://schemas.openxmlformats.org/presentationml/2006/ole">
            <p:oleObj spid="_x0000_s188419" name="公式" r:id="rId4" imgW="2527200" imgH="1879560" progId="Equation.3">
              <p:embed/>
            </p:oleObj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3828684" y="2204864"/>
          <a:ext cx="1092200" cy="889000"/>
        </p:xfrm>
        <a:graphic>
          <a:graphicData uri="http://schemas.openxmlformats.org/presentationml/2006/ole">
            <p:oleObj spid="_x0000_s188420" name="公式" r:id="rId5" imgW="1091880" imgH="888840" progId="Equation.3">
              <p:embed/>
            </p:oleObj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4960572" y="2501726"/>
          <a:ext cx="2222500" cy="392113"/>
        </p:xfrm>
        <a:graphic>
          <a:graphicData uri="http://schemas.openxmlformats.org/presentationml/2006/ole">
            <p:oleObj spid="_x0000_s188421" name="公式" r:id="rId6" imgW="2222280" imgH="393480" progId="Equation.3">
              <p:embed/>
            </p:oleObj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7176120" y="2420888"/>
          <a:ext cx="1933822" cy="476449"/>
        </p:xfrm>
        <a:graphic>
          <a:graphicData uri="http://schemas.openxmlformats.org/presentationml/2006/ole">
            <p:oleObj spid="_x0000_s188422" name="Equation" r:id="rId7" imgW="876240" imgH="215640" progId="Equation.DSMT4">
              <p:embed/>
            </p:oleObj>
          </a:graphicData>
        </a:graphic>
      </p:graphicFrame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517054" y="167407"/>
            <a:ext cx="7762875" cy="1747838"/>
            <a:chOff x="612" y="482"/>
            <a:chExt cx="4890" cy="1101"/>
          </a:xfrm>
        </p:grpSpPr>
        <p:sp>
          <p:nvSpPr>
            <p:cNvPr id="16487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612" y="482"/>
              <a:ext cx="4890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6" name="Rectangle 12"/>
            <p:cNvSpPr>
              <a:spLocks noChangeArrowheads="1"/>
            </p:cNvSpPr>
            <p:nvPr/>
          </p:nvSpPr>
          <p:spPr bwMode="auto">
            <a:xfrm>
              <a:off x="612" y="555"/>
              <a:ext cx="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164877" name="Rectangle 13"/>
            <p:cNvSpPr>
              <a:spLocks noChangeArrowheads="1"/>
            </p:cNvSpPr>
            <p:nvPr/>
          </p:nvSpPr>
          <p:spPr bwMode="auto">
            <a:xfrm>
              <a:off x="835" y="543"/>
              <a:ext cx="15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945" y="543"/>
              <a:ext cx="15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1054" y="555"/>
              <a:ext cx="23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000000"/>
                  </a:solidFill>
                  <a:latin typeface="宋体" pitchFamily="2" charset="-122"/>
                </a:rPr>
                <a:t>判别下列级数的收敛性</a:t>
              </a:r>
              <a:endParaRPr lang="zh-CN" altLang="en-US"/>
            </a:p>
          </p:txBody>
        </p:sp>
        <p:sp>
          <p:nvSpPr>
            <p:cNvPr id="164880" name="Rectangle 16"/>
            <p:cNvSpPr>
              <a:spLocks noChangeArrowheads="1"/>
            </p:cNvSpPr>
            <p:nvPr/>
          </p:nvSpPr>
          <p:spPr bwMode="auto">
            <a:xfrm>
              <a:off x="3267" y="543"/>
              <a:ext cx="17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 altLang="zh-CN"/>
            </a:p>
          </p:txBody>
        </p:sp>
        <p:sp>
          <p:nvSpPr>
            <p:cNvPr id="164881" name="Rectangle 17"/>
            <p:cNvSpPr>
              <a:spLocks noChangeArrowheads="1"/>
            </p:cNvSpPr>
            <p:nvPr/>
          </p:nvSpPr>
          <p:spPr bwMode="auto">
            <a:xfrm>
              <a:off x="3341" y="543"/>
              <a:ext cx="15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64882" name="Rectangle 18"/>
            <p:cNvSpPr>
              <a:spLocks noChangeArrowheads="1"/>
            </p:cNvSpPr>
            <p:nvPr/>
          </p:nvSpPr>
          <p:spPr bwMode="auto">
            <a:xfrm>
              <a:off x="612" y="1092"/>
              <a:ext cx="386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(1) </a:t>
              </a:r>
              <a:endParaRPr lang="en-US" altLang="zh-CN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964" y="890"/>
              <a:ext cx="597" cy="683"/>
              <a:chOff x="964" y="890"/>
              <a:chExt cx="597" cy="683"/>
            </a:xfrm>
          </p:grpSpPr>
          <p:sp>
            <p:nvSpPr>
              <p:cNvPr id="164884" name="Line 20"/>
              <p:cNvSpPr>
                <a:spLocks noChangeShapeType="1"/>
              </p:cNvSpPr>
              <p:nvPr/>
            </p:nvSpPr>
            <p:spPr bwMode="auto">
              <a:xfrm>
                <a:off x="1252" y="1216"/>
                <a:ext cx="19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5" name="Rectangle 21"/>
              <p:cNvSpPr>
                <a:spLocks noChangeArrowheads="1"/>
              </p:cNvSpPr>
              <p:nvPr/>
            </p:nvSpPr>
            <p:spPr bwMode="auto">
              <a:xfrm>
                <a:off x="964" y="977"/>
                <a:ext cx="475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400" b="1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64886" name="Rectangle 22"/>
              <p:cNvSpPr>
                <a:spLocks noChangeArrowheads="1"/>
              </p:cNvSpPr>
              <p:nvPr/>
            </p:nvSpPr>
            <p:spPr bwMode="auto">
              <a:xfrm>
                <a:off x="1039" y="890"/>
                <a:ext cx="190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164887" name="Rectangle 23"/>
              <p:cNvSpPr>
                <a:spLocks noChangeArrowheads="1"/>
              </p:cNvSpPr>
              <p:nvPr/>
            </p:nvSpPr>
            <p:spPr bwMode="auto">
              <a:xfrm>
                <a:off x="1062" y="1365"/>
                <a:ext cx="166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64888" name="Rectangle 24"/>
              <p:cNvSpPr>
                <a:spLocks noChangeArrowheads="1"/>
              </p:cNvSpPr>
              <p:nvPr/>
            </p:nvSpPr>
            <p:spPr bwMode="auto">
              <a:xfrm>
                <a:off x="1144" y="1381"/>
                <a:ext cx="134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889" name="Rectangle 25"/>
              <p:cNvSpPr>
                <a:spLocks noChangeArrowheads="1"/>
              </p:cNvSpPr>
              <p:nvPr/>
            </p:nvSpPr>
            <p:spPr bwMode="auto">
              <a:xfrm>
                <a:off x="1378" y="1246"/>
                <a:ext cx="18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!</a:t>
                </a:r>
                <a:endParaRPr lang="en-US" altLang="zh-CN"/>
              </a:p>
            </p:txBody>
          </p:sp>
          <p:sp>
            <p:nvSpPr>
              <p:cNvPr id="164890" name="Rectangle 26"/>
              <p:cNvSpPr>
                <a:spLocks noChangeArrowheads="1"/>
              </p:cNvSpPr>
              <p:nvPr/>
            </p:nvSpPr>
            <p:spPr bwMode="auto">
              <a:xfrm>
                <a:off x="1288" y="920"/>
                <a:ext cx="22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891" name="Rectangle 27"/>
              <p:cNvSpPr>
                <a:spLocks noChangeArrowheads="1"/>
              </p:cNvSpPr>
              <p:nvPr/>
            </p:nvSpPr>
            <p:spPr bwMode="auto">
              <a:xfrm>
                <a:off x="975" y="1381"/>
                <a:ext cx="140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4892" name="Rectangle 28"/>
              <p:cNvSpPr>
                <a:spLocks noChangeArrowheads="1"/>
              </p:cNvSpPr>
              <p:nvPr/>
            </p:nvSpPr>
            <p:spPr bwMode="auto">
              <a:xfrm>
                <a:off x="1256" y="1246"/>
                <a:ext cx="23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</p:grpSp>
        <p:sp>
          <p:nvSpPr>
            <p:cNvPr id="164893" name="Rectangle 29"/>
            <p:cNvSpPr>
              <a:spLocks noChangeArrowheads="1"/>
            </p:cNvSpPr>
            <p:nvPr/>
          </p:nvSpPr>
          <p:spPr bwMode="auto">
            <a:xfrm>
              <a:off x="1457" y="1092"/>
              <a:ext cx="61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;    (2)</a:t>
              </a:r>
              <a:endParaRPr lang="en-US" altLang="zh-CN"/>
            </a:p>
          </p:txBody>
        </p:sp>
        <p:sp>
          <p:nvSpPr>
            <p:cNvPr id="164894" name="Rectangle 30"/>
            <p:cNvSpPr>
              <a:spLocks noChangeArrowheads="1"/>
            </p:cNvSpPr>
            <p:nvPr/>
          </p:nvSpPr>
          <p:spPr bwMode="auto">
            <a:xfrm>
              <a:off x="2173" y="1092"/>
              <a:ext cx="14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2287" y="913"/>
              <a:ext cx="583" cy="641"/>
              <a:chOff x="2287" y="913"/>
              <a:chExt cx="583" cy="641"/>
            </a:xfrm>
          </p:grpSpPr>
          <p:sp>
            <p:nvSpPr>
              <p:cNvPr id="164896" name="Line 32"/>
              <p:cNvSpPr>
                <a:spLocks noChangeShapeType="1"/>
              </p:cNvSpPr>
              <p:nvPr/>
            </p:nvSpPr>
            <p:spPr bwMode="auto">
              <a:xfrm>
                <a:off x="2555" y="1220"/>
                <a:ext cx="2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97" name="Rectangle 33"/>
              <p:cNvSpPr>
                <a:spLocks noChangeArrowheads="1"/>
              </p:cNvSpPr>
              <p:nvPr/>
            </p:nvSpPr>
            <p:spPr bwMode="auto">
              <a:xfrm>
                <a:off x="2287" y="997"/>
                <a:ext cx="444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100" b="1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64898" name="Rectangle 34"/>
              <p:cNvSpPr>
                <a:spLocks noChangeArrowheads="1"/>
              </p:cNvSpPr>
              <p:nvPr/>
            </p:nvSpPr>
            <p:spPr bwMode="auto">
              <a:xfrm>
                <a:off x="2357" y="913"/>
                <a:ext cx="180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164899" name="Rectangle 35"/>
              <p:cNvSpPr>
                <a:spLocks noChangeArrowheads="1"/>
              </p:cNvSpPr>
              <p:nvPr/>
            </p:nvSpPr>
            <p:spPr bwMode="auto">
              <a:xfrm>
                <a:off x="2379" y="1358"/>
                <a:ext cx="15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64900" name="Rectangle 36"/>
              <p:cNvSpPr>
                <a:spLocks noChangeArrowheads="1"/>
              </p:cNvSpPr>
              <p:nvPr/>
            </p:nvSpPr>
            <p:spPr bwMode="auto">
              <a:xfrm>
                <a:off x="2454" y="1373"/>
                <a:ext cx="12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901" name="Rectangle 37"/>
              <p:cNvSpPr>
                <a:spLocks noChangeArrowheads="1"/>
              </p:cNvSpPr>
              <p:nvPr/>
            </p:nvSpPr>
            <p:spPr bwMode="auto">
              <a:xfrm>
                <a:off x="2699" y="944"/>
                <a:ext cx="171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!</a:t>
                </a:r>
                <a:endParaRPr lang="en-US" altLang="zh-CN"/>
              </a:p>
            </p:txBody>
          </p:sp>
          <p:sp>
            <p:nvSpPr>
              <p:cNvPr id="164902" name="Rectangle 38"/>
              <p:cNvSpPr>
                <a:spLocks noChangeArrowheads="1"/>
              </p:cNvSpPr>
              <p:nvPr/>
            </p:nvSpPr>
            <p:spPr bwMode="auto">
              <a:xfrm>
                <a:off x="2300" y="1373"/>
                <a:ext cx="132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4903" name="Rectangle 39"/>
              <p:cNvSpPr>
                <a:spLocks noChangeArrowheads="1"/>
              </p:cNvSpPr>
              <p:nvPr/>
            </p:nvSpPr>
            <p:spPr bwMode="auto">
              <a:xfrm>
                <a:off x="2689" y="1225"/>
                <a:ext cx="132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4904" name="Rectangle 40"/>
              <p:cNvSpPr>
                <a:spLocks noChangeArrowheads="1"/>
              </p:cNvSpPr>
              <p:nvPr/>
            </p:nvSpPr>
            <p:spPr bwMode="auto">
              <a:xfrm>
                <a:off x="2560" y="1247"/>
                <a:ext cx="218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4905" name="Rectangle 41"/>
              <p:cNvSpPr>
                <a:spLocks noChangeArrowheads="1"/>
              </p:cNvSpPr>
              <p:nvPr/>
            </p:nvSpPr>
            <p:spPr bwMode="auto">
              <a:xfrm>
                <a:off x="2585" y="944"/>
                <a:ext cx="218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</p:grpSp>
        <p:sp>
          <p:nvSpPr>
            <p:cNvPr id="164906" name="Rectangle 42"/>
            <p:cNvSpPr>
              <a:spLocks noChangeArrowheads="1"/>
            </p:cNvSpPr>
            <p:nvPr/>
          </p:nvSpPr>
          <p:spPr bwMode="auto">
            <a:xfrm>
              <a:off x="2803" y="1092"/>
              <a:ext cx="61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;    (3)</a:t>
              </a:r>
              <a:endParaRPr lang="en-US" altLang="zh-CN"/>
            </a:p>
          </p:txBody>
        </p:sp>
        <p:sp>
          <p:nvSpPr>
            <p:cNvPr id="164907" name="Rectangle 43"/>
            <p:cNvSpPr>
              <a:spLocks noChangeArrowheads="1"/>
            </p:cNvSpPr>
            <p:nvPr/>
          </p:nvSpPr>
          <p:spPr bwMode="auto">
            <a:xfrm>
              <a:off x="3518" y="1092"/>
              <a:ext cx="14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630" y="890"/>
              <a:ext cx="1519" cy="683"/>
              <a:chOff x="3630" y="890"/>
              <a:chExt cx="1519" cy="683"/>
            </a:xfrm>
          </p:grpSpPr>
          <p:sp>
            <p:nvSpPr>
              <p:cNvPr id="164909" name="Line 45"/>
              <p:cNvSpPr>
                <a:spLocks noChangeShapeType="1"/>
              </p:cNvSpPr>
              <p:nvPr/>
            </p:nvSpPr>
            <p:spPr bwMode="auto">
              <a:xfrm>
                <a:off x="3920" y="1216"/>
                <a:ext cx="1126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10" name="Rectangle 46"/>
              <p:cNvSpPr>
                <a:spLocks noChangeArrowheads="1"/>
              </p:cNvSpPr>
              <p:nvPr/>
            </p:nvSpPr>
            <p:spPr bwMode="auto">
              <a:xfrm>
                <a:off x="3630" y="977"/>
                <a:ext cx="475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400" b="1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64911" name="Rectangle 47"/>
              <p:cNvSpPr>
                <a:spLocks noChangeArrowheads="1"/>
              </p:cNvSpPr>
              <p:nvPr/>
            </p:nvSpPr>
            <p:spPr bwMode="auto">
              <a:xfrm>
                <a:off x="3705" y="890"/>
                <a:ext cx="190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164912" name="Rectangle 48"/>
              <p:cNvSpPr>
                <a:spLocks noChangeArrowheads="1"/>
              </p:cNvSpPr>
              <p:nvPr/>
            </p:nvSpPr>
            <p:spPr bwMode="auto">
              <a:xfrm>
                <a:off x="3729" y="1365"/>
                <a:ext cx="166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64913" name="Rectangle 49"/>
              <p:cNvSpPr>
                <a:spLocks noChangeArrowheads="1"/>
              </p:cNvSpPr>
              <p:nvPr/>
            </p:nvSpPr>
            <p:spPr bwMode="auto">
              <a:xfrm>
                <a:off x="4693" y="1219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4914" name="Rectangle 50"/>
              <p:cNvSpPr>
                <a:spLocks noChangeArrowheads="1"/>
              </p:cNvSpPr>
              <p:nvPr/>
            </p:nvSpPr>
            <p:spPr bwMode="auto">
              <a:xfrm>
                <a:off x="4302" y="1219"/>
                <a:ext cx="277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164915" name="Rectangle 51"/>
              <p:cNvSpPr>
                <a:spLocks noChangeArrowheads="1"/>
              </p:cNvSpPr>
              <p:nvPr/>
            </p:nvSpPr>
            <p:spPr bwMode="auto">
              <a:xfrm>
                <a:off x="3811" y="1381"/>
                <a:ext cx="134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916" name="Rectangle 52"/>
              <p:cNvSpPr>
                <a:spLocks noChangeArrowheads="1"/>
              </p:cNvSpPr>
              <p:nvPr/>
            </p:nvSpPr>
            <p:spPr bwMode="auto">
              <a:xfrm>
                <a:off x="4794" y="1246"/>
                <a:ext cx="22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64917" name="Rectangle 53"/>
              <p:cNvSpPr>
                <a:spLocks noChangeArrowheads="1"/>
              </p:cNvSpPr>
              <p:nvPr/>
            </p:nvSpPr>
            <p:spPr bwMode="auto">
              <a:xfrm>
                <a:off x="4585" y="1246"/>
                <a:ext cx="18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64918" name="Rectangle 54"/>
              <p:cNvSpPr>
                <a:spLocks noChangeArrowheads="1"/>
              </p:cNvSpPr>
              <p:nvPr/>
            </p:nvSpPr>
            <p:spPr bwMode="auto">
              <a:xfrm>
                <a:off x="4470" y="1246"/>
                <a:ext cx="22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919" name="Rectangle 55"/>
              <p:cNvSpPr>
                <a:spLocks noChangeArrowheads="1"/>
              </p:cNvSpPr>
              <p:nvPr/>
            </p:nvSpPr>
            <p:spPr bwMode="auto">
              <a:xfrm>
                <a:off x="4005" y="1246"/>
                <a:ext cx="22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64920" name="Rectangle 56"/>
              <p:cNvSpPr>
                <a:spLocks noChangeArrowheads="1"/>
              </p:cNvSpPr>
              <p:nvPr/>
            </p:nvSpPr>
            <p:spPr bwMode="auto">
              <a:xfrm>
                <a:off x="3917" y="1246"/>
                <a:ext cx="18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64921" name="Rectangle 57"/>
              <p:cNvSpPr>
                <a:spLocks noChangeArrowheads="1"/>
              </p:cNvSpPr>
              <p:nvPr/>
            </p:nvSpPr>
            <p:spPr bwMode="auto">
              <a:xfrm>
                <a:off x="4424" y="920"/>
                <a:ext cx="22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922" name="Rectangle 58"/>
              <p:cNvSpPr>
                <a:spLocks noChangeArrowheads="1"/>
              </p:cNvSpPr>
              <p:nvPr/>
            </p:nvSpPr>
            <p:spPr bwMode="auto">
              <a:xfrm>
                <a:off x="3641" y="1381"/>
                <a:ext cx="140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4923" name="Rectangle 59"/>
              <p:cNvSpPr>
                <a:spLocks noChangeArrowheads="1"/>
              </p:cNvSpPr>
              <p:nvPr/>
            </p:nvSpPr>
            <p:spPr bwMode="auto">
              <a:xfrm>
                <a:off x="4916" y="1246"/>
                <a:ext cx="23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64924" name="Rectangle 60"/>
              <p:cNvSpPr>
                <a:spLocks noChangeArrowheads="1"/>
              </p:cNvSpPr>
              <p:nvPr/>
            </p:nvSpPr>
            <p:spPr bwMode="auto">
              <a:xfrm>
                <a:off x="4127" y="1246"/>
                <a:ext cx="233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lang="en-US" altLang="zh-CN"/>
              </a:p>
            </p:txBody>
          </p:sp>
        </p:grpSp>
        <p:sp>
          <p:nvSpPr>
            <p:cNvPr id="164925" name="Rectangle 61"/>
            <p:cNvSpPr>
              <a:spLocks noChangeArrowheads="1"/>
            </p:cNvSpPr>
            <p:nvPr/>
          </p:nvSpPr>
          <p:spPr bwMode="auto">
            <a:xfrm>
              <a:off x="5070" y="1092"/>
              <a:ext cx="14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164926" name="Rectangle 62"/>
            <p:cNvSpPr>
              <a:spLocks noChangeArrowheads="1"/>
            </p:cNvSpPr>
            <p:nvPr/>
          </p:nvSpPr>
          <p:spPr bwMode="auto">
            <a:xfrm>
              <a:off x="5121" y="1092"/>
              <a:ext cx="14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</p:grpSp>
      <p:graphicFrame>
        <p:nvGraphicFramePr>
          <p:cNvPr id="63" name="Object 2"/>
          <p:cNvGraphicFramePr>
            <a:graphicFrameLocks noChangeAspect="1"/>
          </p:cNvGraphicFramePr>
          <p:nvPr/>
        </p:nvGraphicFramePr>
        <p:xfrm>
          <a:off x="5831408" y="3768312"/>
          <a:ext cx="2413000" cy="468312"/>
        </p:xfrm>
        <a:graphic>
          <a:graphicData uri="http://schemas.openxmlformats.org/presentationml/2006/ole">
            <p:oleObj spid="_x0000_s188423" name="Equation" r:id="rId8" imgW="2412720" imgH="469800" progId="Equation.3">
              <p:embed/>
            </p:oleObj>
          </a:graphicData>
        </a:graphic>
      </p:graphicFrame>
      <p:graphicFrame>
        <p:nvGraphicFramePr>
          <p:cNvPr id="64" name="Object 3"/>
          <p:cNvGraphicFramePr>
            <a:graphicFrameLocks noChangeAspect="1"/>
          </p:cNvGraphicFramePr>
          <p:nvPr/>
        </p:nvGraphicFramePr>
        <p:xfrm>
          <a:off x="1467168" y="3503199"/>
          <a:ext cx="3072163" cy="924049"/>
        </p:xfrm>
        <a:graphic>
          <a:graphicData uri="http://schemas.openxmlformats.org/presentationml/2006/ole">
            <p:oleObj spid="_x0000_s188424" name="Equation" r:id="rId9" imgW="3251160" imgH="977760" progId="Equation.3">
              <p:embed/>
            </p:oleObj>
          </a:graphicData>
        </a:graphic>
      </p:graphicFrame>
      <p:graphicFrame>
        <p:nvGraphicFramePr>
          <p:cNvPr id="65" name="Object 4"/>
          <p:cNvGraphicFramePr>
            <a:graphicFrameLocks noChangeAspect="1"/>
          </p:cNvGraphicFramePr>
          <p:nvPr/>
        </p:nvGraphicFramePr>
        <p:xfrm>
          <a:off x="4535263" y="3555587"/>
          <a:ext cx="1380431" cy="813468"/>
        </p:xfrm>
        <a:graphic>
          <a:graphicData uri="http://schemas.openxmlformats.org/presentationml/2006/ole">
            <p:oleObj spid="_x0000_s188425" name="Equation" r:id="rId10" imgW="1422360" imgH="838080" progId="Equation.3">
              <p:embed/>
            </p:oleObj>
          </a:graphicData>
        </a:graphic>
      </p:graphicFrame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724168" y="3677824"/>
            <a:ext cx="81500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</a:rPr>
              <a:t>  </a:t>
            </a:r>
            <a:r>
              <a:rPr kumimoji="1" lang="en-US" altLang="zh-CN" sz="2800" b="1" dirty="0">
                <a:latin typeface="Times New Roman" pitchFamily="18" charset="0"/>
              </a:rPr>
              <a:t>(2)</a:t>
            </a:r>
          </a:p>
        </p:txBody>
      </p:sp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6156176" y="4283232"/>
          <a:ext cx="2048148" cy="504056"/>
        </p:xfrm>
        <a:graphic>
          <a:graphicData uri="http://schemas.openxmlformats.org/presentationml/2006/ole">
            <p:oleObj spid="_x0000_s188426" name="Equation" r:id="rId11" imgW="876240" imgH="215640" progId="Equation.DSMT4">
              <p:embed/>
            </p:oleObj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955080" y="4977788"/>
          <a:ext cx="481013" cy="404813"/>
        </p:xfrm>
        <a:graphic>
          <a:graphicData uri="http://schemas.openxmlformats.org/presentationml/2006/ole">
            <p:oleObj spid="_x0000_s188427" name="公式" r:id="rId12" imgW="482400" imgH="406080" progId="Equation.3">
              <p:embed/>
            </p:oleObj>
          </a:graphicData>
        </a:graphic>
      </p:graphicFrame>
      <p:graphicFrame>
        <p:nvGraphicFramePr>
          <p:cNvPr id="188428" name="Object 12"/>
          <p:cNvGraphicFramePr>
            <a:graphicFrameLocks noChangeAspect="1"/>
          </p:cNvGraphicFramePr>
          <p:nvPr/>
        </p:nvGraphicFramePr>
        <p:xfrm>
          <a:off x="1691680" y="4787288"/>
          <a:ext cx="3073400" cy="965200"/>
        </p:xfrm>
        <a:graphic>
          <a:graphicData uri="http://schemas.openxmlformats.org/presentationml/2006/ole">
            <p:oleObj spid="_x0000_s188428" name="公式" r:id="rId13" imgW="3073320" imgH="965160" progId="Equation.3">
              <p:embed/>
            </p:oleObj>
          </a:graphicData>
        </a:graphic>
      </p:graphicFrame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5146080" y="4823801"/>
          <a:ext cx="2933700" cy="952500"/>
        </p:xfrm>
        <a:graphic>
          <a:graphicData uri="http://schemas.openxmlformats.org/presentationml/2006/ole">
            <p:oleObj spid="_x0000_s188429" name="公式" r:id="rId14" imgW="2933640" imgH="952200" progId="Equation.3">
              <p:embed/>
            </p:oleObj>
          </a:graphicData>
        </a:graphic>
      </p:graphicFrame>
      <p:graphicFrame>
        <p:nvGraphicFramePr>
          <p:cNvPr id="188430" name="Object 14"/>
          <p:cNvGraphicFramePr>
            <a:graphicFrameLocks noChangeAspect="1"/>
          </p:cNvGraphicFramePr>
          <p:nvPr/>
        </p:nvGraphicFramePr>
        <p:xfrm>
          <a:off x="6300192" y="5939415"/>
          <a:ext cx="2088232" cy="513921"/>
        </p:xfrm>
        <a:graphic>
          <a:graphicData uri="http://schemas.openxmlformats.org/presentationml/2006/ole">
            <p:oleObj spid="_x0000_s188430" name="Equation" r:id="rId15" imgW="876240" imgH="215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66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556592" y="332656"/>
          <a:ext cx="2019300" cy="965200"/>
        </p:xfrm>
        <a:graphic>
          <a:graphicData uri="http://schemas.openxmlformats.org/presentationml/2006/ole">
            <p:oleObj spid="_x0000_s191490" name="Equation" r:id="rId3" imgW="2019240" imgH="965160" progId="Equation.3">
              <p:embed/>
            </p:oleObj>
          </a:graphicData>
        </a:graphic>
      </p:graphicFrame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3347864" y="512912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490864" y="360512"/>
          <a:ext cx="1689100" cy="838200"/>
        </p:xfrm>
        <a:graphic>
          <a:graphicData uri="http://schemas.openxmlformats.org/presentationml/2006/ole">
            <p:oleObj spid="_x0000_s191491" name="Equation" r:id="rId4" imgW="1688760" imgH="838080" progId="Equation.3">
              <p:embed/>
            </p:oleObj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6548264" y="589112"/>
            <a:ext cx="209093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绝对收敛。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412750" y="2590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611560" y="1916832"/>
          <a:ext cx="2057400" cy="1016000"/>
        </p:xfrm>
        <a:graphic>
          <a:graphicData uri="http://schemas.openxmlformats.org/presentationml/2006/ole">
            <p:oleObj spid="_x0000_s191492" name="Equation" r:id="rId5" imgW="2057400" imgH="1015920" progId="Equation.3">
              <p:embed/>
            </p:oleObj>
          </a:graphicData>
        </a:graphic>
      </p:graphicFrame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495374" y="3149352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1562174" y="2996952"/>
          <a:ext cx="2997200" cy="1028700"/>
        </p:xfrm>
        <a:graphic>
          <a:graphicData uri="http://schemas.openxmlformats.org/presentationml/2006/ole">
            <p:oleObj spid="_x0000_s191493" name="Equation" r:id="rId6" imgW="2997000" imgH="1028520" progId="Equation.3">
              <p:embed/>
            </p:oleObj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4686374" y="3073152"/>
          <a:ext cx="1054100" cy="889000"/>
        </p:xfrm>
        <a:graphic>
          <a:graphicData uri="http://schemas.openxmlformats.org/presentationml/2006/ole">
            <p:oleObj spid="_x0000_s191494" name="Equation" r:id="rId7" imgW="1054080" imgH="888840" progId="Equation.3">
              <p:embed/>
            </p:oleObj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5873824" y="3365252"/>
          <a:ext cx="2286000" cy="393700"/>
        </p:xfrm>
        <a:graphic>
          <a:graphicData uri="http://schemas.openxmlformats.org/presentationml/2006/ole">
            <p:oleObj spid="_x0000_s191495" name="Equation" r:id="rId8" imgW="2286000" imgH="393480" progId="Equation.3">
              <p:embed/>
            </p:oleObj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1257374" y="4292352"/>
          <a:ext cx="1866900" cy="558800"/>
        </p:xfrm>
        <a:graphic>
          <a:graphicData uri="http://schemas.openxmlformats.org/presentationml/2006/ole">
            <p:oleObj spid="_x0000_s191496" name="Equation" r:id="rId9" imgW="1866600" imgH="558720" progId="Equation.3">
              <p:embed/>
            </p:oleObj>
          </a:graphicData>
        </a:graphic>
      </p:graphicFrame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4152974" y="4292352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发散。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844624" y="4978152"/>
            <a:ext cx="7467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zh-CN" sz="3200" b="1"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zh-CN" sz="2800" b="1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用比值或根值判别法判定的非绝对收敛级数一定发散。</a:t>
            </a:r>
            <a:endParaRPr kumimoji="1" lang="zh-CN" altLang="en-US" sz="2800" b="1">
              <a:solidFill>
                <a:srgbClr val="A5002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build="p" autoUpdateAnimBg="0"/>
      <p:bldP spid="167943" grpId="0" build="p" autoUpdateAnimBg="0"/>
      <p:bldP spid="167945" grpId="0" build="p" autoUpdateAnimBg="0"/>
      <p:bldP spid="167950" grpId="0" build="p" autoUpdateAnimBg="0"/>
      <p:bldP spid="167951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7772400" y="1066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7848600" y="19954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838200" y="901700"/>
          <a:ext cx="5356225" cy="850900"/>
        </p:xfrm>
        <a:graphic>
          <a:graphicData uri="http://schemas.openxmlformats.org/presentationml/2006/ole">
            <p:oleObj spid="_x0000_s194562" name="Equation" r:id="rId3" imgW="5359320" imgH="850680" progId="Equation.3">
              <p:embed/>
            </p:oleObj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830263" y="1892300"/>
          <a:ext cx="5799137" cy="927100"/>
        </p:xfrm>
        <a:graphic>
          <a:graphicData uri="http://schemas.openxmlformats.org/presentationml/2006/ole">
            <p:oleObj spid="_x0000_s194563" name="Equation" r:id="rId4" imgW="5803560" imgH="927000" progId="Equation.3">
              <p:embed/>
            </p:oleObj>
          </a:graphicData>
        </a:graphic>
      </p:graphicFrame>
      <p:sp>
        <p:nvSpPr>
          <p:cNvPr id="17306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6858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en-US" altLang="zh-CN" sz="2800">
                <a:ea typeface="楷体_GB2312" pitchFamily="49" charset="-122"/>
              </a:rPr>
              <a:t>Leibnitz </a:t>
            </a:r>
            <a:r>
              <a:rPr lang="zh-CN" altLang="en-US" sz="2800" b="1">
                <a:ea typeface="楷体_GB2312" pitchFamily="49" charset="-122"/>
              </a:rPr>
              <a:t>判别法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判别下列级数的敛散性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835025" y="2952750"/>
          <a:ext cx="7058025" cy="914400"/>
        </p:xfrm>
        <a:graphic>
          <a:graphicData uri="http://schemas.openxmlformats.org/presentationml/2006/ole">
            <p:oleObj spid="_x0000_s194564" name="Equation" r:id="rId5" imgW="7061040" imgH="914400" progId="Equation.3">
              <p:embed/>
            </p:oleObj>
          </a:graphicData>
        </a:graphic>
      </p:graphicFrame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7848600" y="31003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762000" y="4052888"/>
            <a:ext cx="868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上述级数各项取绝对值后所成的级数是否收敛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1536700" y="4641850"/>
          <a:ext cx="1282700" cy="1041400"/>
        </p:xfrm>
        <a:graphic>
          <a:graphicData uri="http://schemas.openxmlformats.org/presentationml/2006/ole">
            <p:oleObj spid="_x0000_s194565" name="Equation" r:id="rId6" imgW="1282680" imgH="1041120" progId="Equation.3">
              <p:embed/>
            </p:oleObj>
          </a:graphicData>
        </a:graphic>
      </p:graphicFrame>
      <p:graphicFrame>
        <p:nvGraphicFramePr>
          <p:cNvPr id="173068" name="Object 12"/>
          <p:cNvGraphicFramePr>
            <a:graphicFrameLocks noChangeAspect="1"/>
          </p:cNvGraphicFramePr>
          <p:nvPr/>
        </p:nvGraphicFramePr>
        <p:xfrm>
          <a:off x="3810000" y="4641850"/>
          <a:ext cx="1447800" cy="1041400"/>
        </p:xfrm>
        <a:graphic>
          <a:graphicData uri="http://schemas.openxmlformats.org/presentationml/2006/ole">
            <p:oleObj spid="_x0000_s194566" name="Equation" r:id="rId7" imgW="1447560" imgH="1041120" progId="Equation.3">
              <p:embed/>
            </p:oleObj>
          </a:graphicData>
        </a:graphic>
      </p:graphicFrame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5918200" y="4641850"/>
          <a:ext cx="1625600" cy="1041400"/>
        </p:xfrm>
        <a:graphic>
          <a:graphicData uri="http://schemas.openxmlformats.org/presentationml/2006/ole">
            <p:oleObj spid="_x0000_s194567" name="Equation" r:id="rId8" imgW="1625400" imgH="1041120" progId="Equation.3">
              <p:embed/>
            </p:oleObj>
          </a:graphicData>
        </a:graphic>
      </p:graphicFrame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1828800" y="5791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发散</a:t>
            </a: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4114800" y="57912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6248400" y="5805488"/>
            <a:ext cx="1239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收敛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59" grpId="0" autoUpdateAnimBg="0"/>
      <p:bldP spid="173065" grpId="0" autoUpdateAnimBg="0"/>
      <p:bldP spid="173066" grpId="0" autoUpdateAnimBg="0"/>
      <p:bldP spid="173070" grpId="0" autoUpdateAnimBg="0"/>
      <p:bldP spid="173071" grpId="0" autoUpdateAnimBg="0"/>
      <p:bldP spid="17307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215777" y="1412503"/>
            <a:ext cx="7343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解：</a:t>
            </a:r>
          </a:p>
        </p:txBody>
      </p:sp>
      <p:sp>
        <p:nvSpPr>
          <p:cNvPr id="240644" name="Line 4"/>
          <p:cNvSpPr>
            <a:spLocks noChangeShapeType="1"/>
          </p:cNvSpPr>
          <p:nvPr/>
        </p:nvSpPr>
        <p:spPr bwMode="auto">
          <a:xfrm>
            <a:off x="251520" y="2420888"/>
            <a:ext cx="87137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-252536" y="259836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-252536" y="266662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-252536" y="258566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323528" y="332656"/>
          <a:ext cx="6076364" cy="876449"/>
        </p:xfrm>
        <a:graphic>
          <a:graphicData uri="http://schemas.openxmlformats.org/presentationml/2006/ole">
            <p:oleObj spid="_x0000_s198658" name="Equation" r:id="rId3" imgW="2705100" imgH="393700" progId="Equation.DSMT4">
              <p:embed/>
            </p:oleObj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/>
        </p:nvGraphicFramePr>
        <p:xfrm>
          <a:off x="935088" y="1268760"/>
          <a:ext cx="3910013" cy="958850"/>
        </p:xfrm>
        <a:graphic>
          <a:graphicData uri="http://schemas.openxmlformats.org/presentationml/2006/ole">
            <p:oleObj spid="_x0000_s198659" name="Equation" r:id="rId4" imgW="1739880" imgH="431640" progId="Equation.DSMT4">
              <p:embed/>
            </p:oleObj>
          </a:graphicData>
        </a:graphic>
      </p:graphicFrame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4967189" y="1412032"/>
            <a:ext cx="3240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所以原级数发散。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43000" y="3569643"/>
            <a:ext cx="1081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解：</a:t>
            </a:r>
            <a:r>
              <a:rPr lang="zh-CN" altLang="en-US" sz="3200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180528" y="443857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-180528" y="450842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-180528" y="443857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359024" y="2636912"/>
          <a:ext cx="2592387" cy="963613"/>
        </p:xfrm>
        <a:graphic>
          <a:graphicData uri="http://schemas.openxmlformats.org/presentationml/2006/ole">
            <p:oleObj spid="_x0000_s198660" name="Equation" r:id="rId5" imgW="1155700" imgH="431800" progId="Equation.DSMT4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863080" y="3428851"/>
          <a:ext cx="4017962" cy="879475"/>
        </p:xfrm>
        <a:graphic>
          <a:graphicData uri="http://schemas.openxmlformats.org/presentationml/2006/ole">
            <p:oleObj spid="_x0000_s198661" name="Equation" r:id="rId6" imgW="1790640" imgH="393480" progId="Equation.DSMT4">
              <p:embed/>
            </p:oleObj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182667" y="3573314"/>
            <a:ext cx="2520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原级数发散。</a:t>
            </a: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863080" y="4277717"/>
          <a:ext cx="3648075" cy="879475"/>
        </p:xfrm>
        <a:graphic>
          <a:graphicData uri="http://schemas.openxmlformats.org/presentationml/2006/ole">
            <p:oleObj spid="_x0000_s198662" name="Equation" r:id="rId7" imgW="1625400" imgH="393480" progId="Equation.DSMT4">
              <p:embed/>
            </p:oleObj>
          </a:graphicData>
        </a:graphic>
      </p:graphicFrame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184255" y="4422180"/>
            <a:ext cx="2232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原级数发散。</a:t>
            </a:r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935485" y="5229200"/>
          <a:ext cx="5100637" cy="965200"/>
        </p:xfrm>
        <a:graphic>
          <a:graphicData uri="http://schemas.openxmlformats.org/presentationml/2006/ole">
            <p:oleObj spid="_x0000_s198663" name="Equation" r:id="rId8" imgW="2273040" imgH="431640" progId="Equation.DSMT4">
              <p:embed/>
            </p:oleObj>
          </a:graphicData>
        </a:graphic>
      </p:graphicFrame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336160" y="5373662"/>
            <a:ext cx="244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原级数收敛。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0" grpId="0"/>
      <p:bldP spid="11" grpId="0"/>
      <p:bldP spid="17" grpId="0"/>
      <p:bldP spid="19" grpId="0"/>
      <p:bldP spid="2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467296" y="1124471"/>
            <a:ext cx="374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解：</a:t>
            </a:r>
            <a:endParaRPr lang="zh-CN" altLang="en-US" sz="3200"/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72008" y="22754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>
            <a:off x="251520" y="3645024"/>
            <a:ext cx="87137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72008" y="234843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72008" y="23928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72008" y="22785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575469" y="0"/>
          <a:ext cx="1692275" cy="1042987"/>
        </p:xfrm>
        <a:graphic>
          <a:graphicData uri="http://schemas.openxmlformats.org/presentationml/2006/ole">
            <p:oleObj spid="_x0000_s201730" name="Equation" r:id="rId3" imgW="698197" imgH="431613" progId="Equation.DSMT4">
              <p:embed/>
            </p:oleObj>
          </a:graphicData>
        </a:graphic>
      </p:graphicFrame>
      <p:graphicFrame>
        <p:nvGraphicFramePr>
          <p:cNvPr id="243722" name="Object 10"/>
          <p:cNvGraphicFramePr>
            <a:graphicFrameLocks noChangeAspect="1"/>
          </p:cNvGraphicFramePr>
          <p:nvPr/>
        </p:nvGraphicFramePr>
        <p:xfrm>
          <a:off x="1403648" y="548680"/>
          <a:ext cx="6921500" cy="1839913"/>
        </p:xfrm>
        <a:graphic>
          <a:graphicData uri="http://schemas.openxmlformats.org/presentationml/2006/ole">
            <p:oleObj spid="_x0000_s201731" name="Equation" r:id="rId4" imgW="2857320" imgH="761760" progId="Equation.DSMT4">
              <p:embed/>
            </p:oleObj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2887985" y="1772816"/>
          <a:ext cx="2336800" cy="1839912"/>
        </p:xfrm>
        <a:graphic>
          <a:graphicData uri="http://schemas.openxmlformats.org/presentationml/2006/ole">
            <p:oleObj spid="_x0000_s201732" name="Equation" r:id="rId5" imgW="965160" imgH="761760" progId="Equation.DSMT4">
              <p:embed/>
            </p:oleObj>
          </a:graphicData>
        </a:graphic>
      </p:graphicFrame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5235898" y="2206203"/>
          <a:ext cx="1074737" cy="950913"/>
        </p:xfrm>
        <a:graphic>
          <a:graphicData uri="http://schemas.openxmlformats.org/presentationml/2006/ole">
            <p:oleObj spid="_x0000_s201733" name="Equation" r:id="rId6" imgW="444240" imgH="393480" progId="Equation.DSMT4">
              <p:embed/>
            </p:oleObj>
          </a:graphicData>
        </a:graphic>
      </p:graphicFrame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6948264" y="2420739"/>
            <a:ext cx="1800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收敛。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-36512" y="607997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87338" y="5114776"/>
            <a:ext cx="1152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解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6512" y="597837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503040" y="3717032"/>
          <a:ext cx="1331913" cy="1181100"/>
        </p:xfrm>
        <a:graphic>
          <a:graphicData uri="http://schemas.openxmlformats.org/presentationml/2006/ole">
            <p:oleObj spid="_x0000_s201734" name="Equation" r:id="rId7" imgW="507780" imgH="444307" progId="Equation.DSMT4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1007096" y="4754116"/>
          <a:ext cx="3443996" cy="1152128"/>
        </p:xfrm>
        <a:graphic>
          <a:graphicData uri="http://schemas.openxmlformats.org/presentationml/2006/ole">
            <p:oleObj spid="_x0000_s201735" name="Equation" r:id="rId8" imgW="1346040" imgH="444240" progId="Equation.DSMT4">
              <p:embed/>
            </p:oleObj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935088" y="5906244"/>
            <a:ext cx="158417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发散。</a:t>
            </a:r>
          </a:p>
        </p:txBody>
      </p:sp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4368192" y="4931197"/>
          <a:ext cx="4631792" cy="1263079"/>
        </p:xfrm>
        <a:graphic>
          <a:graphicData uri="http://schemas.openxmlformats.org/presentationml/2006/ole">
            <p:oleObj spid="_x0000_s201736" name="Equation" r:id="rId9" imgW="2234880" imgH="609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5" grpId="0"/>
      <p:bldP spid="15" grpId="0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1581200" y="868710"/>
          <a:ext cx="1295400" cy="1016000"/>
        </p:xfrm>
        <a:graphic>
          <a:graphicData uri="http://schemas.openxmlformats.org/presentationml/2006/ole">
            <p:oleObj spid="_x0000_s265218" name="Equation" r:id="rId3" imgW="1295280" imgH="101592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29000" y="848072"/>
            <a:ext cx="1303338" cy="519113"/>
            <a:chOff x="1968" y="1209"/>
            <a:chExt cx="821" cy="327"/>
          </a:xfrm>
        </p:grpSpPr>
        <p:sp>
          <p:nvSpPr>
            <p:cNvPr id="160772" name="Text Box 4"/>
            <p:cNvSpPr txBox="1">
              <a:spLocks noChangeArrowheads="1"/>
            </p:cNvSpPr>
            <p:nvPr/>
          </p:nvSpPr>
          <p:spPr bwMode="auto">
            <a:xfrm>
              <a:off x="2016" y="1209"/>
              <a:ext cx="7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求和</a:t>
              </a:r>
            </a:p>
          </p:txBody>
        </p:sp>
        <p:sp>
          <p:nvSpPr>
            <p:cNvPr id="160773" name="Line 5"/>
            <p:cNvSpPr>
              <a:spLocks noChangeShapeType="1"/>
            </p:cNvSpPr>
            <p:nvPr/>
          </p:nvSpPr>
          <p:spPr bwMode="auto">
            <a:xfrm>
              <a:off x="1968" y="1514"/>
              <a:ext cx="7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4375200" y="1173510"/>
          <a:ext cx="711200" cy="406400"/>
        </p:xfrm>
        <a:graphic>
          <a:graphicData uri="http://schemas.openxmlformats.org/presentationml/2006/ole">
            <p:oleObj spid="_x0000_s265219" name="Equation" r:id="rId4" imgW="711000" imgH="406080" progId="Equation.3">
              <p:embed/>
            </p:oleObj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29000" y="1457672"/>
            <a:ext cx="1173163" cy="519113"/>
            <a:chOff x="1968" y="1593"/>
            <a:chExt cx="739" cy="327"/>
          </a:xfrm>
        </p:grpSpPr>
        <p:sp>
          <p:nvSpPr>
            <p:cNvPr id="160776" name="Text Box 8"/>
            <p:cNvSpPr txBox="1">
              <a:spLocks noChangeArrowheads="1"/>
            </p:cNvSpPr>
            <p:nvPr/>
          </p:nvSpPr>
          <p:spPr bwMode="auto">
            <a:xfrm>
              <a:off x="2050" y="1593"/>
              <a:ext cx="6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展开</a:t>
              </a:r>
            </a:p>
          </p:txBody>
        </p:sp>
        <p:sp>
          <p:nvSpPr>
            <p:cNvPr id="160777" name="Line 9"/>
            <p:cNvSpPr>
              <a:spLocks noChangeShapeType="1"/>
            </p:cNvSpPr>
            <p:nvPr/>
          </p:nvSpPr>
          <p:spPr bwMode="auto">
            <a:xfrm flipH="1">
              <a:off x="1968" y="1593"/>
              <a:ext cx="7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162600" y="1062385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在收敛域内进行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1049388" y="2600672"/>
          <a:ext cx="1295400" cy="1016000"/>
        </p:xfrm>
        <a:graphic>
          <a:graphicData uri="http://schemas.openxmlformats.org/presentationml/2006/ole">
            <p:oleObj spid="_x0000_s265220" name="Equation" r:id="rId5" imgW="1295280" imgH="1015920" progId="Equation.3">
              <p:embed/>
            </p:oleObj>
          </a:graphicData>
        </a:graphic>
      </p:graphicFrame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971600" y="4810472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基本问题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判别敛散；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4934000" y="4824760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求收敛域；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2800400" y="5343872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求和函数；</a:t>
            </a: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5010200" y="5358160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级数展开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6229400" y="4138960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为傅立叶级数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60785" name="Object 17"/>
          <p:cNvGraphicFramePr>
            <a:graphicFrameLocks noChangeAspect="1"/>
          </p:cNvGraphicFramePr>
          <p:nvPr/>
        </p:nvGraphicFramePr>
        <p:xfrm>
          <a:off x="2724200" y="3527772"/>
          <a:ext cx="4456113" cy="444500"/>
        </p:xfrm>
        <a:graphic>
          <a:graphicData uri="http://schemas.openxmlformats.org/presentationml/2006/ole">
            <p:oleObj spid="_x0000_s265221" name="Equation" r:id="rId6" imgW="4457520" imgH="444240" progId="Equation.3">
              <p:embed/>
            </p:oleObj>
          </a:graphicData>
        </a:graphic>
      </p:graphicFrame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3638600" y="4138960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为傅氏系数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019600" y="2089497"/>
            <a:ext cx="24689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时为数项级数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60788" name="Object 20"/>
          <p:cNvGraphicFramePr>
            <a:graphicFrameLocks noChangeAspect="1"/>
          </p:cNvGraphicFramePr>
          <p:nvPr/>
        </p:nvGraphicFramePr>
        <p:xfrm>
          <a:off x="2724200" y="2129185"/>
          <a:ext cx="1257300" cy="444500"/>
        </p:xfrm>
        <a:graphic>
          <a:graphicData uri="http://schemas.openxmlformats.org/presentationml/2006/ole">
            <p:oleObj spid="_x0000_s265222" name="Equation" r:id="rId7" imgW="1257120" imgH="444240" progId="Equation.3">
              <p:embed/>
            </p:oleObj>
          </a:graphicData>
        </a:graphic>
      </p:graphicFrame>
      <p:graphicFrame>
        <p:nvGraphicFramePr>
          <p:cNvPr id="160789" name="Object 21"/>
          <p:cNvGraphicFramePr>
            <a:graphicFrameLocks noChangeAspect="1"/>
          </p:cNvGraphicFramePr>
          <p:nvPr/>
        </p:nvGraphicFramePr>
        <p:xfrm>
          <a:off x="2724200" y="2753072"/>
          <a:ext cx="2259013" cy="533400"/>
        </p:xfrm>
        <a:graphic>
          <a:graphicData uri="http://schemas.openxmlformats.org/presentationml/2006/ole">
            <p:oleObj spid="_x0000_s265223" name="Equation" r:id="rId8" imgW="2260440" imgH="533160" progId="Equation.3">
              <p:embed/>
            </p:oleObj>
          </a:graphicData>
        </a:graphic>
      </p:graphicFrame>
      <p:sp>
        <p:nvSpPr>
          <p:cNvPr id="160790" name="Text Box 22"/>
          <p:cNvSpPr txBox="1">
            <a:spLocks noChangeArrowheads="1"/>
          </p:cNvSpPr>
          <p:nvPr/>
        </p:nvSpPr>
        <p:spPr bwMode="auto">
          <a:xfrm>
            <a:off x="5086400" y="2789585"/>
            <a:ext cx="21082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时为幂级数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60791" name="Object 23"/>
          <p:cNvGraphicFramePr>
            <a:graphicFrameLocks noChangeAspect="1"/>
          </p:cNvGraphicFramePr>
          <p:nvPr/>
        </p:nvGraphicFramePr>
        <p:xfrm>
          <a:off x="2724200" y="4153247"/>
          <a:ext cx="965200" cy="444500"/>
        </p:xfrm>
        <a:graphic>
          <a:graphicData uri="http://schemas.openxmlformats.org/presentationml/2006/ole">
            <p:oleObj spid="_x0000_s265224" name="Equation" r:id="rId9" imgW="965160" imgH="444240" progId="Equation.3">
              <p:embed/>
            </p:oleObj>
          </a:graphicData>
        </a:graphic>
      </p:graphicFrame>
      <p:sp>
        <p:nvSpPr>
          <p:cNvPr id="160792" name="AutoShape 24"/>
          <p:cNvSpPr>
            <a:spLocks/>
          </p:cNvSpPr>
          <p:nvPr/>
        </p:nvSpPr>
        <p:spPr bwMode="auto">
          <a:xfrm>
            <a:off x="2419400" y="2219672"/>
            <a:ext cx="76200" cy="1524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611560" y="0"/>
            <a:ext cx="252028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函数项级数：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0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autoUpdateAnimBg="0"/>
      <p:bldP spid="160780" grpId="0" autoUpdateAnimBg="0"/>
      <p:bldP spid="160781" grpId="0" autoUpdateAnimBg="0"/>
      <p:bldP spid="160782" grpId="0" autoUpdateAnimBg="0"/>
      <p:bldP spid="160783" grpId="0" autoUpdateAnimBg="0"/>
      <p:bldP spid="160784" grpId="0" build="p" autoUpdateAnimBg="0" advAuto="0"/>
      <p:bldP spid="160786" grpId="0" autoUpdateAnimBg="0"/>
      <p:bldP spid="160787" grpId="0" build="p" autoUpdateAnimBg="0" advAuto="0"/>
      <p:bldP spid="160790" grpId="0" build="p" autoUpdateAnimBg="0" advAuto="0"/>
      <p:bldP spid="16079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250825" y="404813"/>
            <a:ext cx="56165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幂级数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收敛域与和函数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042988" y="2357438"/>
          <a:ext cx="1219200" cy="1028700"/>
        </p:xfrm>
        <a:graphic>
          <a:graphicData uri="http://schemas.openxmlformats.org/presentationml/2006/ole">
            <p:oleObj spid="_x0000_s266242" name="Equation" r:id="rId3" imgW="1218960" imgH="1028520" progId="Equation.3">
              <p:embed/>
            </p:oleObj>
          </a:graphicData>
        </a:graphic>
      </p:graphicFrame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124075" y="25765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的系数满足</a:t>
            </a:r>
          </a:p>
        </p:txBody>
      </p: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3995738" y="2405063"/>
          <a:ext cx="2349500" cy="952500"/>
        </p:xfrm>
        <a:graphic>
          <a:graphicData uri="http://schemas.openxmlformats.org/presentationml/2006/ole">
            <p:oleObj spid="_x0000_s266243" name="Equation" r:id="rId4" imgW="2349360" imgH="952200" progId="Equation.3">
              <p:embed/>
            </p:oleObj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6877050" y="2574925"/>
          <a:ext cx="1358900" cy="711200"/>
        </p:xfrm>
        <a:graphic>
          <a:graphicData uri="http://schemas.openxmlformats.org/presentationml/2006/ole">
            <p:oleObj spid="_x0000_s266244" name="Equation" r:id="rId5" imgW="1358640" imgH="711000" progId="Equation.3">
              <p:embed/>
            </p:oleObj>
          </a:graphicData>
        </a:graphic>
      </p:graphicFrame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372225" y="2574925"/>
            <a:ext cx="6335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 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611188" y="4027488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标准形式幂级数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先求收敛半径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,  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6326188" y="4027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再讨论</a:t>
            </a:r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7545388" y="4179888"/>
          <a:ext cx="1066800" cy="317500"/>
        </p:xfrm>
        <a:graphic>
          <a:graphicData uri="http://schemas.openxmlformats.org/presentationml/2006/ole">
            <p:oleObj spid="_x0000_s266245" name="Equation" r:id="rId6" imgW="1066680" imgH="317160" progId="Equation.3">
              <p:embed/>
            </p:oleObj>
          </a:graphicData>
        </a:graphic>
      </p:graphicFrame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611188" y="503872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非标准形式幂级数</a:t>
            </a:r>
          </a:p>
        </p:txBody>
      </p: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4192588" y="473392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通过换元转化为标准形式</a:t>
            </a: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4192588" y="5357813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直接用比值法或根值法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846138" y="451802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处的敛散性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5601" name="AutoShape 17"/>
          <p:cNvSpPr>
            <a:spLocks/>
          </p:cNvSpPr>
          <p:nvPr/>
        </p:nvSpPr>
        <p:spPr bwMode="auto">
          <a:xfrm>
            <a:off x="4040188" y="490061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250825" y="3438525"/>
            <a:ext cx="88931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收敛域的求法：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只含奇数或偶数项、关于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x-x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的幂级数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684213" y="1125538"/>
            <a:ext cx="7272337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幂级数收敛域的性质：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阿贝尔定理</a:t>
            </a:r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611188" y="1757363"/>
            <a:ext cx="7272337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幂级数收敛半径的求法：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90" grpId="0" build="p" autoUpdateAnimBg="0"/>
      <p:bldP spid="195593" grpId="0" build="p" autoUpdateAnimBg="0" advAuto="0"/>
      <p:bldP spid="195594" grpId="0" autoUpdateAnimBg="0"/>
      <p:bldP spid="195595" grpId="0" autoUpdateAnimBg="0"/>
      <p:bldP spid="195597" grpId="0" autoUpdateAnimBg="0"/>
      <p:bldP spid="195598" grpId="0" autoUpdateAnimBg="0"/>
      <p:bldP spid="195599" grpId="0" autoUpdateAnimBg="0"/>
      <p:bldP spid="195600" grpId="0" autoUpdateAnimBg="0"/>
      <p:bldP spid="195601" grpId="0" animBg="1"/>
      <p:bldP spid="195602" grpId="0"/>
      <p:bldP spid="195603" grpId="0"/>
      <p:bldP spid="19560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762000" y="85248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求部分和式极限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5029200" cy="6858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幂级数和函数的求法 </a:t>
            </a:r>
          </a:p>
        </p:txBody>
      </p:sp>
      <p:sp>
        <p:nvSpPr>
          <p:cNvPr id="162820" name="Line 4"/>
          <p:cNvSpPr>
            <a:spLocks noChangeShapeType="1"/>
          </p:cNvSpPr>
          <p:nvPr/>
        </p:nvSpPr>
        <p:spPr bwMode="auto">
          <a:xfrm>
            <a:off x="6934200" y="3503613"/>
            <a:ext cx="0" cy="611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7010400" y="358140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求和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762000" y="19192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利用性质法  </a:t>
            </a: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3041650" y="28956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3422650" y="2895600"/>
            <a:ext cx="2825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逐项求导或求积分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94450" y="2425700"/>
            <a:ext cx="1530350" cy="1079500"/>
            <a:chOff x="3596" y="1576"/>
            <a:chExt cx="964" cy="680"/>
          </a:xfrm>
        </p:grpSpPr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3596" y="1596"/>
              <a:ext cx="964" cy="66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2827" name="Object 11"/>
            <p:cNvGraphicFramePr>
              <a:graphicFrameLocks noChangeAspect="1"/>
            </p:cNvGraphicFramePr>
            <p:nvPr/>
          </p:nvGraphicFramePr>
          <p:xfrm>
            <a:off x="3736" y="1576"/>
            <a:ext cx="776" cy="640"/>
          </p:xfrm>
          <a:graphic>
            <a:graphicData uri="http://schemas.openxmlformats.org/presentationml/2006/ole">
              <p:oleObj spid="_x0000_s267269" name="Equation" r:id="rId3" imgW="1231560" imgH="1015920" progId="Equation.3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00800" y="4114800"/>
            <a:ext cx="1377950" cy="762000"/>
            <a:chOff x="4076" y="2784"/>
            <a:chExt cx="868" cy="480"/>
          </a:xfrm>
        </p:grpSpPr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4076" y="2784"/>
              <a:ext cx="868" cy="48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2830" name="Object 14"/>
            <p:cNvGraphicFramePr>
              <a:graphicFrameLocks noChangeAspect="1"/>
            </p:cNvGraphicFramePr>
            <p:nvPr/>
          </p:nvGraphicFramePr>
          <p:xfrm>
            <a:off x="4256" y="2848"/>
            <a:ext cx="544" cy="320"/>
          </p:xfrm>
          <a:graphic>
            <a:graphicData uri="http://schemas.openxmlformats.org/presentationml/2006/ole">
              <p:oleObj spid="_x0000_s267268" name="Equation" r:id="rId4" imgW="863280" imgH="507960" progId="Equation.3">
                <p:embed/>
              </p:oleObj>
            </a:graphicData>
          </a:graphic>
        </p:graphicFrame>
      </p:grp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3276600" y="4419600"/>
            <a:ext cx="2819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对和式积分或求导</a:t>
            </a:r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 flipH="1">
            <a:off x="2971800" y="44196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00200" y="4114800"/>
            <a:ext cx="1219200" cy="762000"/>
            <a:chOff x="1008" y="2784"/>
            <a:chExt cx="768" cy="480"/>
          </a:xfrm>
        </p:grpSpPr>
        <p:sp>
          <p:nvSpPr>
            <p:cNvPr id="162834" name="Rectangle 18"/>
            <p:cNvSpPr>
              <a:spLocks noChangeArrowheads="1"/>
            </p:cNvSpPr>
            <p:nvPr/>
          </p:nvSpPr>
          <p:spPr bwMode="auto">
            <a:xfrm>
              <a:off x="1008" y="2784"/>
              <a:ext cx="768" cy="4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2835" name="Object 19"/>
            <p:cNvGraphicFramePr>
              <a:graphicFrameLocks noChangeAspect="1"/>
            </p:cNvGraphicFramePr>
            <p:nvPr/>
          </p:nvGraphicFramePr>
          <p:xfrm>
            <a:off x="1152" y="2928"/>
            <a:ext cx="448" cy="256"/>
          </p:xfrm>
          <a:graphic>
            <a:graphicData uri="http://schemas.openxmlformats.org/presentationml/2006/ole">
              <p:oleObj spid="_x0000_s267267" name="Equation" r:id="rId5" imgW="711000" imgH="406080" progId="Equation.3">
                <p:embed/>
              </p:oleObj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209800" y="3505200"/>
            <a:ext cx="838200" cy="609600"/>
            <a:chOff x="960" y="2400"/>
            <a:chExt cx="528" cy="384"/>
          </a:xfrm>
        </p:grpSpPr>
        <p:sp>
          <p:nvSpPr>
            <p:cNvPr id="162837" name="Line 21"/>
            <p:cNvSpPr>
              <a:spLocks noChangeShapeType="1"/>
            </p:cNvSpPr>
            <p:nvPr/>
          </p:nvSpPr>
          <p:spPr bwMode="auto">
            <a:xfrm>
              <a:off x="960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838" name="Text Box 22"/>
            <p:cNvSpPr txBox="1">
              <a:spLocks noChangeArrowheads="1"/>
            </p:cNvSpPr>
            <p:nvPr/>
          </p:nvSpPr>
          <p:spPr bwMode="auto">
            <a:xfrm>
              <a:off x="1008" y="2400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难</a:t>
              </a:r>
            </a:p>
          </p:txBody>
        </p:sp>
      </p:grp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2895600" y="51943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直接求和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直接变换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2895600" y="57277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间接求和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转化成幂级数求和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再代值</a:t>
            </a: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6172200" y="51816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求部分和等</a:t>
            </a: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62000" y="13858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初等变换法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分解、套用公式</a:t>
            </a:r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2743200" y="19050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（在收敛区间内）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762000" y="5270500"/>
            <a:ext cx="24418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数项级数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 求和</a:t>
            </a:r>
          </a:p>
        </p:txBody>
      </p:sp>
      <p:sp>
        <p:nvSpPr>
          <p:cNvPr id="162845" name="AutoShape 29"/>
          <p:cNvSpPr>
            <a:spLocks/>
          </p:cNvSpPr>
          <p:nvPr/>
        </p:nvSpPr>
        <p:spPr bwMode="auto">
          <a:xfrm>
            <a:off x="2743200" y="52705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441450" y="2457450"/>
            <a:ext cx="1530350" cy="1047750"/>
            <a:chOff x="908" y="1548"/>
            <a:chExt cx="964" cy="660"/>
          </a:xfrm>
        </p:grpSpPr>
        <p:graphicFrame>
          <p:nvGraphicFramePr>
            <p:cNvPr id="162854" name="Object 38"/>
            <p:cNvGraphicFramePr>
              <a:graphicFrameLocks noChangeAspect="1"/>
            </p:cNvGraphicFramePr>
            <p:nvPr/>
          </p:nvGraphicFramePr>
          <p:xfrm>
            <a:off x="1036" y="1552"/>
            <a:ext cx="736" cy="640"/>
          </p:xfrm>
          <a:graphic>
            <a:graphicData uri="http://schemas.openxmlformats.org/presentationml/2006/ole">
              <p:oleObj spid="_x0000_s267266" name="Equation" r:id="rId6" imgW="1168200" imgH="1015920" progId="Equation.3">
                <p:embed/>
              </p:oleObj>
            </a:graphicData>
          </a:graphic>
        </p:graphicFrame>
        <p:sp>
          <p:nvSpPr>
            <p:cNvPr id="162855" name="Rectangle 39"/>
            <p:cNvSpPr>
              <a:spLocks noChangeArrowheads="1"/>
            </p:cNvSpPr>
            <p:nvPr/>
          </p:nvSpPr>
          <p:spPr bwMode="auto">
            <a:xfrm>
              <a:off x="908" y="1548"/>
              <a:ext cx="964" cy="66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2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20" grpId="0" animBg="1"/>
      <p:bldP spid="162821" grpId="0" build="p" autoUpdateAnimBg="0" advAuto="0"/>
      <p:bldP spid="162822" grpId="0" autoUpdateAnimBg="0"/>
      <p:bldP spid="162823" grpId="0" animBg="1"/>
      <p:bldP spid="162824" grpId="0" build="p" autoUpdateAnimBg="0"/>
      <p:bldP spid="162831" grpId="0" autoUpdateAnimBg="0"/>
      <p:bldP spid="162832" grpId="0" animBg="1"/>
      <p:bldP spid="162839" grpId="0" autoUpdateAnimBg="0"/>
      <p:bldP spid="162840" grpId="0" autoUpdateAnimBg="0"/>
      <p:bldP spid="162841" grpId="0" autoUpdateAnimBg="0"/>
      <p:bldP spid="162842" grpId="0" autoUpdateAnimBg="0"/>
      <p:bldP spid="162843" grpId="0" autoUpdateAnimBg="0"/>
      <p:bldP spid="162844" grpId="0" autoUpdateAnimBg="0"/>
      <p:bldP spid="16284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求收敛域：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762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3200">
              <a:latin typeface="Times New Roman" pitchFamily="18" charset="0"/>
            </a:endParaRP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838200" y="1676400"/>
          <a:ext cx="442913" cy="404813"/>
        </p:xfrm>
        <a:graphic>
          <a:graphicData uri="http://schemas.openxmlformats.org/presentationml/2006/ole">
            <p:oleObj spid="_x0000_s209922" name="Equation" r:id="rId3" imgW="444240" imgH="406080" progId="Equation.3">
              <p:embed/>
            </p:oleObj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371600" y="1219200"/>
          <a:ext cx="2590800" cy="1295400"/>
        </p:xfrm>
        <a:graphic>
          <a:graphicData uri="http://schemas.openxmlformats.org/presentationml/2006/ole">
            <p:oleObj spid="_x0000_s209923" name="Equation" r:id="rId4" imgW="965160" imgH="482400" progId="Equation.3">
              <p:embed/>
            </p:oleObj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3949700" y="1371600"/>
          <a:ext cx="1841500" cy="976313"/>
        </p:xfrm>
        <a:graphic>
          <a:graphicData uri="http://schemas.openxmlformats.org/presentationml/2006/ole">
            <p:oleObj spid="_x0000_s209924" name="Equation" r:id="rId5" imgW="1676160" imgH="888840" progId="Equation.3">
              <p:embed/>
            </p:oleObj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5791200" y="1676400"/>
          <a:ext cx="533400" cy="341313"/>
        </p:xfrm>
        <a:graphic>
          <a:graphicData uri="http://schemas.openxmlformats.org/presentationml/2006/ole">
            <p:oleObj spid="_x0000_s209925" name="Equation" r:id="rId6" imgW="495000" imgH="317160" progId="Equation.3">
              <p:embed/>
            </p:oleObj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6629400" y="1676400"/>
          <a:ext cx="1244600" cy="431800"/>
        </p:xfrm>
        <a:graphic>
          <a:graphicData uri="http://schemas.openxmlformats.org/presentationml/2006/ole">
            <p:oleObj spid="_x0000_s209926" name="Equation" r:id="rId7" imgW="1168200" imgH="406080" progId="Equation.3">
              <p:embed/>
            </p:oleObj>
          </a:graphicData>
        </a:graphic>
      </p:graphicFrame>
      <p:graphicFrame>
        <p:nvGraphicFramePr>
          <p:cNvPr id="179209" name="Object 9"/>
          <p:cNvGraphicFramePr>
            <a:graphicFrameLocks noChangeAspect="1"/>
          </p:cNvGraphicFramePr>
          <p:nvPr/>
        </p:nvGraphicFramePr>
        <p:xfrm>
          <a:off x="228600" y="2705100"/>
          <a:ext cx="1905000" cy="482600"/>
        </p:xfrm>
        <a:graphic>
          <a:graphicData uri="http://schemas.openxmlformats.org/presentationml/2006/ole">
            <p:oleObj spid="_x0000_s209927" name="Equation" r:id="rId8" imgW="1587240" imgH="444240" progId="Equation.3">
              <p:embed/>
            </p:oleObj>
          </a:graphicData>
        </a:graphic>
      </p:graphicFrame>
      <p:graphicFrame>
        <p:nvGraphicFramePr>
          <p:cNvPr id="179210" name="Object 10"/>
          <p:cNvGraphicFramePr>
            <a:graphicFrameLocks noChangeAspect="1"/>
          </p:cNvGraphicFramePr>
          <p:nvPr/>
        </p:nvGraphicFramePr>
        <p:xfrm>
          <a:off x="228600" y="3733800"/>
          <a:ext cx="1981200" cy="463550"/>
        </p:xfrm>
        <a:graphic>
          <a:graphicData uri="http://schemas.openxmlformats.org/presentationml/2006/ole">
            <p:oleObj spid="_x0000_s209928" name="Equation" r:id="rId9" imgW="1828800" imgH="444240" progId="Equation.3">
              <p:embed/>
            </p:oleObj>
          </a:graphicData>
        </a:graphic>
      </p:graphicFrame>
      <p:graphicFrame>
        <p:nvGraphicFramePr>
          <p:cNvPr id="179211" name="Object 11"/>
          <p:cNvGraphicFramePr>
            <a:graphicFrameLocks noChangeAspect="1"/>
          </p:cNvGraphicFramePr>
          <p:nvPr/>
        </p:nvGraphicFramePr>
        <p:xfrm>
          <a:off x="2133600" y="2438400"/>
          <a:ext cx="2819400" cy="1073150"/>
        </p:xfrm>
        <a:graphic>
          <a:graphicData uri="http://schemas.openxmlformats.org/presentationml/2006/ole">
            <p:oleObj spid="_x0000_s209929" name="Equation" r:id="rId10" imgW="2590560" imgH="1028520" progId="Equation.3">
              <p:embed/>
            </p:oleObj>
          </a:graphicData>
        </a:graphic>
      </p:graphicFrame>
      <p:graphicFrame>
        <p:nvGraphicFramePr>
          <p:cNvPr id="179212" name="Object 12"/>
          <p:cNvGraphicFramePr>
            <a:graphicFrameLocks noChangeAspect="1"/>
          </p:cNvGraphicFramePr>
          <p:nvPr/>
        </p:nvGraphicFramePr>
        <p:xfrm>
          <a:off x="2286000" y="3492500"/>
          <a:ext cx="2286000" cy="1041400"/>
        </p:xfrm>
        <a:graphic>
          <a:graphicData uri="http://schemas.openxmlformats.org/presentationml/2006/ole">
            <p:oleObj spid="_x0000_s209930" name="Equation" r:id="rId11" imgW="1955520" imgH="1015920" progId="Equation.3">
              <p:embed/>
            </p:oleObj>
          </a:graphicData>
        </a:graphic>
      </p:graphicFrame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5029200" y="2590800"/>
            <a:ext cx="1676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收敛；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4648200" y="3733800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发散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79215" name="Object 15"/>
          <p:cNvGraphicFramePr>
            <a:graphicFrameLocks noChangeAspect="1"/>
          </p:cNvGraphicFramePr>
          <p:nvPr/>
        </p:nvGraphicFramePr>
        <p:xfrm>
          <a:off x="3124200" y="152400"/>
          <a:ext cx="2667000" cy="1016000"/>
        </p:xfrm>
        <a:graphic>
          <a:graphicData uri="http://schemas.openxmlformats.org/presentationml/2006/ole">
            <p:oleObj spid="_x0000_s209931" name="Equation" r:id="rId12" imgW="2400120" imgH="977760" progId="Equation.3">
              <p:embed/>
            </p:oleObj>
          </a:graphicData>
        </a:graphic>
      </p:graphicFrame>
      <p:graphicFrame>
        <p:nvGraphicFramePr>
          <p:cNvPr id="179216" name="Object 16"/>
          <p:cNvGraphicFramePr>
            <a:graphicFrameLocks noChangeAspect="1"/>
          </p:cNvGraphicFramePr>
          <p:nvPr/>
        </p:nvGraphicFramePr>
        <p:xfrm>
          <a:off x="6096000" y="152400"/>
          <a:ext cx="2590800" cy="1023938"/>
        </p:xfrm>
        <a:graphic>
          <a:graphicData uri="http://schemas.openxmlformats.org/presentationml/2006/ole">
            <p:oleObj spid="_x0000_s209932" name="Equation" r:id="rId13" imgW="2184120" imgH="952200" progId="Equation.3">
              <p:embed/>
            </p:oleObj>
          </a:graphicData>
        </a:graphic>
      </p:graphicFrame>
      <p:graphicFrame>
        <p:nvGraphicFramePr>
          <p:cNvPr id="179217" name="Object 17"/>
          <p:cNvGraphicFramePr>
            <a:graphicFrameLocks noChangeAspect="1"/>
          </p:cNvGraphicFramePr>
          <p:nvPr/>
        </p:nvGraphicFramePr>
        <p:xfrm>
          <a:off x="5638800" y="3733800"/>
          <a:ext cx="3276600" cy="652463"/>
        </p:xfrm>
        <a:graphic>
          <a:graphicData uri="http://schemas.openxmlformats.org/presentationml/2006/ole">
            <p:oleObj spid="_x0000_s209933" name="Document" r:id="rId14" imgW="2948760" imgH="584640" progId="Word.Document.8">
              <p:embed/>
            </p:oleObj>
          </a:graphicData>
        </a:graphic>
      </p:graphicFrame>
      <p:graphicFrame>
        <p:nvGraphicFramePr>
          <p:cNvPr id="179218" name="Object 18"/>
          <p:cNvGraphicFramePr>
            <a:graphicFrameLocks noChangeAspect="1"/>
          </p:cNvGraphicFramePr>
          <p:nvPr/>
        </p:nvGraphicFramePr>
        <p:xfrm>
          <a:off x="762000" y="4419600"/>
          <a:ext cx="2667000" cy="877888"/>
        </p:xfrm>
        <a:graphic>
          <a:graphicData uri="http://schemas.openxmlformats.org/presentationml/2006/ole">
            <p:oleObj spid="_x0000_s209934" name="Equation" r:id="rId15" imgW="965160" imgH="317160" progId="Equation.3">
              <p:embed/>
            </p:oleObj>
          </a:graphicData>
        </a:graphic>
      </p:graphicFrame>
      <p:graphicFrame>
        <p:nvGraphicFramePr>
          <p:cNvPr id="179219" name="Object 19"/>
          <p:cNvGraphicFramePr>
            <a:graphicFrameLocks noChangeAspect="1"/>
          </p:cNvGraphicFramePr>
          <p:nvPr/>
        </p:nvGraphicFramePr>
        <p:xfrm>
          <a:off x="3352800" y="4572000"/>
          <a:ext cx="1295400" cy="676275"/>
        </p:xfrm>
        <a:graphic>
          <a:graphicData uri="http://schemas.openxmlformats.org/presentationml/2006/ole">
            <p:oleObj spid="_x0000_s209935" name="Equation" r:id="rId16" imgW="1143000" imgH="596880" progId="Equation.3">
              <p:embed/>
            </p:oleObj>
          </a:graphicData>
        </a:graphic>
      </p:graphicFrame>
      <p:graphicFrame>
        <p:nvGraphicFramePr>
          <p:cNvPr id="179220" name="Object 20"/>
          <p:cNvGraphicFramePr>
            <a:graphicFrameLocks noChangeAspect="1"/>
          </p:cNvGraphicFramePr>
          <p:nvPr/>
        </p:nvGraphicFramePr>
        <p:xfrm>
          <a:off x="4724400" y="4702175"/>
          <a:ext cx="1066800" cy="374650"/>
        </p:xfrm>
        <a:graphic>
          <a:graphicData uri="http://schemas.openxmlformats.org/presentationml/2006/ole">
            <p:oleObj spid="_x0000_s209936" name="Equation" r:id="rId17" imgW="939600" imgH="330120" progId="Equation.3">
              <p:embed/>
            </p:oleObj>
          </a:graphicData>
        </a:graphic>
      </p:graphicFrame>
      <p:graphicFrame>
        <p:nvGraphicFramePr>
          <p:cNvPr id="179221" name="Object 21"/>
          <p:cNvGraphicFramePr>
            <a:graphicFrameLocks noChangeAspect="1"/>
          </p:cNvGraphicFramePr>
          <p:nvPr/>
        </p:nvGraphicFramePr>
        <p:xfrm>
          <a:off x="896938" y="5459413"/>
          <a:ext cx="3962400" cy="633412"/>
        </p:xfrm>
        <a:graphic>
          <a:graphicData uri="http://schemas.openxmlformats.org/presentationml/2006/ole">
            <p:oleObj spid="_x0000_s209937" name="文档" r:id="rId18" imgW="3611160" imgH="581760" progId="Word.Document.8">
              <p:embed/>
            </p:oleObj>
          </a:graphicData>
        </a:graphic>
      </p:graphicFrame>
      <p:graphicFrame>
        <p:nvGraphicFramePr>
          <p:cNvPr id="179222" name="Object 22"/>
          <p:cNvGraphicFramePr>
            <a:graphicFrameLocks noChangeAspect="1"/>
          </p:cNvGraphicFramePr>
          <p:nvPr/>
        </p:nvGraphicFramePr>
        <p:xfrm>
          <a:off x="6096000" y="4678363"/>
          <a:ext cx="1371600" cy="414337"/>
        </p:xfrm>
        <a:graphic>
          <a:graphicData uri="http://schemas.openxmlformats.org/presentationml/2006/ole">
            <p:oleObj spid="_x0000_s209938" name="Equation" r:id="rId19" imgW="1218960" imgH="368280" progId="Equation.3">
              <p:embed/>
            </p:oleObj>
          </a:graphicData>
        </a:graphic>
      </p:graphicFrame>
      <p:graphicFrame>
        <p:nvGraphicFramePr>
          <p:cNvPr id="179223" name="Object 23"/>
          <p:cNvGraphicFramePr>
            <a:graphicFrameLocks noChangeAspect="1"/>
          </p:cNvGraphicFramePr>
          <p:nvPr/>
        </p:nvGraphicFramePr>
        <p:xfrm>
          <a:off x="228600" y="4572000"/>
          <a:ext cx="609600" cy="531813"/>
        </p:xfrm>
        <a:graphic>
          <a:graphicData uri="http://schemas.openxmlformats.org/presentationml/2006/ole">
            <p:oleObj spid="_x0000_s209939" name="Equation" r:id="rId20" imgW="215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/>
      <p:bldP spid="179213" grpId="0" autoUpdateAnimBg="0"/>
      <p:bldP spid="179214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228600" y="1447800"/>
          <a:ext cx="1828800" cy="458788"/>
        </p:xfrm>
        <a:graphic>
          <a:graphicData uri="http://schemas.openxmlformats.org/presentationml/2006/ole">
            <p:oleObj spid="_x0000_s210946" name="Equation" r:id="rId3" imgW="1612800" imgH="406080" progId="Equation.3">
              <p:embed/>
            </p:oleObj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2362200" y="152400"/>
          <a:ext cx="1889125" cy="1301750"/>
        </p:xfrm>
        <a:graphic>
          <a:graphicData uri="http://schemas.openxmlformats.org/presentationml/2006/ole">
            <p:oleObj spid="_x0000_s210947" name="Equation" r:id="rId4" imgW="698400" imgH="482400" progId="Equation.3">
              <p:embed/>
            </p:oleObj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4267200" y="304800"/>
          <a:ext cx="1828800" cy="969963"/>
        </p:xfrm>
        <a:graphic>
          <a:graphicData uri="http://schemas.openxmlformats.org/presentationml/2006/ole">
            <p:oleObj spid="_x0000_s210948" name="Equation" r:id="rId5" imgW="1676160" imgH="888840" progId="Equation.3">
              <p:embed/>
            </p:oleObj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6172200" y="609600"/>
          <a:ext cx="696913" cy="439738"/>
        </p:xfrm>
        <a:graphic>
          <a:graphicData uri="http://schemas.openxmlformats.org/presentationml/2006/ole">
            <p:oleObj spid="_x0000_s210949" name="Equation" r:id="rId6" imgW="622080" imgH="393480" progId="Equation.3">
              <p:embed/>
            </p:oleObj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2209800" y="1371600"/>
          <a:ext cx="3141663" cy="498475"/>
        </p:xfrm>
        <a:graphic>
          <a:graphicData uri="http://schemas.openxmlformats.org/presentationml/2006/ole">
            <p:oleObj spid="_x0000_s210950" name="Document" r:id="rId7" imgW="2931840" imgH="473040" progId="Word.Document.8">
              <p:embed/>
            </p:oleObj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152400" y="228600"/>
          <a:ext cx="1976438" cy="1152525"/>
        </p:xfrm>
        <a:graphic>
          <a:graphicData uri="http://schemas.openxmlformats.org/presentationml/2006/ole">
            <p:oleObj spid="_x0000_s210951" name="Equation" r:id="rId8" imgW="711000" imgH="444240" progId="Equation.3">
              <p:embed/>
            </p:oleObj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228600" y="2871788"/>
          <a:ext cx="1905000" cy="1312862"/>
        </p:xfrm>
        <a:graphic>
          <a:graphicData uri="http://schemas.openxmlformats.org/presentationml/2006/ole">
            <p:oleObj spid="_x0000_s210952" name="Equation" r:id="rId9" imgW="698400" imgH="482400" progId="Equation.3">
              <p:embed/>
            </p:oleObj>
          </a:graphicData>
        </a:graphic>
      </p:graphicFrame>
      <p:graphicFrame>
        <p:nvGraphicFramePr>
          <p:cNvPr id="180233" name="Object 9"/>
          <p:cNvGraphicFramePr>
            <a:graphicFrameLocks noChangeAspect="1"/>
          </p:cNvGraphicFramePr>
          <p:nvPr/>
        </p:nvGraphicFramePr>
        <p:xfrm>
          <a:off x="2133600" y="2994025"/>
          <a:ext cx="2057400" cy="981075"/>
        </p:xfrm>
        <a:graphic>
          <a:graphicData uri="http://schemas.openxmlformats.org/presentationml/2006/ole">
            <p:oleObj spid="_x0000_s210953" name="Equation" r:id="rId10" imgW="1942920" imgH="927000" progId="Equation.3">
              <p:embed/>
            </p:oleObj>
          </a:graphicData>
        </a:graphic>
      </p:graphicFrame>
      <p:graphicFrame>
        <p:nvGraphicFramePr>
          <p:cNvPr id="180234" name="Object 10"/>
          <p:cNvGraphicFramePr>
            <a:graphicFrameLocks noChangeAspect="1"/>
          </p:cNvGraphicFramePr>
          <p:nvPr/>
        </p:nvGraphicFramePr>
        <p:xfrm>
          <a:off x="4267200" y="3321050"/>
          <a:ext cx="533400" cy="317500"/>
        </p:xfrm>
        <a:graphic>
          <a:graphicData uri="http://schemas.openxmlformats.org/presentationml/2006/ole">
            <p:oleObj spid="_x0000_s210954" name="Equation" r:id="rId11" imgW="533160" imgH="317160" progId="Equation.3">
              <p:embed/>
            </p:oleObj>
          </a:graphicData>
        </a:graphic>
      </p:graphicFrame>
      <p:graphicFrame>
        <p:nvGraphicFramePr>
          <p:cNvPr id="180235" name="Object 11"/>
          <p:cNvGraphicFramePr>
            <a:graphicFrameLocks noChangeAspect="1"/>
          </p:cNvGraphicFramePr>
          <p:nvPr/>
        </p:nvGraphicFramePr>
        <p:xfrm>
          <a:off x="5105400" y="2971800"/>
          <a:ext cx="1524000" cy="1012825"/>
        </p:xfrm>
        <a:graphic>
          <a:graphicData uri="http://schemas.openxmlformats.org/presentationml/2006/ole">
            <p:oleObj spid="_x0000_s210955" name="Equation" r:id="rId12" imgW="609480" imgH="406080" progId="Equation.3">
              <p:embed/>
            </p:oleObj>
          </a:graphicData>
        </a:graphic>
      </p:graphicFrame>
      <p:graphicFrame>
        <p:nvGraphicFramePr>
          <p:cNvPr id="180236" name="Object 12"/>
          <p:cNvGraphicFramePr>
            <a:graphicFrameLocks noChangeAspect="1"/>
          </p:cNvGraphicFramePr>
          <p:nvPr/>
        </p:nvGraphicFramePr>
        <p:xfrm>
          <a:off x="152400" y="1905000"/>
          <a:ext cx="4495800" cy="1143000"/>
        </p:xfrm>
        <a:graphic>
          <a:graphicData uri="http://schemas.openxmlformats.org/presentationml/2006/ole">
            <p:oleObj spid="_x0000_s210956" name="Equation" r:id="rId13" imgW="1625400" imgH="444240" progId="Equation.3">
              <p:embed/>
            </p:oleObj>
          </a:graphicData>
        </a:graphic>
      </p:graphicFrame>
      <p:graphicFrame>
        <p:nvGraphicFramePr>
          <p:cNvPr id="180237" name="Object 13"/>
          <p:cNvGraphicFramePr>
            <a:graphicFrameLocks noChangeAspect="1"/>
          </p:cNvGraphicFramePr>
          <p:nvPr/>
        </p:nvGraphicFramePr>
        <p:xfrm>
          <a:off x="228600" y="4267200"/>
          <a:ext cx="1752600" cy="460375"/>
        </p:xfrm>
        <a:graphic>
          <a:graphicData uri="http://schemas.openxmlformats.org/presentationml/2006/ole">
            <p:oleObj spid="_x0000_s210957" name="Equation" r:id="rId14" imgW="1612800" imgH="444240" progId="Equation.3">
              <p:embed/>
            </p:oleObj>
          </a:graphicData>
        </a:graphic>
      </p:graphicFrame>
      <p:graphicFrame>
        <p:nvGraphicFramePr>
          <p:cNvPr id="180238" name="Object 14"/>
          <p:cNvGraphicFramePr>
            <a:graphicFrameLocks noChangeAspect="1"/>
          </p:cNvGraphicFramePr>
          <p:nvPr/>
        </p:nvGraphicFramePr>
        <p:xfrm>
          <a:off x="2133600" y="4038600"/>
          <a:ext cx="2514600" cy="1033463"/>
        </p:xfrm>
        <a:graphic>
          <a:graphicData uri="http://schemas.openxmlformats.org/presentationml/2006/ole">
            <p:oleObj spid="_x0000_s210958" name="Equation" r:id="rId15" imgW="2222280" imgH="1015920" progId="Equation.3">
              <p:embed/>
            </p:oleObj>
          </a:graphicData>
        </a:graphic>
      </p:graphicFrame>
      <p:graphicFrame>
        <p:nvGraphicFramePr>
          <p:cNvPr id="180239" name="Object 15"/>
          <p:cNvGraphicFramePr>
            <a:graphicFrameLocks noChangeAspect="1"/>
          </p:cNvGraphicFramePr>
          <p:nvPr/>
        </p:nvGraphicFramePr>
        <p:xfrm>
          <a:off x="228600" y="5334000"/>
          <a:ext cx="1816100" cy="442913"/>
        </p:xfrm>
        <a:graphic>
          <a:graphicData uri="http://schemas.openxmlformats.org/presentationml/2006/ole">
            <p:oleObj spid="_x0000_s210959" name="Equation" r:id="rId16" imgW="1587240" imgH="444240" progId="Equation.3">
              <p:embed/>
            </p:oleObj>
          </a:graphicData>
        </a:graphic>
      </p:graphicFrame>
      <p:graphicFrame>
        <p:nvGraphicFramePr>
          <p:cNvPr id="180240" name="Object 16"/>
          <p:cNvGraphicFramePr>
            <a:graphicFrameLocks noChangeAspect="1"/>
          </p:cNvGraphicFramePr>
          <p:nvPr/>
        </p:nvGraphicFramePr>
        <p:xfrm>
          <a:off x="2057400" y="5029200"/>
          <a:ext cx="2590800" cy="1028700"/>
        </p:xfrm>
        <a:graphic>
          <a:graphicData uri="http://schemas.openxmlformats.org/presentationml/2006/ole">
            <p:oleObj spid="_x0000_s210960" name="Equation" r:id="rId17" imgW="2590560" imgH="1028520" progId="Equation.3">
              <p:embed/>
            </p:oleObj>
          </a:graphicData>
        </a:graphic>
      </p:graphicFrame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4724400" y="42672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发散；</a:t>
            </a:r>
          </a:p>
        </p:txBody>
      </p:sp>
      <p:sp>
        <p:nvSpPr>
          <p:cNvPr id="180242" name="Text Box 18"/>
          <p:cNvSpPr txBox="1">
            <a:spLocks noChangeArrowheads="1"/>
          </p:cNvSpPr>
          <p:nvPr/>
        </p:nvSpPr>
        <p:spPr bwMode="auto">
          <a:xfrm>
            <a:off x="4724400" y="5257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收敛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5791200" y="52578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故收敛域为</a:t>
            </a:r>
            <a:r>
              <a:rPr kumimoji="1" lang="en-US" altLang="zh-CN" sz="2800" b="1">
                <a:latin typeface="Times New Roman" pitchFamily="18" charset="0"/>
              </a:rPr>
              <a:t>(0,1].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1" grpId="0" autoUpdateAnimBg="0"/>
      <p:bldP spid="180242" grpId="0" autoUpdateAnimBg="0"/>
      <p:bldP spid="1802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404740" y="798240"/>
          <a:ext cx="4051300" cy="952500"/>
        </p:xfrm>
        <a:graphic>
          <a:graphicData uri="http://schemas.openxmlformats.org/presentationml/2006/ole">
            <p:oleObj spid="_x0000_s97282" name="Equation" r:id="rId3" imgW="4051080" imgH="952200" progId="Equation.3">
              <p:embed/>
            </p:oleObj>
          </a:graphicData>
        </a:graphic>
      </p:graphicFrame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39552" y="92524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5513388" y="2962003"/>
          <a:ext cx="3478212" cy="444500"/>
        </p:xfrm>
        <a:graphic>
          <a:graphicData uri="http://schemas.openxmlformats.org/presentationml/2006/ole">
            <p:oleObj spid="_x0000_s97283" name="Equation" r:id="rId4" imgW="3479760" imgH="444240" progId="Equation.3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377752" y="1750740"/>
          <a:ext cx="4240213" cy="952500"/>
        </p:xfrm>
        <a:graphic>
          <a:graphicData uri="http://schemas.openxmlformats.org/presentationml/2006/ole">
            <p:oleObj spid="_x0000_s97284" name="Equation" r:id="rId5" imgW="4241520" imgH="952200" progId="Equation.3">
              <p:embed/>
            </p:oleObj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5486400" y="3731940"/>
          <a:ext cx="2055813" cy="952500"/>
        </p:xfrm>
        <a:graphic>
          <a:graphicData uri="http://schemas.openxmlformats.org/presentationml/2006/ole">
            <p:oleObj spid="_x0000_s97285" name="Equation" r:id="rId6" imgW="2057400" imgH="952200" progId="Equation.3">
              <p:embed/>
            </p:oleObj>
          </a:graphicData>
        </a:graphic>
      </p:graphicFrame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xfrm>
            <a:off x="371748" y="188640"/>
            <a:ext cx="2832100" cy="53340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ea typeface="楷体_GB2312" pitchFamily="49" charset="-122"/>
              </a:rPr>
              <a:t>线与线的关系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9552" y="187139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492732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夹角公式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70365" y="1103040"/>
            <a:ext cx="2389187" cy="444500"/>
            <a:chOff x="3921" y="864"/>
            <a:chExt cx="1505" cy="280"/>
          </a:xfrm>
        </p:grpSpPr>
        <p:graphicFrame>
          <p:nvGraphicFramePr>
            <p:cNvPr id="54283" name="Object 11"/>
            <p:cNvGraphicFramePr>
              <a:graphicFrameLocks noChangeAspect="1"/>
            </p:cNvGraphicFramePr>
            <p:nvPr/>
          </p:nvGraphicFramePr>
          <p:xfrm>
            <a:off x="3923" y="864"/>
            <a:ext cx="1503" cy="280"/>
          </p:xfrm>
          <a:graphic>
            <a:graphicData uri="http://schemas.openxmlformats.org/presentationml/2006/ole">
              <p:oleObj spid="_x0000_s97292" name="Equation" r:id="rId7" imgW="2387520" imgH="444240" progId="Equation.3">
                <p:embed/>
              </p:oleObj>
            </a:graphicData>
          </a:graphic>
        </p:graphicFrame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3921" y="8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721152" y="1953940"/>
            <a:ext cx="2590800" cy="444500"/>
            <a:chOff x="4080" y="1584"/>
            <a:chExt cx="1632" cy="280"/>
          </a:xfrm>
        </p:grpSpPr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40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graphicFrame>
          <p:nvGraphicFramePr>
            <p:cNvPr id="54287" name="Object 15"/>
            <p:cNvGraphicFramePr>
              <a:graphicFrameLocks noChangeAspect="1"/>
            </p:cNvGraphicFramePr>
            <p:nvPr/>
          </p:nvGraphicFramePr>
          <p:xfrm>
            <a:off x="4089" y="1584"/>
            <a:ext cx="1623" cy="280"/>
          </p:xfrm>
          <a:graphic>
            <a:graphicData uri="http://schemas.openxmlformats.org/presentationml/2006/ole">
              <p:oleObj spid="_x0000_s97291" name="Equation" r:id="rId8" imgW="2577960" imgH="444240" progId="Equation.3">
                <p:embed/>
              </p:oleObj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819400" y="3020740"/>
            <a:ext cx="1447800" cy="444500"/>
            <a:chOff x="1104" y="2099"/>
            <a:chExt cx="912" cy="280"/>
          </a:xfrm>
        </p:grpSpPr>
        <p:graphicFrame>
          <p:nvGraphicFramePr>
            <p:cNvPr id="54289" name="Object 17"/>
            <p:cNvGraphicFramePr>
              <a:graphicFrameLocks noChangeAspect="1"/>
            </p:cNvGraphicFramePr>
            <p:nvPr/>
          </p:nvGraphicFramePr>
          <p:xfrm>
            <a:off x="1144" y="2099"/>
            <a:ext cx="872" cy="280"/>
          </p:xfrm>
          <a:graphic>
            <a:graphicData uri="http://schemas.openxmlformats.org/presentationml/2006/ole">
              <p:oleObj spid="_x0000_s97290" name="Equation" r:id="rId9" imgW="1384200" imgH="444240" progId="Equation.3">
                <p:embed/>
              </p:oleObj>
            </a:graphicData>
          </a:graphic>
        </p:graphicFrame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1104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1440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635000" y="3020740"/>
          <a:ext cx="1117600" cy="444500"/>
        </p:xfrm>
        <a:graphic>
          <a:graphicData uri="http://schemas.openxmlformats.org/presentationml/2006/ole">
            <p:oleObj spid="_x0000_s97286" name="Equation" r:id="rId10" imgW="1117440" imgH="444240" progId="Equation.3">
              <p:embed/>
            </p:oleObj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685800" y="4011340"/>
          <a:ext cx="1028700" cy="444500"/>
        </p:xfrm>
        <a:graphic>
          <a:graphicData uri="http://schemas.openxmlformats.org/presentationml/2006/ole">
            <p:oleObj spid="_x0000_s97287" name="Equation" r:id="rId11" imgW="1028520" imgH="444240" progId="Equation.3">
              <p:embed/>
            </p:oleObj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825750" y="3997053"/>
            <a:ext cx="1517650" cy="458787"/>
            <a:chOff x="1256" y="2679"/>
            <a:chExt cx="956" cy="289"/>
          </a:xfrm>
        </p:grpSpPr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2053" y="26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graphicFrame>
          <p:nvGraphicFramePr>
            <p:cNvPr id="54296" name="Object 24"/>
            <p:cNvGraphicFramePr>
              <a:graphicFrameLocks noChangeAspect="1"/>
            </p:cNvGraphicFramePr>
            <p:nvPr/>
          </p:nvGraphicFramePr>
          <p:xfrm>
            <a:off x="1264" y="2688"/>
            <a:ext cx="936" cy="280"/>
          </p:xfrm>
          <a:graphic>
            <a:graphicData uri="http://schemas.openxmlformats.org/presentationml/2006/ole">
              <p:oleObj spid="_x0000_s97289" name="Equation" r:id="rId12" imgW="1485720" imgH="444240" progId="Equation.3">
                <p:embed/>
              </p:oleObj>
            </a:graphicData>
          </a:graphic>
        </p:graphicFrame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>
              <a:off x="1256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1617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268538" y="4744765"/>
            <a:ext cx="2489200" cy="990600"/>
            <a:chOff x="1440" y="3168"/>
            <a:chExt cx="1568" cy="624"/>
          </a:xfrm>
        </p:grpSpPr>
        <p:graphicFrame>
          <p:nvGraphicFramePr>
            <p:cNvPr id="54300" name="Object 28"/>
            <p:cNvGraphicFramePr>
              <a:graphicFrameLocks noChangeAspect="1"/>
            </p:cNvGraphicFramePr>
            <p:nvPr/>
          </p:nvGraphicFramePr>
          <p:xfrm>
            <a:off x="1440" y="3168"/>
            <a:ext cx="1568" cy="624"/>
          </p:xfrm>
          <a:graphic>
            <a:graphicData uri="http://schemas.openxmlformats.org/presentationml/2006/ole">
              <p:oleObj spid="_x0000_s97288" name="Equation" r:id="rId13" imgW="2489040" imgH="990360" progId="Equation.3">
                <p:embed/>
              </p:oleObj>
            </a:graphicData>
          </a:graphic>
        </p:graphicFrame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>
              <a:off x="2316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2640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2304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304" name="Line 32"/>
            <p:cNvSpPr>
              <a:spLocks noChangeShapeType="1"/>
            </p:cNvSpPr>
            <p:nvPr/>
          </p:nvSpPr>
          <p:spPr bwMode="auto">
            <a:xfrm>
              <a:off x="2673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830388" y="3160440"/>
            <a:ext cx="863600" cy="76200"/>
            <a:chOff x="1632" y="912"/>
            <a:chExt cx="907" cy="48"/>
          </a:xfrm>
        </p:grpSpPr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470400" y="3160440"/>
            <a:ext cx="863600" cy="76200"/>
            <a:chOff x="1632" y="912"/>
            <a:chExt cx="907" cy="48"/>
          </a:xfrm>
        </p:grpSpPr>
        <p:sp>
          <p:nvSpPr>
            <p:cNvPr id="54309" name="Line 37"/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310" name="Line 38"/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830388" y="4151040"/>
            <a:ext cx="863600" cy="76200"/>
            <a:chOff x="1632" y="912"/>
            <a:chExt cx="907" cy="48"/>
          </a:xfrm>
        </p:grpSpPr>
        <p:sp>
          <p:nvSpPr>
            <p:cNvPr id="54312" name="Line 40"/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313" name="Line 41"/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4470400" y="4151040"/>
            <a:ext cx="863600" cy="76200"/>
            <a:chOff x="1632" y="912"/>
            <a:chExt cx="907" cy="48"/>
          </a:xfrm>
        </p:grpSpPr>
        <p:sp>
          <p:nvSpPr>
            <p:cNvPr id="54315" name="Line 43"/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  <p:sp>
          <p:nvSpPr>
            <p:cNvPr id="54316" name="Line 44"/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  <p:bldP spid="54280" grpId="0" autoUpdateAnimBg="0"/>
      <p:bldP spid="54281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827584" y="44624"/>
          <a:ext cx="5947618" cy="1282849"/>
        </p:xfrm>
        <a:graphic>
          <a:graphicData uri="http://schemas.openxmlformats.org/presentationml/2006/ole">
            <p:oleObj spid="_x0000_s212994" name="Document" r:id="rId3" imgW="6499080" imgH="1413000" progId="Word.Document.8">
              <p:embed/>
            </p:oleObj>
          </a:graphicData>
        </a:graphic>
      </p:graphicFrame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20688" y="1196752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解</a:t>
            </a:r>
            <a:endParaRPr kumimoji="1"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1547664" y="1052736"/>
          <a:ext cx="3565252" cy="832267"/>
        </p:xfrm>
        <a:graphic>
          <a:graphicData uri="http://schemas.openxmlformats.org/presentationml/2006/ole">
            <p:oleObj spid="_x0000_s212995" name="公式" r:id="rId4" imgW="4025880" imgH="939600" progId="Equation.3">
              <p:embed/>
            </p:oleObj>
          </a:graphicData>
        </a:graphic>
      </p:graphicFrame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5580112" y="1181696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缺少偶次幂的项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725563" y="1916832"/>
          <a:ext cx="3062461" cy="434691"/>
        </p:xfrm>
        <a:graphic>
          <a:graphicData uri="http://schemas.openxmlformats.org/presentationml/2006/ole">
            <p:oleObj spid="_x0000_s212996" name="Equation" r:id="rId5" imgW="3073320" imgH="444240" progId="Equation.3">
              <p:embed/>
            </p:oleObj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2196283" y="2384450"/>
          <a:ext cx="1655637" cy="972542"/>
        </p:xfrm>
        <a:graphic>
          <a:graphicData uri="http://schemas.openxmlformats.org/presentationml/2006/ole">
            <p:oleObj spid="_x0000_s212997" name="公式" r:id="rId6" imgW="1815840" imgH="1066680" progId="Equation.3">
              <p:embed/>
            </p:oleObj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3954760" y="2060848"/>
          <a:ext cx="2232248" cy="1426797"/>
        </p:xfrm>
        <a:graphic>
          <a:graphicData uri="http://schemas.openxmlformats.org/presentationml/2006/ole">
            <p:oleObj spid="_x0000_s212998" name="公式" r:id="rId7" imgW="2463480" imgH="1574640" progId="Equation.3">
              <p:embed/>
            </p:oleObj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6331024" y="2300486"/>
          <a:ext cx="1081608" cy="822963"/>
        </p:xfrm>
        <a:graphic>
          <a:graphicData uri="http://schemas.openxmlformats.org/presentationml/2006/ole">
            <p:oleObj spid="_x0000_s212999" name="公式" r:id="rId8" imgW="1168200" imgH="888840" progId="Equation.3">
              <p:embed/>
            </p:oleObj>
          </a:graphicData>
        </a:graphic>
      </p:graphicFrame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5394920" y="3596630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级数收敛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182283" name="Object 11"/>
          <p:cNvGraphicFramePr>
            <a:graphicFrameLocks noChangeAspect="1"/>
          </p:cNvGraphicFramePr>
          <p:nvPr/>
        </p:nvGraphicFramePr>
        <p:xfrm>
          <a:off x="2066804" y="3452614"/>
          <a:ext cx="1337094" cy="815702"/>
        </p:xfrm>
        <a:graphic>
          <a:graphicData uri="http://schemas.openxmlformats.org/presentationml/2006/ole">
            <p:oleObj spid="_x0000_s213000" name="公式" r:id="rId9" imgW="1726920" imgH="888840" progId="Equation.3">
              <p:embed/>
            </p:oleObj>
          </a:graphicData>
        </a:graphic>
      </p:graphicFrame>
      <p:graphicFrame>
        <p:nvGraphicFramePr>
          <p:cNvPr id="182284" name="Object 12"/>
          <p:cNvGraphicFramePr>
            <a:graphicFrameLocks noChangeAspect="1"/>
          </p:cNvGraphicFramePr>
          <p:nvPr/>
        </p:nvGraphicFramePr>
        <p:xfrm>
          <a:off x="3594720" y="3668638"/>
          <a:ext cx="1702781" cy="490711"/>
        </p:xfrm>
        <a:graphic>
          <a:graphicData uri="http://schemas.openxmlformats.org/presentationml/2006/ole">
            <p:oleObj spid="_x0000_s213001" name="公式" r:id="rId10" imgW="2031840" imgH="495000" progId="Equation.3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051720" y="4337221"/>
          <a:ext cx="1486892" cy="364137"/>
        </p:xfrm>
        <a:graphic>
          <a:graphicData uri="http://schemas.openxmlformats.org/presentationml/2006/ole">
            <p:oleObj spid="_x0000_s213002" name="公式" r:id="rId11" imgW="1866600" imgH="45720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707904" y="4149080"/>
          <a:ext cx="1728192" cy="757979"/>
        </p:xfrm>
        <a:graphic>
          <a:graphicData uri="http://schemas.openxmlformats.org/presentationml/2006/ole">
            <p:oleObj spid="_x0000_s213003" name="公式" r:id="rId12" imgW="2171520" imgH="952200" progId="Equation.3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051720" y="5091454"/>
          <a:ext cx="1951484" cy="425778"/>
        </p:xfrm>
        <a:graphic>
          <a:graphicData uri="http://schemas.openxmlformats.org/presentationml/2006/ole">
            <p:oleObj spid="_x0000_s213004" name="公式" r:id="rId13" imgW="2095200" imgH="457200" progId="Equation.3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355976" y="4797152"/>
          <a:ext cx="2024325" cy="936104"/>
        </p:xfrm>
        <a:graphic>
          <a:graphicData uri="http://schemas.openxmlformats.org/presentationml/2006/ole">
            <p:oleObj spid="_x0000_s213005" name="公式" r:id="rId14" imgW="2197080" imgH="1015920" progId="Equation.3">
              <p:embed/>
            </p:oleObj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652120" y="4258987"/>
            <a:ext cx="194421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级数发散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516216" y="4926112"/>
            <a:ext cx="201622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级数发散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907704" y="5661248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原级数的收敛域为</a:t>
            </a: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5350991" y="5737448"/>
          <a:ext cx="1676400" cy="469900"/>
        </p:xfrm>
        <a:graphic>
          <a:graphicData uri="http://schemas.openxmlformats.org/presentationml/2006/ole">
            <p:oleObj spid="_x0000_s213006" name="公式" r:id="rId15" imgW="1676160" imgH="4698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7" grpId="0" autoUpdateAnimBg="0"/>
      <p:bldP spid="182282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0000FF"/>
                </a:solidFill>
              </a:rPr>
              <a:t>记住下列幂级数的和函数：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1058863" y="1371600"/>
          <a:ext cx="2705100" cy="1016000"/>
        </p:xfrm>
        <a:graphic>
          <a:graphicData uri="http://schemas.openxmlformats.org/presentationml/2006/ole">
            <p:oleObj spid="_x0000_s215042" name="公式" r:id="rId3" imgW="2705040" imgH="1015920" progId="Equation.3">
              <p:embed/>
            </p:oleObj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4635500" y="2774950"/>
          <a:ext cx="3632200" cy="952500"/>
        </p:xfrm>
        <a:graphic>
          <a:graphicData uri="http://schemas.openxmlformats.org/presentationml/2006/ole">
            <p:oleObj spid="_x0000_s215043" name="Equation" r:id="rId4" imgW="3632040" imgH="952200" progId="Equation.3">
              <p:embed/>
            </p:oleObj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900113" y="2708275"/>
          <a:ext cx="3200400" cy="1016000"/>
        </p:xfrm>
        <a:graphic>
          <a:graphicData uri="http://schemas.openxmlformats.org/presentationml/2006/ole">
            <p:oleObj spid="_x0000_s215044" name="公式" r:id="rId5" imgW="3200400" imgH="1015920" progId="Equation.3">
              <p:embed/>
            </p:oleObj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4572000" y="1524000"/>
          <a:ext cx="3048000" cy="952500"/>
        </p:xfrm>
        <a:graphic>
          <a:graphicData uri="http://schemas.openxmlformats.org/presentationml/2006/ole">
            <p:oleObj spid="_x0000_s215045" name="Equation" r:id="rId6" imgW="3047760" imgH="952200" progId="Equation.3">
              <p:embed/>
            </p:oleObj>
          </a:graphicData>
        </a:graphic>
      </p:graphicFrame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7693025" y="573088"/>
            <a:ext cx="685800" cy="144655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 smtClean="0">
                <a:latin typeface="Times New Roman" pitchFamily="18" charset="0"/>
              </a:rPr>
              <a:t>重要</a:t>
            </a:r>
            <a:endParaRPr kumimoji="1" lang="zh-CN" altLang="en-US" sz="4400" b="1" dirty="0">
              <a:latin typeface="Times New Roman" pitchFamily="18" charset="0"/>
            </a:endParaRPr>
          </a:p>
        </p:txBody>
      </p:sp>
      <p:graphicFrame>
        <p:nvGraphicFramePr>
          <p:cNvPr id="184332" name="Object 12"/>
          <p:cNvGraphicFramePr>
            <a:graphicFrameLocks noChangeAspect="1"/>
          </p:cNvGraphicFramePr>
          <p:nvPr/>
        </p:nvGraphicFramePr>
        <p:xfrm>
          <a:off x="5652120" y="3933056"/>
          <a:ext cx="1944687" cy="512763"/>
        </p:xfrm>
        <a:graphic>
          <a:graphicData uri="http://schemas.openxmlformats.org/presentationml/2006/ole">
            <p:oleObj spid="_x0000_s215046" name="Equation" r:id="rId7" imgW="672840" imgH="1774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/>
          <p:cNvGraphicFramePr>
            <a:graphicFrameLocks noChangeAspect="1"/>
          </p:cNvGraphicFramePr>
          <p:nvPr/>
        </p:nvGraphicFramePr>
        <p:xfrm>
          <a:off x="817439" y="0"/>
          <a:ext cx="6548437" cy="1219200"/>
        </p:xfrm>
        <a:graphic>
          <a:graphicData uri="http://schemas.openxmlformats.org/presentationml/2006/ole">
            <p:oleObj spid="_x0000_s216066" name="文档" r:id="rId3" imgW="6709320" imgH="1258920" progId="Word.Document.8">
              <p:embed/>
            </p:oleObj>
          </a:graphicData>
        </a:graphic>
      </p:graphicFrame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267395" y="980728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2800">
              <a:latin typeface="Times New Roman" pitchFamily="18" charset="0"/>
            </a:endParaRP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634804" y="764705"/>
          <a:ext cx="3168352" cy="893638"/>
        </p:xfrm>
        <a:graphic>
          <a:graphicData uri="http://schemas.openxmlformats.org/presentationml/2006/ole">
            <p:oleObj spid="_x0000_s216067" name="公式" r:id="rId4" imgW="3466800" imgH="977760" progId="Equation.3">
              <p:embed/>
            </p:oleObj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6875164" y="1052736"/>
          <a:ext cx="1890451" cy="387821"/>
        </p:xfrm>
        <a:graphic>
          <a:graphicData uri="http://schemas.openxmlformats.org/presentationml/2006/ole">
            <p:oleObj spid="_x0000_s216068" name="公式" r:id="rId5" imgW="2158920" imgH="444240" progId="Equation.3">
              <p:embed/>
            </p:oleObj>
          </a:graphicData>
        </a:graphic>
      </p:graphicFrame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251520" y="2496693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两边积分得</a:t>
            </a:r>
          </a:p>
        </p:txBody>
      </p:sp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2412827" y="2423370"/>
          <a:ext cx="2976718" cy="696168"/>
        </p:xfrm>
        <a:graphic>
          <a:graphicData uri="http://schemas.openxmlformats.org/presentationml/2006/ole">
            <p:oleObj spid="_x0000_s216069" name="公式" r:id="rId6" imgW="3149280" imgH="736560" progId="Equation.3">
              <p:embed/>
            </p:oleObj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525661" y="1795589"/>
          <a:ext cx="3254251" cy="475597"/>
        </p:xfrm>
        <a:graphic>
          <a:graphicData uri="http://schemas.openxmlformats.org/presentationml/2006/ole">
            <p:oleObj spid="_x0000_s216070" name="公式" r:id="rId7" imgW="3377880" imgH="495000" progId="Equation.3">
              <p:embed/>
            </p:oleObj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3836095" y="1631282"/>
          <a:ext cx="1147817" cy="819869"/>
        </p:xfrm>
        <a:graphic>
          <a:graphicData uri="http://schemas.openxmlformats.org/presentationml/2006/ole">
            <p:oleObj spid="_x0000_s216071" name="公式" r:id="rId8" imgW="1244520" imgH="888840" progId="Equation.3">
              <p:embed/>
            </p:oleObj>
          </a:graphicData>
        </a:graphic>
      </p:graphicFrame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5448995" y="1882901"/>
          <a:ext cx="1803470" cy="396453"/>
        </p:xfrm>
        <a:graphic>
          <a:graphicData uri="http://schemas.openxmlformats.org/presentationml/2006/ole">
            <p:oleObj spid="_x0000_s216072" name="公式" r:id="rId9" imgW="1841400" imgH="406080" progId="Equation.3">
              <p:embed/>
            </p:oleObj>
          </a:graphicData>
        </a:graphic>
      </p:graphicFrame>
      <p:graphicFrame>
        <p:nvGraphicFramePr>
          <p:cNvPr id="185357" name="Object 13"/>
          <p:cNvGraphicFramePr>
            <a:graphicFrameLocks noChangeAspect="1"/>
          </p:cNvGraphicFramePr>
          <p:nvPr/>
        </p:nvGraphicFramePr>
        <p:xfrm>
          <a:off x="5652120" y="2611613"/>
          <a:ext cx="3446022" cy="387821"/>
        </p:xfrm>
        <a:graphic>
          <a:graphicData uri="http://schemas.openxmlformats.org/presentationml/2006/ole">
            <p:oleObj spid="_x0000_s216073" name="公式" r:id="rId10" imgW="3822480" imgH="431640" progId="Equation.3">
              <p:embed/>
            </p:oleObj>
          </a:graphicData>
        </a:graphic>
      </p:graphicFrame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971600" y="980728"/>
            <a:ext cx="324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收敛域：</a:t>
            </a:r>
            <a:r>
              <a:rPr kumimoji="1" lang="en-US" altLang="zh-CN" sz="2800" b="1">
                <a:latin typeface="Times New Roman" pitchFamily="18" charset="0"/>
              </a:rPr>
              <a:t>[-1,1)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707904" y="3284984"/>
          <a:ext cx="1803400" cy="457200"/>
        </p:xfrm>
        <a:graphic>
          <a:graphicData uri="http://schemas.openxmlformats.org/presentationml/2006/ole">
            <p:oleObj spid="_x0000_s216074" name="公式" r:id="rId11" imgW="1803240" imgH="457200" progId="Equation.3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5778004" y="3056385"/>
          <a:ext cx="2366996" cy="864096"/>
        </p:xfrm>
        <a:graphic>
          <a:graphicData uri="http://schemas.openxmlformats.org/presentationml/2006/ole">
            <p:oleObj spid="_x0000_s216075" name="公式" r:id="rId12" imgW="2781000" imgH="1015920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115616" y="4208513"/>
          <a:ext cx="4501728" cy="834467"/>
        </p:xfrm>
        <a:graphic>
          <a:graphicData uri="http://schemas.openxmlformats.org/presentationml/2006/ole">
            <p:oleObj spid="_x0000_s216076" name="Equation" r:id="rId13" imgW="5206680" imgH="965160" progId="Equation.3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5624736" y="5792689"/>
          <a:ext cx="1841500" cy="404813"/>
        </p:xfrm>
        <a:graphic>
          <a:graphicData uri="http://schemas.openxmlformats.org/presentationml/2006/ole">
            <p:oleObj spid="_x0000_s216077" name="公式" r:id="rId14" imgW="1841400" imgH="406080" progId="Equation.3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195736" y="5868889"/>
          <a:ext cx="2844800" cy="404813"/>
        </p:xfrm>
        <a:graphic>
          <a:graphicData uri="http://schemas.openxmlformats.org/presentationml/2006/ole">
            <p:oleObj spid="_x0000_s216078" name="公式" r:id="rId15" imgW="2844720" imgH="406080" progId="Equation.3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1082301" y="5085184"/>
          <a:ext cx="2175602" cy="792088"/>
        </p:xfrm>
        <a:graphic>
          <a:graphicData uri="http://schemas.openxmlformats.org/presentationml/2006/ole">
            <p:oleObj spid="_x0000_s216079" name="Equation" r:id="rId16" imgW="2616120" imgH="95220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563888" y="5110336"/>
          <a:ext cx="2509973" cy="766936"/>
        </p:xfrm>
        <a:graphic>
          <a:graphicData uri="http://schemas.openxmlformats.org/presentationml/2006/ole">
            <p:oleObj spid="_x0000_s216080" name="Equation" r:id="rId17" imgW="2743200" imgH="838080" progId="Equation.3">
              <p:embed/>
            </p:oleObj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562744" y="3777209"/>
          <a:ext cx="3787775" cy="373063"/>
        </p:xfrm>
        <a:graphic>
          <a:graphicData uri="http://schemas.openxmlformats.org/presentationml/2006/ole">
            <p:oleObj spid="_x0000_s216081" name="Equation" r:id="rId18" imgW="3593880" imgH="393480" progId="Equation.3">
              <p:embed/>
            </p:oleObj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5674494" y="4462265"/>
          <a:ext cx="927100" cy="317500"/>
        </p:xfrm>
        <a:graphic>
          <a:graphicData uri="http://schemas.openxmlformats.org/presentationml/2006/ole">
            <p:oleObj spid="_x0000_s216082" name="Equation" r:id="rId19" imgW="927000" imgH="317160" progId="Equation.3">
              <p:embed/>
            </p:oleObj>
          </a:graphicData>
        </a:graphic>
      </p:graphicFrame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97633" y="5214143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即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95536" y="5792689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综上：</a:t>
            </a:r>
          </a:p>
        </p:txBody>
      </p:sp>
      <p:graphicFrame>
        <p:nvGraphicFramePr>
          <p:cNvPr id="24" name="Object 16"/>
          <p:cNvGraphicFramePr>
            <a:graphicFrameLocks noChangeAspect="1"/>
          </p:cNvGraphicFramePr>
          <p:nvPr/>
        </p:nvGraphicFramePr>
        <p:xfrm>
          <a:off x="683568" y="3272408"/>
          <a:ext cx="2844800" cy="404813"/>
        </p:xfrm>
        <a:graphic>
          <a:graphicData uri="http://schemas.openxmlformats.org/presentationml/2006/ole">
            <p:oleObj spid="_x0000_s216083" name="公式" r:id="rId20" imgW="2844720" imgH="4060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utoUpdateAnimBg="0"/>
      <p:bldP spid="185358" grpId="0"/>
      <p:bldP spid="22" grpId="0" build="p" autoUpdateAnimBg="0"/>
      <p:bldP spid="23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960438" y="304800"/>
          <a:ext cx="6294437" cy="1173163"/>
        </p:xfrm>
        <a:graphic>
          <a:graphicData uri="http://schemas.openxmlformats.org/presentationml/2006/ole">
            <p:oleObj spid="_x0000_s220162" name="Document" r:id="rId3" imgW="5980344" imgH="1114418" progId="Word.Document.8">
              <p:embed/>
            </p:oleObj>
          </a:graphicData>
        </a:graphic>
      </p:graphicFrame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900113" y="2260600"/>
          <a:ext cx="2413000" cy="952500"/>
        </p:xfrm>
        <a:graphic>
          <a:graphicData uri="http://schemas.openxmlformats.org/presentationml/2006/ole">
            <p:oleObj spid="_x0000_s220163" name="Equation" r:id="rId4" imgW="2412720" imgH="952200" progId="Equation.3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3567113" y="2260600"/>
          <a:ext cx="1854200" cy="952500"/>
        </p:xfrm>
        <a:graphic>
          <a:graphicData uri="http://schemas.openxmlformats.org/presentationml/2006/ole">
            <p:oleObj spid="_x0000_s220164" name="Equation" r:id="rId5" imgW="1854000" imgH="952200" progId="Equation.3">
              <p:embed/>
            </p:oleObj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5621338" y="2230438"/>
          <a:ext cx="2717800" cy="952500"/>
        </p:xfrm>
        <a:graphic>
          <a:graphicData uri="http://schemas.openxmlformats.org/presentationml/2006/ole">
            <p:oleObj spid="_x0000_s220165" name="Equation" r:id="rId6" imgW="2717640" imgH="952200" progId="Equation.3">
              <p:embed/>
            </p:oleObj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533400" y="3505200"/>
          <a:ext cx="3746500" cy="952500"/>
        </p:xfrm>
        <a:graphic>
          <a:graphicData uri="http://schemas.openxmlformats.org/presentationml/2006/ole">
            <p:oleObj spid="_x0000_s220166" name="Equation" r:id="rId7" imgW="3746160" imgH="952200" progId="Equation.3">
              <p:embed/>
            </p:oleObj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4419600" y="3505200"/>
          <a:ext cx="1143000" cy="952500"/>
        </p:xfrm>
        <a:graphic>
          <a:graphicData uri="http://schemas.openxmlformats.org/presentationml/2006/ole">
            <p:oleObj spid="_x0000_s220167" name="Equation" r:id="rId8" imgW="1143000" imgH="952200" progId="Equation.3">
              <p:embed/>
            </p:oleObj>
          </a:graphicData>
        </a:graphic>
      </p:graphicFrame>
      <p:graphicFrame>
        <p:nvGraphicFramePr>
          <p:cNvPr id="189449" name="Object 9"/>
          <p:cNvGraphicFramePr>
            <a:graphicFrameLocks noChangeAspect="1"/>
          </p:cNvGraphicFramePr>
          <p:nvPr/>
        </p:nvGraphicFramePr>
        <p:xfrm>
          <a:off x="5638800" y="3505200"/>
          <a:ext cx="2946400" cy="838200"/>
        </p:xfrm>
        <a:graphic>
          <a:graphicData uri="http://schemas.openxmlformats.org/presentationml/2006/ole">
            <p:oleObj spid="_x0000_s220168" name="Equation" r:id="rId9" imgW="2946240" imgH="838080" progId="Equation.3">
              <p:embed/>
            </p:oleObj>
          </a:graphicData>
        </a:graphic>
      </p:graphicFrame>
      <p:graphicFrame>
        <p:nvGraphicFramePr>
          <p:cNvPr id="189450" name="Object 10"/>
          <p:cNvGraphicFramePr>
            <a:graphicFrameLocks noChangeAspect="1"/>
          </p:cNvGraphicFramePr>
          <p:nvPr/>
        </p:nvGraphicFramePr>
        <p:xfrm>
          <a:off x="1447800" y="4495800"/>
          <a:ext cx="4076700" cy="914400"/>
        </p:xfrm>
        <a:graphic>
          <a:graphicData uri="http://schemas.openxmlformats.org/presentationml/2006/ole">
            <p:oleObj spid="_x0000_s220169" name="Equation" r:id="rId10" imgW="4076640" imgH="914400" progId="Equation.3">
              <p:embed/>
            </p:oleObj>
          </a:graphicData>
        </a:graphic>
      </p:graphicFrame>
      <p:graphicFrame>
        <p:nvGraphicFramePr>
          <p:cNvPr id="189451" name="Object 11"/>
          <p:cNvGraphicFramePr>
            <a:graphicFrameLocks noChangeAspect="1"/>
          </p:cNvGraphicFramePr>
          <p:nvPr/>
        </p:nvGraphicFramePr>
        <p:xfrm>
          <a:off x="1295400" y="5486400"/>
          <a:ext cx="3949700" cy="914400"/>
        </p:xfrm>
        <a:graphic>
          <a:graphicData uri="http://schemas.openxmlformats.org/presentationml/2006/ole">
            <p:oleObj spid="_x0000_s220170" name="Equation" r:id="rId11" imgW="3949560" imgH="914400" progId="Equation.3">
              <p:embed/>
            </p:oleObj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/>
        </p:nvGraphicFramePr>
        <p:xfrm>
          <a:off x="5562600" y="5715000"/>
          <a:ext cx="1473200" cy="393700"/>
        </p:xfrm>
        <a:graphic>
          <a:graphicData uri="http://schemas.openxmlformats.org/presentationml/2006/ole">
            <p:oleObj spid="_x0000_s220171" name="Equation" r:id="rId12" imgW="1473120" imgH="393480" progId="Equation.3">
              <p:embed/>
            </p:oleObj>
          </a:graphicData>
        </a:graphic>
      </p:graphicFrame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1403350" y="1557338"/>
            <a:ext cx="324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收敛域：</a:t>
            </a:r>
            <a:r>
              <a:rPr kumimoji="1" lang="en-US" altLang="zh-CN" sz="2800" b="1">
                <a:latin typeface="Times New Roman" pitchFamily="18" charset="0"/>
              </a:rPr>
              <a:t>(-1,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819077" y="0"/>
          <a:ext cx="5697140" cy="1053012"/>
        </p:xfrm>
        <a:graphic>
          <a:graphicData uri="http://schemas.openxmlformats.org/presentationml/2006/ole">
            <p:oleObj spid="_x0000_s221186" name="Document" r:id="rId3" imgW="5980344" imgH="1114418" progId="Word.Document.8">
              <p:embed/>
            </p:oleObj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770012" y="1002680"/>
          <a:ext cx="4450060" cy="873914"/>
        </p:xfrm>
        <a:graphic>
          <a:graphicData uri="http://schemas.openxmlformats.org/presentationml/2006/ole">
            <p:oleObj spid="_x0000_s221187" name="Equation" r:id="rId4" imgW="4686120" imgH="965160" progId="Equation.3">
              <p:embed/>
            </p:oleObj>
          </a:graphicData>
        </a:graphic>
      </p:graphicFrame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98512" y="105348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5364088" y="980728"/>
          <a:ext cx="2545557" cy="867544"/>
        </p:xfrm>
        <a:graphic>
          <a:graphicData uri="http://schemas.openxmlformats.org/presentationml/2006/ole">
            <p:oleObj spid="_x0000_s221188" name="Equation" r:id="rId5" imgW="2831760" imgH="965160" progId="Equation.3">
              <p:embed/>
            </p:oleObj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778520" y="1844824"/>
          <a:ext cx="2713360" cy="862826"/>
        </p:xfrm>
        <a:graphic>
          <a:graphicData uri="http://schemas.openxmlformats.org/presentationml/2006/ole">
            <p:oleObj spid="_x0000_s221189" name="Equation" r:id="rId6" imgW="3035160" imgH="965160" progId="Equation.3">
              <p:embed/>
            </p:oleObj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3635896" y="1844824"/>
          <a:ext cx="2160240" cy="871065"/>
        </p:xfrm>
        <a:graphic>
          <a:graphicData uri="http://schemas.openxmlformats.org/presentationml/2006/ole">
            <p:oleObj spid="_x0000_s221190" name="Equation" r:id="rId7" imgW="2361960" imgH="952200" progId="Equation.3">
              <p:embed/>
            </p:oleObj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6493520" y="2149624"/>
          <a:ext cx="1473200" cy="393700"/>
        </p:xfrm>
        <a:graphic>
          <a:graphicData uri="http://schemas.openxmlformats.org/presentationml/2006/ole">
            <p:oleObj spid="_x0000_s221191" name="Equation" r:id="rId8" imgW="1473120" imgH="393480" progId="Equation.3">
              <p:embed/>
            </p:oleObj>
          </a:graphicData>
        </a:graphic>
      </p:graphicFrame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107504" y="2667920"/>
          <a:ext cx="2467744" cy="761080"/>
        </p:xfrm>
        <a:graphic>
          <a:graphicData uri="http://schemas.openxmlformats.org/presentationml/2006/ole">
            <p:oleObj spid="_x0000_s221192" name="Equation" r:id="rId9" imgW="2717640" imgH="838080" progId="Equation.3">
              <p:embed/>
            </p:oleObj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2555776" y="2896520"/>
          <a:ext cx="1692486" cy="347464"/>
        </p:xfrm>
        <a:graphic>
          <a:graphicData uri="http://schemas.openxmlformats.org/presentationml/2006/ole">
            <p:oleObj spid="_x0000_s221193" name="Equation" r:id="rId10" imgW="1917360" imgH="393480" progId="Equation.3">
              <p:embed/>
            </p:oleObj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4355976" y="2667920"/>
          <a:ext cx="4788024" cy="740268"/>
        </p:xfrm>
        <a:graphic>
          <a:graphicData uri="http://schemas.openxmlformats.org/presentationml/2006/ole">
            <p:oleObj spid="_x0000_s221194" name="Equation" r:id="rId11" imgW="5930640" imgH="838080" progId="Equation.3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296888" y="3595360"/>
          <a:ext cx="1612900" cy="406400"/>
        </p:xfrm>
        <a:graphic>
          <a:graphicData uri="http://schemas.openxmlformats.org/presentationml/2006/ole">
            <p:oleObj spid="_x0000_s221195" name="Equation" r:id="rId12" imgW="1612800" imgH="406080" progId="Equation.3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031976" y="3356992"/>
          <a:ext cx="2664296" cy="788536"/>
        </p:xfrm>
        <a:graphic>
          <a:graphicData uri="http://schemas.openxmlformats.org/presentationml/2006/ole">
            <p:oleObj spid="_x0000_s221196" name="Equation" r:id="rId13" imgW="2831760" imgH="838080" progId="Equation.3">
              <p:embed/>
            </p:oleObj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25152" y="4133696"/>
            <a:ext cx="7315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原级数在 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= -1</a:t>
            </a:r>
            <a:r>
              <a:rPr kumimoji="1" lang="zh-CN" altLang="en-US" sz="2800" b="1" dirty="0">
                <a:latin typeface="Times New Roman" pitchFamily="18" charset="0"/>
              </a:rPr>
              <a:t>收敛，由和函数的连续性，得</a:t>
            </a: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491952" y="4675480"/>
          <a:ext cx="4348336" cy="777751"/>
        </p:xfrm>
        <a:graphic>
          <a:graphicData uri="http://schemas.openxmlformats.org/presentationml/2006/ole">
            <p:oleObj spid="_x0000_s221197" name="Equation" r:id="rId14" imgW="4686120" imgH="838080" progId="Equation.3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1547664" y="5460996"/>
          <a:ext cx="5847928" cy="1118638"/>
        </p:xfrm>
        <a:graphic>
          <a:graphicData uri="http://schemas.openxmlformats.org/presentationml/2006/ole">
            <p:oleObj spid="_x0000_s221198" name="Equation" r:id="rId15" imgW="670536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323528" y="44848"/>
          <a:ext cx="5616624" cy="1004489"/>
        </p:xfrm>
        <a:graphic>
          <a:graphicData uri="http://schemas.openxmlformats.org/presentationml/2006/ole">
            <p:oleObj spid="_x0000_s223234" name="Document" r:id="rId3" imgW="5532339" imgH="979162" progId="Word.Document.8">
              <p:embed/>
            </p:oleObj>
          </a:graphicData>
        </a:graphic>
      </p:graphicFrame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152400" y="908720"/>
            <a:ext cx="76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3200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1403648" y="908720"/>
          <a:ext cx="3327418" cy="942255"/>
        </p:xfrm>
        <a:graphic>
          <a:graphicData uri="http://schemas.openxmlformats.org/presentationml/2006/ole">
            <p:oleObj spid="_x0000_s223235" name="Equation" r:id="rId4" imgW="3377880" imgH="952200" progId="Equation.3">
              <p:embed/>
            </p:oleObj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4860032" y="974377"/>
          <a:ext cx="2450417" cy="883171"/>
        </p:xfrm>
        <a:graphic>
          <a:graphicData uri="http://schemas.openxmlformats.org/presentationml/2006/ole">
            <p:oleObj spid="_x0000_s223236" name="Equation" r:id="rId5" imgW="2641320" imgH="952200" progId="Equation.3">
              <p:embed/>
            </p:oleObj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1163441" y="1785540"/>
          <a:ext cx="3480568" cy="929705"/>
        </p:xfrm>
        <a:graphic>
          <a:graphicData uri="http://schemas.openxmlformats.org/presentationml/2006/ole">
            <p:oleObj spid="_x0000_s223237" name="Equation" r:id="rId6" imgW="3568680" imgH="952200" progId="Equation.3">
              <p:embed/>
            </p:oleObj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5076825" y="1845866"/>
          <a:ext cx="2785583" cy="869205"/>
        </p:xfrm>
        <a:graphic>
          <a:graphicData uri="http://schemas.openxmlformats.org/presentationml/2006/ole">
            <p:oleObj spid="_x0000_s223238" name="Equation" r:id="rId7" imgW="2755800" imgH="952200" progId="Equation.3">
              <p:embed/>
            </p:oleObj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1403647" y="2849859"/>
          <a:ext cx="3744417" cy="945519"/>
        </p:xfrm>
        <a:graphic>
          <a:graphicData uri="http://schemas.openxmlformats.org/presentationml/2006/ole">
            <p:oleObj spid="_x0000_s223239" name="Equation" r:id="rId8" imgW="3809880" imgH="952200" progId="Equation.3">
              <p:embed/>
            </p:oleObj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5210175" y="2853654"/>
          <a:ext cx="1188075" cy="932309"/>
        </p:xfrm>
        <a:graphic>
          <a:graphicData uri="http://schemas.openxmlformats.org/presentationml/2006/ole">
            <p:oleObj spid="_x0000_s223240" name="Equation" r:id="rId9" imgW="1130040" imgH="952200" progId="Equation.3">
              <p:embed/>
            </p:oleObj>
          </a:graphicData>
        </a:graphic>
      </p:graphicFrame>
      <p:graphicFrame>
        <p:nvGraphicFramePr>
          <p:cNvPr id="192522" name="Object 10"/>
          <p:cNvGraphicFramePr>
            <a:graphicFrameLocks noChangeAspect="1"/>
          </p:cNvGraphicFramePr>
          <p:nvPr/>
        </p:nvGraphicFramePr>
        <p:xfrm>
          <a:off x="6372200" y="2821359"/>
          <a:ext cx="1058035" cy="896391"/>
        </p:xfrm>
        <a:graphic>
          <a:graphicData uri="http://schemas.openxmlformats.org/presentationml/2006/ole">
            <p:oleObj spid="_x0000_s223241" name="Equation" r:id="rId10" imgW="1168200" imgH="838080" progId="Equation.3">
              <p:embed/>
            </p:oleObj>
          </a:graphicData>
        </a:graphic>
      </p:graphicFrame>
      <p:graphicFrame>
        <p:nvGraphicFramePr>
          <p:cNvPr id="192523" name="Object 11"/>
          <p:cNvGraphicFramePr>
            <a:graphicFrameLocks noChangeAspect="1"/>
          </p:cNvGraphicFramePr>
          <p:nvPr/>
        </p:nvGraphicFramePr>
        <p:xfrm>
          <a:off x="7596336" y="3065883"/>
          <a:ext cx="990600" cy="414338"/>
        </p:xfrm>
        <a:graphic>
          <a:graphicData uri="http://schemas.openxmlformats.org/presentationml/2006/ole">
            <p:oleObj spid="_x0000_s223242" name="Equation" r:id="rId11" imgW="939600" imgH="393480" progId="Equation.3">
              <p:embed/>
            </p:oleObj>
          </a:graphicData>
        </a:graphic>
      </p:graphicFrame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6191944" y="332656"/>
            <a:ext cx="2700536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收敛域</a:t>
            </a:r>
            <a:r>
              <a:rPr kumimoji="1" lang="zh-CN" altLang="en-US" sz="3200" b="1" dirty="0">
                <a:latin typeface="Times New Roman" pitchFamily="18" charset="0"/>
                <a:sym typeface="Wingdings" pitchFamily="2" charset="2"/>
              </a:rPr>
              <a:t>（</a:t>
            </a:r>
            <a:r>
              <a:rPr kumimoji="1" lang="en-US" altLang="zh-CN" sz="3200" b="1" dirty="0">
                <a:latin typeface="Times New Roman" pitchFamily="18" charset="0"/>
              </a:rPr>
              <a:t>-1, 1)</a:t>
            </a:r>
          </a:p>
        </p:txBody>
      </p:sp>
      <p:graphicFrame>
        <p:nvGraphicFramePr>
          <p:cNvPr id="223243" name="Object 11"/>
          <p:cNvGraphicFramePr>
            <a:graphicFrameLocks noChangeAspect="1"/>
          </p:cNvGraphicFramePr>
          <p:nvPr/>
        </p:nvGraphicFramePr>
        <p:xfrm>
          <a:off x="3371850" y="3785567"/>
          <a:ext cx="1403350" cy="865187"/>
        </p:xfrm>
        <a:graphic>
          <a:graphicData uri="http://schemas.openxmlformats.org/presentationml/2006/ole">
            <p:oleObj spid="_x0000_s223243" name="Equation" r:id="rId12" imgW="660240" imgH="419040" progId="Equation.3">
              <p:embed/>
            </p:oleObj>
          </a:graphicData>
        </a:graphic>
      </p:graphicFrame>
      <p:graphicFrame>
        <p:nvGraphicFramePr>
          <p:cNvPr id="223244" name="Object 12"/>
          <p:cNvGraphicFramePr>
            <a:graphicFrameLocks noChangeAspect="1"/>
          </p:cNvGraphicFramePr>
          <p:nvPr/>
        </p:nvGraphicFramePr>
        <p:xfrm>
          <a:off x="5243513" y="3785567"/>
          <a:ext cx="2592387" cy="868362"/>
        </p:xfrm>
        <a:graphic>
          <a:graphicData uri="http://schemas.openxmlformats.org/presentationml/2006/ole">
            <p:oleObj spid="_x0000_s223244" name="Equation" r:id="rId13" imgW="1320480" imgH="431640" progId="Equation.3">
              <p:embed/>
            </p:oleObj>
          </a:graphicData>
        </a:graphic>
      </p:graphicFrame>
      <p:graphicFrame>
        <p:nvGraphicFramePr>
          <p:cNvPr id="223245" name="Object 13"/>
          <p:cNvGraphicFramePr>
            <a:graphicFrameLocks noChangeAspect="1"/>
          </p:cNvGraphicFramePr>
          <p:nvPr/>
        </p:nvGraphicFramePr>
        <p:xfrm>
          <a:off x="1117600" y="4582492"/>
          <a:ext cx="3022600" cy="801687"/>
        </p:xfrm>
        <a:graphic>
          <a:graphicData uri="http://schemas.openxmlformats.org/presentationml/2006/ole">
            <p:oleObj spid="_x0000_s223245" name="Equation" r:id="rId14" imgW="3581280" imgH="952200" progId="Equation.3">
              <p:embed/>
            </p:oleObj>
          </a:graphicData>
        </a:graphic>
      </p:graphicFrame>
      <p:graphicFrame>
        <p:nvGraphicFramePr>
          <p:cNvPr id="223246" name="Object 14"/>
          <p:cNvGraphicFramePr>
            <a:graphicFrameLocks noChangeAspect="1"/>
          </p:cNvGraphicFramePr>
          <p:nvPr/>
        </p:nvGraphicFramePr>
        <p:xfrm>
          <a:off x="993775" y="5457204"/>
          <a:ext cx="3122613" cy="930275"/>
        </p:xfrm>
        <a:graphic>
          <a:graphicData uri="http://schemas.openxmlformats.org/presentationml/2006/ole">
            <p:oleObj spid="_x0000_s223246" name="Equation" r:id="rId15" imgW="3543120" imgH="952200" progId="Equation.3">
              <p:embed/>
            </p:oleObj>
          </a:graphicData>
        </a:graphic>
      </p:graphicFrame>
      <p:graphicFrame>
        <p:nvGraphicFramePr>
          <p:cNvPr id="223247" name="Object 15"/>
          <p:cNvGraphicFramePr>
            <a:graphicFrameLocks noChangeAspect="1"/>
          </p:cNvGraphicFramePr>
          <p:nvPr/>
        </p:nvGraphicFramePr>
        <p:xfrm>
          <a:off x="6372225" y="5528642"/>
          <a:ext cx="2327275" cy="796925"/>
        </p:xfrm>
        <a:graphic>
          <a:graphicData uri="http://schemas.openxmlformats.org/presentationml/2006/ole">
            <p:oleObj spid="_x0000_s223247" name="Equation" r:id="rId16" imgW="2793960" imgH="914400" progId="Equation.3">
              <p:embed/>
            </p:oleObj>
          </a:graphicData>
        </a:graphic>
      </p:graphicFrame>
      <p:graphicFrame>
        <p:nvGraphicFramePr>
          <p:cNvPr id="223248" name="Object 16"/>
          <p:cNvGraphicFramePr>
            <a:graphicFrameLocks noChangeAspect="1"/>
          </p:cNvGraphicFramePr>
          <p:nvPr/>
        </p:nvGraphicFramePr>
        <p:xfrm>
          <a:off x="1116013" y="3633167"/>
          <a:ext cx="2400300" cy="993775"/>
        </p:xfrm>
        <a:graphic>
          <a:graphicData uri="http://schemas.openxmlformats.org/presentationml/2006/ole">
            <p:oleObj spid="_x0000_s223248" name="Equation" r:id="rId17" imgW="2590560" imgH="1054080" progId="Equation.DSMT4">
              <p:embed/>
            </p:oleObj>
          </a:graphicData>
        </a:graphic>
      </p:graphicFrame>
      <p:graphicFrame>
        <p:nvGraphicFramePr>
          <p:cNvPr id="223249" name="Object 17"/>
          <p:cNvGraphicFramePr>
            <a:graphicFrameLocks noChangeAspect="1"/>
          </p:cNvGraphicFramePr>
          <p:nvPr/>
        </p:nvGraphicFramePr>
        <p:xfrm>
          <a:off x="4289425" y="5528642"/>
          <a:ext cx="1160463" cy="850900"/>
        </p:xfrm>
        <a:graphic>
          <a:graphicData uri="http://schemas.openxmlformats.org/presentationml/2006/ole">
            <p:oleObj spid="_x0000_s223249" name="Equation" r:id="rId18" imgW="1422360" imgH="914400" progId="Equation.3">
              <p:embed/>
            </p:oleObj>
          </a:graphicData>
        </a:graphic>
      </p:graphicFrame>
      <p:graphicFrame>
        <p:nvGraphicFramePr>
          <p:cNvPr id="223250" name="Object 18"/>
          <p:cNvGraphicFramePr>
            <a:graphicFrameLocks noChangeAspect="1"/>
          </p:cNvGraphicFramePr>
          <p:nvPr/>
        </p:nvGraphicFramePr>
        <p:xfrm>
          <a:off x="5532438" y="5544517"/>
          <a:ext cx="911225" cy="781050"/>
        </p:xfrm>
        <a:graphic>
          <a:graphicData uri="http://schemas.openxmlformats.org/presentationml/2006/ole">
            <p:oleObj spid="_x0000_s223250" name="Equation" r:id="rId19" imgW="11174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529208" y="5204222"/>
            <a:ext cx="2133600" cy="365125"/>
          </a:xfrm>
          <a:noFill/>
        </p:spPr>
        <p:txBody>
          <a:bodyPr/>
          <a:lstStyle/>
          <a:p>
            <a:fld id="{D1995459-0F5F-437B-BB95-661159470458}" type="slidenum">
              <a:rPr lang="zh-CN" altLang="en-US" b="1" smtClean="0">
                <a:latin typeface="Times New Roman" pitchFamily="18" charset="0"/>
                <a:cs typeface="Times New Roman" pitchFamily="18" charset="0"/>
              </a:rPr>
              <a:pPr/>
              <a:t>86</a:t>
            </a:fld>
            <a:endParaRPr lang="en-US" altLang="zh-CN" b="1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434" name="Object 2"/>
          <p:cNvGraphicFramePr>
            <a:graphicFrameLocks/>
          </p:cNvGraphicFramePr>
          <p:nvPr/>
        </p:nvGraphicFramePr>
        <p:xfrm>
          <a:off x="990600" y="561975"/>
          <a:ext cx="6477000" cy="1828800"/>
        </p:xfrm>
        <a:graphic>
          <a:graphicData uri="http://schemas.openxmlformats.org/presentationml/2006/ole">
            <p:oleObj spid="_x0000_s268290" r:id="rId4" imgW="6426200" imgH="1816100" progId="Equation.3">
              <p:embed/>
            </p:oleObj>
          </a:graphicData>
        </a:graphic>
      </p:graphicFrame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841375" y="71438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傅里叶级数的系数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6232" y="2549848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傅里叶级数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3"/>
          <p:cNvGraphicFramePr>
            <a:graphicFrameLocks/>
          </p:cNvGraphicFramePr>
          <p:nvPr/>
        </p:nvGraphicFramePr>
        <p:xfrm>
          <a:off x="1187624" y="3068960"/>
          <a:ext cx="5994400" cy="1012825"/>
        </p:xfrm>
        <a:graphic>
          <a:graphicData uri="http://schemas.openxmlformats.org/presentationml/2006/ole">
            <p:oleObj spid="_x0000_s268293" name="Equation" r:id="rId5" imgW="2361960" imgH="43164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/>
          </p:cNvGraphicFramePr>
          <p:nvPr/>
        </p:nvGraphicFramePr>
        <p:xfrm>
          <a:off x="1216199" y="4010347"/>
          <a:ext cx="758825" cy="1368425"/>
        </p:xfrm>
        <a:graphic>
          <a:graphicData uri="http://schemas.openxmlformats.org/presentationml/2006/ole">
            <p:oleObj spid="_x0000_s268294" r:id="rId6" imgW="317225" imgH="697894" progId="Equation.3">
              <p:embed/>
            </p:oleObj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42037" y="4010347"/>
            <a:ext cx="3830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)的连续点时</a:t>
            </a:r>
          </a:p>
        </p:txBody>
      </p:sp>
      <p:graphicFrame>
        <p:nvGraphicFramePr>
          <p:cNvPr id="14" name="Object 9"/>
          <p:cNvGraphicFramePr>
            <a:graphicFrameLocks/>
          </p:cNvGraphicFramePr>
          <p:nvPr/>
        </p:nvGraphicFramePr>
        <p:xfrm>
          <a:off x="1701974" y="4653062"/>
          <a:ext cx="2895600" cy="792162"/>
        </p:xfrm>
        <a:graphic>
          <a:graphicData uri="http://schemas.openxmlformats.org/presentationml/2006/ole">
            <p:oleObj spid="_x0000_s268295" r:id="rId7" imgW="3009900" imgH="825500" progId="Equation.3">
              <p:embed/>
            </p:oleObj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805537" y="4782096"/>
            <a:ext cx="3830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)的间断点时</a:t>
            </a:r>
          </a:p>
        </p:txBody>
      </p:sp>
      <p:graphicFrame>
        <p:nvGraphicFramePr>
          <p:cNvPr id="16" name="Object 12"/>
          <p:cNvGraphicFramePr>
            <a:graphicFrameLocks/>
          </p:cNvGraphicFramePr>
          <p:nvPr/>
        </p:nvGraphicFramePr>
        <p:xfrm>
          <a:off x="1933749" y="4140522"/>
          <a:ext cx="842963" cy="381000"/>
        </p:xfrm>
        <a:graphic>
          <a:graphicData uri="http://schemas.openxmlformats.org/presentationml/2006/ole">
            <p:oleObj spid="_x0000_s268296" r:id="rId8" imgW="863225" imgH="393529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utoUpdateAnimBg="0"/>
      <p:bldP spid="1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F6BC1-AE3C-4CC4-93BD-C122E66D6B80}" type="slidenum">
              <a:rPr lang="zh-CN" altLang="en-US" smtClean="0"/>
              <a:pPr/>
              <a:t>87</a:t>
            </a:fld>
            <a:endParaRPr lang="en-US" altLang="zh-CN" smtClean="0"/>
          </a:p>
        </p:txBody>
      </p:sp>
      <p:graphicFrame>
        <p:nvGraphicFramePr>
          <p:cNvPr id="26626" name="Object 2"/>
          <p:cNvGraphicFramePr>
            <a:graphicFrameLocks/>
          </p:cNvGraphicFramePr>
          <p:nvPr/>
        </p:nvGraphicFramePr>
        <p:xfrm>
          <a:off x="2476054" y="1629619"/>
          <a:ext cx="3024187" cy="503237"/>
        </p:xfrm>
        <a:graphic>
          <a:graphicData uri="http://schemas.openxmlformats.org/presentationml/2006/ole">
            <p:oleObj spid="_x0000_s269314" r:id="rId4" imgW="1268349" imgH="215619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/>
          </p:cNvGraphicFramePr>
          <p:nvPr/>
        </p:nvGraphicFramePr>
        <p:xfrm>
          <a:off x="1575941" y="2421707"/>
          <a:ext cx="4968875" cy="508000"/>
        </p:xfrm>
        <a:graphic>
          <a:graphicData uri="http://schemas.openxmlformats.org/presentationml/2006/ole">
            <p:oleObj spid="_x0000_s269315" name="Equation" r:id="rId5" imgW="2095200" imgH="215640" progId="Equation.DSMT4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/>
          </p:cNvGraphicFramePr>
          <p:nvPr/>
        </p:nvGraphicFramePr>
        <p:xfrm>
          <a:off x="1594991" y="3285803"/>
          <a:ext cx="4862513" cy="479425"/>
        </p:xfrm>
        <a:graphic>
          <a:graphicData uri="http://schemas.openxmlformats.org/presentationml/2006/ole">
            <p:oleObj spid="_x0000_s269316" r:id="rId6" imgW="2042927" imgH="203024" progId="Equation.3">
              <p:embed/>
            </p:oleObj>
          </a:graphicData>
        </a:graphic>
      </p:graphicFrame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3652391" y="2113806"/>
            <a:ext cx="533400" cy="30790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652391" y="2929707"/>
            <a:ext cx="533400" cy="3254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graphicFrame>
        <p:nvGraphicFramePr>
          <p:cNvPr id="43015" name="Object 7"/>
          <p:cNvGraphicFramePr>
            <a:graphicFrameLocks/>
          </p:cNvGraphicFramePr>
          <p:nvPr/>
        </p:nvGraphicFramePr>
        <p:xfrm>
          <a:off x="963166" y="4077891"/>
          <a:ext cx="6270625" cy="503237"/>
        </p:xfrm>
        <a:graphic>
          <a:graphicData uri="http://schemas.openxmlformats.org/presentationml/2006/ole">
            <p:oleObj spid="_x0000_s269317" r:id="rId7" imgW="2676215" imgH="215619" progId="Equation.3">
              <p:embed/>
            </p:oleObj>
          </a:graphicData>
        </a:graphic>
      </p:graphicFrame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652391" y="3732907"/>
            <a:ext cx="533400" cy="342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26635" name="Text Box 14"/>
          <p:cNvSpPr txBox="1">
            <a:spLocks noChangeArrowheads="1"/>
          </p:cNvSpPr>
          <p:nvPr/>
        </p:nvSpPr>
        <p:spPr bwMode="auto">
          <a:xfrm>
            <a:off x="107504" y="103009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26636" name="Text Box 15"/>
          <p:cNvSpPr txBox="1">
            <a:spLocks noChangeArrowheads="1"/>
          </p:cNvSpPr>
          <p:nvPr/>
        </p:nvSpPr>
        <p:spPr bwMode="auto">
          <a:xfrm>
            <a:off x="171004" y="360165"/>
            <a:ext cx="8191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在实际问题中需要将</a:t>
            </a:r>
            <a:r>
              <a:rPr lang="zh-CN" altLang="en-US" b="1" dirty="0"/>
              <a:t>            </a:t>
            </a:r>
            <a:r>
              <a:rPr lang="zh-CN" altLang="en-US" b="1" dirty="0" smtClean="0"/>
              <a:t>   </a:t>
            </a:r>
            <a:r>
              <a:rPr lang="zh-CN" altLang="en-US" sz="2800" b="1" dirty="0" smtClean="0"/>
              <a:t>上</a:t>
            </a:r>
            <a:r>
              <a:rPr lang="zh-CN" altLang="en-US" sz="2800" b="1" dirty="0"/>
              <a:t>的函数展开成正弦级数</a:t>
            </a:r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171004" y="838002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或余弦级数</a:t>
            </a:r>
          </a:p>
        </p:txBody>
      </p:sp>
      <p:graphicFrame>
        <p:nvGraphicFramePr>
          <p:cNvPr id="43025" name="Object 17"/>
          <p:cNvGraphicFramePr>
            <a:graphicFrameLocks/>
          </p:cNvGraphicFramePr>
          <p:nvPr/>
        </p:nvGraphicFramePr>
        <p:xfrm>
          <a:off x="3465066" y="433190"/>
          <a:ext cx="865188" cy="476250"/>
        </p:xfrm>
        <a:graphic>
          <a:graphicData uri="http://schemas.openxmlformats.org/presentationml/2006/ole">
            <p:oleObj spid="_x0000_s269318" r:id="rId8" imgW="367981" imgH="203024" progId="Equation.DSMT4">
              <p:embed/>
            </p:oleObj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7676604" y="2780928"/>
            <a:ext cx="1481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奇延拓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748612" y="2112045"/>
            <a:ext cx="1557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偶延拓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516216" y="2117800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偶函数,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516216" y="2781747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奇函数,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  <p:bldP spid="43014" grpId="0" animBg="1"/>
      <p:bldP spid="43016" grpId="0" animBg="1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C1C68A-BA7F-4034-B459-D8347DEF6135}" type="slidenum">
              <a:rPr lang="zh-CN" altLang="en-US" smtClean="0"/>
              <a:pPr/>
              <a:t>88</a:t>
            </a:fld>
            <a:endParaRPr lang="en-US" altLang="zh-CN" smtClean="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4213" y="15732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graphicFrame>
        <p:nvGraphicFramePr>
          <p:cNvPr id="36867" name="Object 3"/>
          <p:cNvGraphicFramePr>
            <a:graphicFrameLocks/>
          </p:cNvGraphicFramePr>
          <p:nvPr/>
        </p:nvGraphicFramePr>
        <p:xfrm>
          <a:off x="7008813" y="2195513"/>
          <a:ext cx="1041400" cy="368300"/>
        </p:xfrm>
        <a:graphic>
          <a:graphicData uri="http://schemas.openxmlformats.org/presentationml/2006/ole">
            <p:oleObj spid="_x0000_s270338" r:id="rId4" imgW="1040948" imgH="368140" progId="Equation.3">
              <p:embed/>
            </p:oleObj>
          </a:graphicData>
        </a:graphic>
      </p:graphicFrame>
      <p:sp>
        <p:nvSpPr>
          <p:cNvPr id="21521" name="Text Box 4"/>
          <p:cNvSpPr txBox="1">
            <a:spLocks noChangeArrowheads="1"/>
          </p:cNvSpPr>
          <p:nvPr/>
        </p:nvSpPr>
        <p:spPr bwMode="auto">
          <a:xfrm>
            <a:off x="684213" y="250825"/>
            <a:ext cx="236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例</a:t>
            </a:r>
            <a:r>
              <a:rPr lang="zh-CN" altLang="en-US" sz="2800" b="1"/>
              <a:t>  将函数</a:t>
            </a:r>
          </a:p>
        </p:txBody>
      </p:sp>
      <p:graphicFrame>
        <p:nvGraphicFramePr>
          <p:cNvPr id="21507" name="Object 5"/>
          <p:cNvGraphicFramePr>
            <a:graphicFrameLocks/>
          </p:cNvGraphicFramePr>
          <p:nvPr/>
        </p:nvGraphicFramePr>
        <p:xfrm>
          <a:off x="2360613" y="-26988"/>
          <a:ext cx="3965575" cy="1101726"/>
        </p:xfrm>
        <a:graphic>
          <a:graphicData uri="http://schemas.openxmlformats.org/presentationml/2006/ole">
            <p:oleObj spid="_x0000_s270339" r:id="rId5" imgW="1689100" imgH="469900" progId="Equation.3">
              <p:embed/>
            </p:oleObj>
          </a:graphicData>
        </a:graphic>
      </p:graphicFrame>
      <p:sp>
        <p:nvSpPr>
          <p:cNvPr id="21522" name="Text Box 6"/>
          <p:cNvSpPr txBox="1">
            <a:spLocks noChangeArrowheads="1"/>
          </p:cNvSpPr>
          <p:nvPr/>
        </p:nvSpPr>
        <p:spPr bwMode="auto">
          <a:xfrm>
            <a:off x="1220788" y="1020763"/>
            <a:ext cx="345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/>
              <a:t>展开为傅氏级数.</a:t>
            </a:r>
            <a:endParaRPr lang="en-US" altLang="zh-CN" sz="2800" b="1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141413" y="2106613"/>
            <a:ext cx="6189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</a:rPr>
              <a:t>拓广的周期函数</a:t>
            </a:r>
            <a:r>
              <a:rPr lang="zh-CN" altLang="en-US" sz="2800" b="1"/>
              <a:t>的傅氏级数展开式在</a:t>
            </a:r>
          </a:p>
        </p:txBody>
      </p:sp>
      <p:graphicFrame>
        <p:nvGraphicFramePr>
          <p:cNvPr id="36872" name="Object 8"/>
          <p:cNvGraphicFramePr>
            <a:graphicFrameLocks/>
          </p:cNvGraphicFramePr>
          <p:nvPr/>
        </p:nvGraphicFramePr>
        <p:xfrm>
          <a:off x="1293813" y="3630613"/>
          <a:ext cx="2667000" cy="858837"/>
        </p:xfrm>
        <a:graphic>
          <a:graphicData uri="http://schemas.openxmlformats.org/presentationml/2006/ole">
            <p:oleObj spid="_x0000_s270340" r:id="rId6" imgW="2590800" imgH="838200" progId="Equation.3">
              <p:embed/>
            </p:oleObj>
          </a:graphicData>
        </a:graphic>
      </p:graphicFrame>
      <p:graphicFrame>
        <p:nvGraphicFramePr>
          <p:cNvPr id="36873" name="Object 9"/>
          <p:cNvGraphicFramePr>
            <a:graphicFrameLocks/>
          </p:cNvGraphicFramePr>
          <p:nvPr/>
        </p:nvGraphicFramePr>
        <p:xfrm>
          <a:off x="3468688" y="4914900"/>
          <a:ext cx="644525" cy="341313"/>
        </p:xfrm>
        <a:graphic>
          <a:graphicData uri="http://schemas.openxmlformats.org/presentationml/2006/ole">
            <p:oleObj spid="_x0000_s270341" r:id="rId7" imgW="266353" imgH="139518" progId="Equation.3">
              <p:embed/>
            </p:oleObj>
          </a:graphicData>
        </a:graphic>
      </p:graphicFrame>
      <p:graphicFrame>
        <p:nvGraphicFramePr>
          <p:cNvPr id="36874" name="Object 10"/>
          <p:cNvGraphicFramePr>
            <a:graphicFrameLocks/>
          </p:cNvGraphicFramePr>
          <p:nvPr/>
        </p:nvGraphicFramePr>
        <p:xfrm>
          <a:off x="1751013" y="4586288"/>
          <a:ext cx="1676400" cy="890587"/>
        </p:xfrm>
        <a:graphic>
          <a:graphicData uri="http://schemas.openxmlformats.org/presentationml/2006/ole">
            <p:oleObj spid="_x0000_s270342" r:id="rId8" imgW="1574800" imgH="838200" progId="Equation.3">
              <p:embed/>
            </p:oleObj>
          </a:graphicData>
        </a:graphic>
      </p:graphicFrame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989013" y="31877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zh-CN" altLang="en-US" sz="2800" b="1">
                <a:solidFill>
                  <a:schemeClr val="tx2"/>
                </a:solidFill>
              </a:rPr>
              <a:t>计算傅里叶系数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265613" y="3541713"/>
            <a:ext cx="4264025" cy="1536700"/>
            <a:chOff x="0" y="0"/>
            <a:chExt cx="2686" cy="968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96" y="0"/>
              <a:ext cx="2590" cy="968"/>
              <a:chOff x="0" y="0"/>
              <a:chExt cx="2590" cy="968"/>
            </a:xfrm>
          </p:grpSpPr>
          <p:sp>
            <p:nvSpPr>
              <p:cNvPr id="21551" name="Line 1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25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1552" name="Line 20"/>
              <p:cNvSpPr>
                <a:spLocks noChangeShapeType="1"/>
              </p:cNvSpPr>
              <p:nvPr/>
            </p:nvSpPr>
            <p:spPr bwMode="auto">
              <a:xfrm flipV="1">
                <a:off x="1200" y="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21516" name="Object 21"/>
              <p:cNvGraphicFramePr>
                <a:graphicFrameLocks/>
              </p:cNvGraphicFramePr>
              <p:nvPr/>
            </p:nvGraphicFramePr>
            <p:xfrm>
              <a:off x="1008" y="791"/>
              <a:ext cx="163" cy="177"/>
            </p:xfrm>
            <a:graphic>
              <a:graphicData uri="http://schemas.openxmlformats.org/presentationml/2006/ole">
                <p:oleObj spid="_x0000_s270348" r:id="rId9" imgW="291847" imgH="317225" progId="Equation.3">
                  <p:embed/>
                </p:oleObj>
              </a:graphicData>
            </a:graphic>
          </p:graphicFrame>
          <p:graphicFrame>
            <p:nvGraphicFramePr>
              <p:cNvPr id="21517" name="Object 22"/>
              <p:cNvGraphicFramePr>
                <a:graphicFrameLocks/>
              </p:cNvGraphicFramePr>
              <p:nvPr/>
            </p:nvGraphicFramePr>
            <p:xfrm>
              <a:off x="2448" y="826"/>
              <a:ext cx="142" cy="134"/>
            </p:xfrm>
            <a:graphic>
              <a:graphicData uri="http://schemas.openxmlformats.org/presentationml/2006/ole">
                <p:oleObj spid="_x0000_s270349" r:id="rId10" imgW="253780" imgH="241091" progId="Equation.3">
                  <p:embed/>
                </p:oleObj>
              </a:graphicData>
            </a:graphic>
          </p:graphicFrame>
          <p:graphicFrame>
            <p:nvGraphicFramePr>
              <p:cNvPr id="21518" name="Object 23"/>
              <p:cNvGraphicFramePr>
                <a:graphicFrameLocks/>
              </p:cNvGraphicFramePr>
              <p:nvPr/>
            </p:nvGraphicFramePr>
            <p:xfrm>
              <a:off x="1018" y="0"/>
              <a:ext cx="141" cy="176"/>
            </p:xfrm>
            <a:graphic>
              <a:graphicData uri="http://schemas.openxmlformats.org/presentationml/2006/ole">
                <p:oleObj spid="_x0000_s270350" r:id="rId11" imgW="253780" imgH="317225" progId="Equation.3">
                  <p:embed/>
                </p:oleObj>
              </a:graphicData>
            </a:graphic>
          </p:graphicFrame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0" y="336"/>
              <a:ext cx="2592" cy="432"/>
              <a:chOff x="0" y="0"/>
              <a:chExt cx="2592" cy="432"/>
            </a:xfrm>
          </p:grpSpPr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864" y="0"/>
                <a:ext cx="864" cy="432"/>
                <a:chOff x="0" y="0"/>
                <a:chExt cx="864" cy="432"/>
              </a:xfrm>
            </p:grpSpPr>
            <p:sp>
              <p:nvSpPr>
                <p:cNvPr id="2154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32" y="0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21550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0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1728" y="0"/>
                <a:ext cx="864" cy="432"/>
                <a:chOff x="0" y="0"/>
                <a:chExt cx="864" cy="432"/>
              </a:xfrm>
            </p:grpSpPr>
            <p:sp>
              <p:nvSpPr>
                <p:cNvPr id="21547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0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2154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32" y="0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432"/>
                <a:chOff x="0" y="0"/>
                <a:chExt cx="864" cy="432"/>
              </a:xfrm>
            </p:grpSpPr>
            <p:sp>
              <p:nvSpPr>
                <p:cNvPr id="21545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0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2154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32" y="0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</p:grp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192" y="288"/>
              <a:ext cx="2112" cy="672"/>
              <a:chOff x="0" y="0"/>
              <a:chExt cx="2112" cy="672"/>
            </a:xfrm>
          </p:grpSpPr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0" y="508"/>
                <a:ext cx="2112" cy="164"/>
                <a:chOff x="0" y="0"/>
                <a:chExt cx="2112" cy="164"/>
              </a:xfrm>
            </p:grpSpPr>
            <p:graphicFrame>
              <p:nvGraphicFramePr>
                <p:cNvPr id="21512" name="Object 36"/>
                <p:cNvGraphicFramePr>
                  <a:graphicFrameLocks/>
                </p:cNvGraphicFramePr>
                <p:nvPr/>
              </p:nvGraphicFramePr>
              <p:xfrm>
                <a:off x="1488" y="46"/>
                <a:ext cx="131" cy="118"/>
              </p:xfrm>
              <a:graphic>
                <a:graphicData uri="http://schemas.openxmlformats.org/presentationml/2006/ole">
                  <p:oleObj spid="_x0000_s270344" r:id="rId12" imgW="279279" imgH="241195" progId="Equation.3">
                    <p:embed/>
                  </p:oleObj>
                </a:graphicData>
              </a:graphic>
            </p:graphicFrame>
            <p:graphicFrame>
              <p:nvGraphicFramePr>
                <p:cNvPr id="21513" name="Object 37"/>
                <p:cNvGraphicFramePr>
                  <a:graphicFrameLocks/>
                </p:cNvGraphicFramePr>
                <p:nvPr/>
              </p:nvGraphicFramePr>
              <p:xfrm>
                <a:off x="480" y="46"/>
                <a:ext cx="267" cy="118"/>
              </p:xfrm>
              <a:graphic>
                <a:graphicData uri="http://schemas.openxmlformats.org/presentationml/2006/ole">
                  <p:oleObj spid="_x0000_s270345" r:id="rId13" imgW="571252" imgH="241195" progId="Equation.3">
                    <p:embed/>
                  </p:oleObj>
                </a:graphicData>
              </a:graphic>
            </p:graphicFrame>
            <p:graphicFrame>
              <p:nvGraphicFramePr>
                <p:cNvPr id="21514" name="Object 38"/>
                <p:cNvGraphicFramePr>
                  <a:graphicFrameLocks/>
                </p:cNvGraphicFramePr>
                <p:nvPr/>
              </p:nvGraphicFramePr>
              <p:xfrm>
                <a:off x="1887" y="1"/>
                <a:ext cx="225" cy="163"/>
              </p:xfrm>
              <a:graphic>
                <a:graphicData uri="http://schemas.openxmlformats.org/presentationml/2006/ole">
                  <p:oleObj spid="_x0000_s270346" r:id="rId14" imgW="482391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21515" name="Object 39"/>
                <p:cNvGraphicFramePr>
                  <a:graphicFrameLocks/>
                </p:cNvGraphicFramePr>
                <p:nvPr/>
              </p:nvGraphicFramePr>
              <p:xfrm>
                <a:off x="0" y="0"/>
                <a:ext cx="356" cy="164"/>
              </p:xfrm>
              <a:graphic>
                <a:graphicData uri="http://schemas.openxmlformats.org/presentationml/2006/ole">
                  <p:oleObj spid="_x0000_s270347" r:id="rId15" imgW="761669" imgH="330057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21511" name="Object 40"/>
              <p:cNvGraphicFramePr>
                <a:graphicFrameLocks/>
              </p:cNvGraphicFramePr>
              <p:nvPr/>
            </p:nvGraphicFramePr>
            <p:xfrm>
              <a:off x="973" y="0"/>
              <a:ext cx="131" cy="118"/>
            </p:xfrm>
            <a:graphic>
              <a:graphicData uri="http://schemas.openxmlformats.org/presentationml/2006/ole">
                <p:oleObj spid="_x0000_s270343" r:id="rId16" imgW="279279" imgH="241195" progId="Equation.3">
                  <p:embed/>
                </p:oleObj>
              </a:graphicData>
            </a:graphic>
          </p:graphicFrame>
        </p:grpSp>
      </p:grp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1154113" y="1587500"/>
            <a:ext cx="288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所给函数在区间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5281613" y="1652588"/>
            <a:ext cx="334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满足狄氏充要条件,</a:t>
            </a:r>
            <a:endParaRPr lang="en-US" altLang="zh-CN" sz="2800" b="1">
              <a:solidFill>
                <a:schemeClr val="tx2"/>
              </a:solidFill>
            </a:endParaRP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1141413" y="25781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收敛于 </a:t>
            </a:r>
            <a:r>
              <a:rPr lang="zh-CN" altLang="en-US" sz="2800" b="1" i="1">
                <a:solidFill>
                  <a:schemeClr val="tx2"/>
                </a:solidFill>
              </a:rPr>
              <a:t>f</a:t>
            </a:r>
            <a:r>
              <a:rPr lang="zh-CN" altLang="en-US" sz="2800" b="1">
                <a:solidFill>
                  <a:schemeClr val="tx2"/>
                </a:solidFill>
              </a:rPr>
              <a:t> (</a:t>
            </a:r>
            <a:r>
              <a:rPr lang="zh-CN" altLang="en-US" sz="2800" b="1" i="1">
                <a:solidFill>
                  <a:schemeClr val="tx2"/>
                </a:solidFill>
              </a:rPr>
              <a:t>x</a:t>
            </a:r>
            <a:r>
              <a:rPr lang="zh-CN" altLang="en-US" sz="2800" b="1">
                <a:solidFill>
                  <a:schemeClr val="tx2"/>
                </a:solidFill>
              </a:rPr>
              <a:t>).</a:t>
            </a:r>
            <a:endParaRPr lang="en-US" altLang="zh-CN" sz="2800" b="1">
              <a:solidFill>
                <a:schemeClr val="tx2"/>
              </a:solidFill>
            </a:endParaRP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3706813" y="1606550"/>
            <a:ext cx="1633537" cy="515938"/>
            <a:chOff x="0" y="-26"/>
            <a:chExt cx="1029" cy="325"/>
          </a:xfrm>
        </p:grpSpPr>
        <p:sp>
          <p:nvSpPr>
            <p:cNvPr id="21530" name="AutoShape 45"/>
            <p:cNvSpPr>
              <a:spLocks noChangeArrowheads="1"/>
            </p:cNvSpPr>
            <p:nvPr/>
          </p:nvSpPr>
          <p:spPr bwMode="auto">
            <a:xfrm>
              <a:off x="0" y="0"/>
              <a:ext cx="97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531" name="Rectangle 46"/>
            <p:cNvSpPr>
              <a:spLocks noChangeArrowheads="1"/>
            </p:cNvSpPr>
            <p:nvPr/>
          </p:nvSpPr>
          <p:spPr bwMode="auto">
            <a:xfrm>
              <a:off x="786" y="8"/>
              <a:ext cx="2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>
                  <a:latin typeface="宋体-18030" pitchFamily="49" charset="-122"/>
                </a:rPr>
                <a:t>上</a:t>
              </a:r>
              <a:endParaRPr lang="zh-CN" altLang="en-US" b="1"/>
            </a:p>
          </p:txBody>
        </p:sp>
        <p:sp>
          <p:nvSpPr>
            <p:cNvPr id="21532" name="Rectangle 47"/>
            <p:cNvSpPr>
              <a:spLocks noChangeArrowheads="1"/>
            </p:cNvSpPr>
            <p:nvPr/>
          </p:nvSpPr>
          <p:spPr bwMode="auto">
            <a:xfrm>
              <a:off x="717" y="1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/>
                <a:t>]</a:t>
              </a:r>
              <a:endParaRPr lang="en-US" altLang="zh-CN" b="1"/>
            </a:p>
          </p:txBody>
        </p:sp>
        <p:sp>
          <p:nvSpPr>
            <p:cNvPr id="21533" name="Rectangle 48"/>
            <p:cNvSpPr>
              <a:spLocks noChangeArrowheads="1"/>
            </p:cNvSpPr>
            <p:nvPr/>
          </p:nvSpPr>
          <p:spPr bwMode="auto">
            <a:xfrm>
              <a:off x="476" y="1"/>
              <a:ext cx="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/>
                <a:t>,</a:t>
              </a:r>
              <a:endParaRPr lang="en-US" altLang="zh-CN" b="1"/>
            </a:p>
          </p:txBody>
        </p:sp>
        <p:sp>
          <p:nvSpPr>
            <p:cNvPr id="21534" name="Rectangle 49"/>
            <p:cNvSpPr>
              <a:spLocks noChangeArrowheads="1"/>
            </p:cNvSpPr>
            <p:nvPr/>
          </p:nvSpPr>
          <p:spPr bwMode="auto">
            <a:xfrm>
              <a:off x="85" y="1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/>
                <a:t>[</a:t>
              </a:r>
              <a:endParaRPr lang="en-US" altLang="zh-CN" b="1"/>
            </a:p>
          </p:txBody>
        </p:sp>
        <p:sp>
          <p:nvSpPr>
            <p:cNvPr id="21535" name="Rectangle 50"/>
            <p:cNvSpPr>
              <a:spLocks noChangeArrowheads="1"/>
            </p:cNvSpPr>
            <p:nvPr/>
          </p:nvSpPr>
          <p:spPr bwMode="auto">
            <a:xfrm>
              <a:off x="565" y="-26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 i="1">
                  <a:latin typeface="Symbol" pitchFamily="18" charset="2"/>
                </a:rPr>
                <a:t>p</a:t>
              </a:r>
              <a:endParaRPr lang="en-US" altLang="zh-CN" b="1"/>
            </a:p>
          </p:txBody>
        </p:sp>
        <p:sp>
          <p:nvSpPr>
            <p:cNvPr id="21536" name="Rectangle 51"/>
            <p:cNvSpPr>
              <a:spLocks noChangeArrowheads="1"/>
            </p:cNvSpPr>
            <p:nvPr/>
          </p:nvSpPr>
          <p:spPr bwMode="auto">
            <a:xfrm>
              <a:off x="324" y="-26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 i="1">
                  <a:latin typeface="Symbol" pitchFamily="18" charset="2"/>
                </a:rPr>
                <a:t>p</a:t>
              </a:r>
              <a:endParaRPr lang="en-US" altLang="zh-CN" b="1"/>
            </a:p>
          </p:txBody>
        </p:sp>
        <p:sp>
          <p:nvSpPr>
            <p:cNvPr id="21537" name="Rectangle 52"/>
            <p:cNvSpPr>
              <a:spLocks noChangeArrowheads="1"/>
            </p:cNvSpPr>
            <p:nvPr/>
          </p:nvSpPr>
          <p:spPr bwMode="auto">
            <a:xfrm>
              <a:off x="193" y="-26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>
                  <a:latin typeface="Symbol" pitchFamily="18" charset="2"/>
                </a:rPr>
                <a:t>-</a:t>
              </a:r>
              <a:endParaRPr lang="en-US" altLang="zh-CN" b="1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71" grpId="0" autoUpdateAnimBg="0"/>
      <p:bldP spid="36875" grpId="0" autoUpdateAnimBg="0"/>
      <p:bldP spid="36905" grpId="0" autoUpdateAnimBg="0"/>
      <p:bldP spid="36906" grpId="0" autoUpdateAnimBg="0"/>
      <p:bldP spid="36907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2187E5-B7F8-403A-BCBE-549B9F8C1A35}" type="slidenum">
              <a:rPr lang="zh-CN" altLang="en-US" smtClean="0"/>
              <a:pPr/>
              <a:t>89</a:t>
            </a:fld>
            <a:endParaRPr lang="en-US" altLang="zh-CN" smtClean="0"/>
          </a:p>
        </p:txBody>
      </p:sp>
      <p:sp>
        <p:nvSpPr>
          <p:cNvPr id="22539" name="AutoShape 2" descr="花束"/>
          <p:cNvSpPr>
            <a:spLocks noChangeArrowheads="1"/>
          </p:cNvSpPr>
          <p:nvPr/>
        </p:nvSpPr>
        <p:spPr bwMode="auto">
          <a:xfrm>
            <a:off x="4950073" y="87313"/>
            <a:ext cx="3886200" cy="533400"/>
          </a:xfrm>
          <a:prstGeom prst="parallelogram">
            <a:avLst>
              <a:gd name="adj" fmla="val 72014"/>
            </a:avLst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91" name="Object 3"/>
          <p:cNvGraphicFramePr>
            <a:graphicFrameLocks/>
          </p:cNvGraphicFramePr>
          <p:nvPr/>
        </p:nvGraphicFramePr>
        <p:xfrm>
          <a:off x="395536" y="520700"/>
          <a:ext cx="3582987" cy="847725"/>
        </p:xfrm>
        <a:graphic>
          <a:graphicData uri="http://schemas.openxmlformats.org/presentationml/2006/ole">
            <p:oleObj spid="_x0000_s271362" r:id="rId5" imgW="3530600" imgH="83820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/>
          </p:cNvGraphicFramePr>
          <p:nvPr/>
        </p:nvGraphicFramePr>
        <p:xfrm>
          <a:off x="854323" y="1428750"/>
          <a:ext cx="2532063" cy="825500"/>
        </p:xfrm>
        <a:graphic>
          <a:graphicData uri="http://schemas.openxmlformats.org/presentationml/2006/ole">
            <p:oleObj spid="_x0000_s271363" r:id="rId6" imgW="2754704" imgH="901309" progId="Equation.3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/>
          </p:cNvGraphicFramePr>
          <p:nvPr/>
        </p:nvGraphicFramePr>
        <p:xfrm>
          <a:off x="3368923" y="1460500"/>
          <a:ext cx="2286000" cy="793750"/>
        </p:xfrm>
        <a:graphic>
          <a:graphicData uri="http://schemas.openxmlformats.org/presentationml/2006/ole">
            <p:oleObj spid="_x0000_s271364" r:id="rId7" imgW="2589676" imgH="901309" progId="Equation.3">
              <p:embed/>
            </p:oleObj>
          </a:graphicData>
        </a:graphic>
      </p:graphicFrame>
      <p:graphicFrame>
        <p:nvGraphicFramePr>
          <p:cNvPr id="22533" name="Object 6"/>
          <p:cNvGraphicFramePr>
            <a:graphicFrameLocks/>
          </p:cNvGraphicFramePr>
          <p:nvPr/>
        </p:nvGraphicFramePr>
        <p:xfrm>
          <a:off x="5529511" y="0"/>
          <a:ext cx="3054350" cy="593725"/>
        </p:xfrm>
        <a:graphic>
          <a:graphicData uri="http://schemas.openxmlformats.org/presentationml/2006/ole">
            <p:oleObj spid="_x0000_s271365" r:id="rId8" imgW="1231366" imgH="241195" progId="Equation.3">
              <p:embed/>
            </p:oleObj>
          </a:graphicData>
        </a:graphic>
      </p:graphicFrame>
      <p:graphicFrame>
        <p:nvGraphicFramePr>
          <p:cNvPr id="37895" name="Object 7"/>
          <p:cNvGraphicFramePr>
            <a:graphicFrameLocks/>
          </p:cNvGraphicFramePr>
          <p:nvPr/>
        </p:nvGraphicFramePr>
        <p:xfrm>
          <a:off x="3978523" y="501650"/>
          <a:ext cx="2590800" cy="862013"/>
        </p:xfrm>
        <a:graphic>
          <a:graphicData uri="http://schemas.openxmlformats.org/presentationml/2006/ole">
            <p:oleObj spid="_x0000_s271366" r:id="rId9" imgW="2514600" imgH="838200" progId="Equation.3">
              <p:embed/>
            </p:oleObj>
          </a:graphicData>
        </a:graphic>
      </p:graphicFrame>
      <p:sp>
        <p:nvSpPr>
          <p:cNvPr id="37896" name="AutoShape 8"/>
          <p:cNvSpPr>
            <a:spLocks noChangeArrowheads="1"/>
          </p:cNvSpPr>
          <p:nvPr/>
        </p:nvSpPr>
        <p:spPr bwMode="auto">
          <a:xfrm rot="-10734901">
            <a:off x="1919536" y="728663"/>
            <a:ext cx="1677987" cy="531812"/>
          </a:xfrm>
          <a:prstGeom prst="wedgeRoundRectCallout">
            <a:avLst>
              <a:gd name="adj1" fmla="val -47407"/>
              <a:gd name="adj2" fmla="val 77477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zh-CN" altLang="zh-CN" sz="2800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673723" y="44450"/>
            <a:ext cx="1255713" cy="519113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偶函数</a:t>
            </a:r>
            <a:endParaRPr lang="zh-CN" altLang="en-US" sz="2800"/>
          </a:p>
        </p:txBody>
      </p:sp>
      <p:graphicFrame>
        <p:nvGraphicFramePr>
          <p:cNvPr id="37898" name="Object 10"/>
          <p:cNvGraphicFramePr>
            <a:graphicFrameLocks/>
          </p:cNvGraphicFramePr>
          <p:nvPr/>
        </p:nvGraphicFramePr>
        <p:xfrm>
          <a:off x="5706616" y="1196752"/>
          <a:ext cx="3329880" cy="1299592"/>
        </p:xfrm>
        <a:graphic>
          <a:graphicData uri="http://schemas.openxmlformats.org/presentationml/2006/ole">
            <p:oleObj spid="_x0000_s271367" r:id="rId10" imgW="1562100" imgH="596900" progId="Equation.3">
              <p:embed/>
            </p:oleObj>
          </a:graphicData>
        </a:graphic>
      </p:graphicFrame>
      <p:graphicFrame>
        <p:nvGraphicFramePr>
          <p:cNvPr id="37899" name="Object 11"/>
          <p:cNvGraphicFramePr>
            <a:graphicFrameLocks/>
          </p:cNvGraphicFramePr>
          <p:nvPr/>
        </p:nvGraphicFramePr>
        <p:xfrm>
          <a:off x="107504" y="2543495"/>
          <a:ext cx="4238625" cy="846137"/>
        </p:xfrm>
        <a:graphic>
          <a:graphicData uri="http://schemas.openxmlformats.org/presentationml/2006/ole">
            <p:oleObj spid="_x0000_s271368" r:id="rId11" imgW="4191000" imgH="838200" progId="Equation.3">
              <p:embed/>
            </p:oleObj>
          </a:graphicData>
        </a:graphic>
      </p:graphicFrame>
      <p:graphicFrame>
        <p:nvGraphicFramePr>
          <p:cNvPr id="37900" name="Object 12"/>
          <p:cNvGraphicFramePr>
            <a:graphicFrameLocks/>
          </p:cNvGraphicFramePr>
          <p:nvPr/>
        </p:nvGraphicFramePr>
        <p:xfrm>
          <a:off x="4041329" y="2780032"/>
          <a:ext cx="609600" cy="442913"/>
        </p:xfrm>
        <a:graphic>
          <a:graphicData uri="http://schemas.openxmlformats.org/presentationml/2006/ole">
            <p:oleObj spid="_x0000_s271369" r:id="rId12" imgW="240882" imgH="177492" progId="Equation.3">
              <p:embed/>
            </p:oleObj>
          </a:graphicData>
        </a:graphic>
      </p:graphicFrame>
      <p:sp>
        <p:nvSpPr>
          <p:cNvPr id="37901" name="AutoShape 13"/>
          <p:cNvSpPr>
            <a:spLocks noChangeArrowheads="1"/>
          </p:cNvSpPr>
          <p:nvPr/>
        </p:nvSpPr>
        <p:spPr bwMode="auto">
          <a:xfrm rot="-10734901">
            <a:off x="1828354" y="2797495"/>
            <a:ext cx="1754188" cy="457200"/>
          </a:xfrm>
          <a:prstGeom prst="wedgeRoundRectCallout">
            <a:avLst>
              <a:gd name="adj1" fmla="val -59593"/>
              <a:gd name="adj2" fmla="val 101144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zh-CN" altLang="zh-CN" sz="280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855592" y="2246632"/>
            <a:ext cx="1252537" cy="519113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奇函数</a:t>
            </a:r>
            <a:endParaRPr lang="zh-CN" altLang="en-US" sz="2800"/>
          </a:p>
        </p:txBody>
      </p:sp>
      <p:graphicFrame>
        <p:nvGraphicFramePr>
          <p:cNvPr id="16" name="Object 2"/>
          <p:cNvGraphicFramePr>
            <a:graphicFrameLocks/>
          </p:cNvGraphicFramePr>
          <p:nvPr/>
        </p:nvGraphicFramePr>
        <p:xfrm>
          <a:off x="323528" y="3964384"/>
          <a:ext cx="5468912" cy="938932"/>
        </p:xfrm>
        <a:graphic>
          <a:graphicData uri="http://schemas.openxmlformats.org/presentationml/2006/ole">
            <p:oleObj spid="_x0000_s271370" r:id="rId13" imgW="6083300" imgH="10160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/>
          </p:cNvGraphicFramePr>
          <p:nvPr/>
        </p:nvGraphicFramePr>
        <p:xfrm>
          <a:off x="6008464" y="6055444"/>
          <a:ext cx="1981200" cy="469900"/>
        </p:xfrm>
        <a:graphic>
          <a:graphicData uri="http://schemas.openxmlformats.org/presentationml/2006/ole">
            <p:oleObj spid="_x0000_s271371" r:id="rId14" imgW="850162" imgH="203024" progId="Equation.3">
              <p:embed/>
            </p:oleObj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3528" y="3530203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/>
              <a:t>所求函数的傅氏展开式为</a:t>
            </a:r>
          </a:p>
        </p:txBody>
      </p:sp>
      <p:graphicFrame>
        <p:nvGraphicFramePr>
          <p:cNvPr id="19" name="Object 5"/>
          <p:cNvGraphicFramePr>
            <a:graphicFrameLocks/>
          </p:cNvGraphicFramePr>
          <p:nvPr/>
        </p:nvGraphicFramePr>
        <p:xfrm>
          <a:off x="1183928" y="4975324"/>
          <a:ext cx="6480720" cy="1152128"/>
        </p:xfrm>
        <a:graphic>
          <a:graphicData uri="http://schemas.openxmlformats.org/presentationml/2006/ole">
            <p:oleObj spid="_x0000_s271372" r:id="rId15" imgW="2754704" imgH="444307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 autoUpdateAnimBg="0"/>
      <p:bldP spid="37897" grpId="0" animBg="1" autoUpdateAnimBg="0"/>
      <p:bldP spid="37901" grpId="0" animBg="1" autoUpdateAnimBg="0"/>
      <p:bldP spid="37902" grpId="0" animBg="1" autoUpdateAnimBg="0"/>
      <p:bldP spid="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088952" y="1117600"/>
          <a:ext cx="3327400" cy="393700"/>
        </p:xfrm>
        <a:graphic>
          <a:graphicData uri="http://schemas.openxmlformats.org/presentationml/2006/ole">
            <p:oleObj spid="_x0000_s98306" name="Equation" r:id="rId3" imgW="3327120" imgH="393480" progId="Equation.3">
              <p:embed/>
            </p:oleObj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5334000" y="2557463"/>
          <a:ext cx="1727200" cy="850900"/>
        </p:xfrm>
        <a:graphic>
          <a:graphicData uri="http://schemas.openxmlformats.org/presentationml/2006/ole">
            <p:oleObj spid="_x0000_s98307" name="Equation" r:id="rId4" imgW="1726920" imgH="850680" progId="Equation.3">
              <p:embed/>
            </p:oleObj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39552" y="9906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平面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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85800" y="27574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L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⊥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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675208" y="3581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 //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</a:t>
            </a:r>
            <a:endParaRPr kumimoji="1" lang="en-US" altLang="zh-CN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09600" y="4586288"/>
            <a:ext cx="2449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夹角公式：</a:t>
            </a: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5399608" y="3657600"/>
          <a:ext cx="2844800" cy="393700"/>
        </p:xfrm>
        <a:graphic>
          <a:graphicData uri="http://schemas.openxmlformats.org/presentationml/2006/ole">
            <p:oleObj spid="_x0000_s98308" name="Equation" r:id="rId5" imgW="2844720" imgH="393480" progId="Equation.3">
              <p:embed/>
            </p:oleObj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895600" y="4699000"/>
          <a:ext cx="749300" cy="406400"/>
        </p:xfrm>
        <a:graphic>
          <a:graphicData uri="http://schemas.openxmlformats.org/presentationml/2006/ole">
            <p:oleObj spid="_x0000_s98309" name="Equation" r:id="rId6" imgW="749160" imgH="406080" progId="Equation.3">
              <p:embed/>
            </p:oleObj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2128640" y="1587500"/>
          <a:ext cx="3135312" cy="927100"/>
        </p:xfrm>
        <a:graphic>
          <a:graphicData uri="http://schemas.openxmlformats.org/presentationml/2006/ole">
            <p:oleObj spid="_x0000_s98310" name="Equation" r:id="rId7" imgW="3136680" imgH="927000" progId="Equation.3">
              <p:embed/>
            </p:oleObj>
          </a:graphicData>
        </a:graphic>
      </p:graphicFrame>
      <p:sp>
        <p:nvSpPr>
          <p:cNvPr id="55307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3429000" cy="627062"/>
          </a:xfrm>
          <a:ln/>
        </p:spPr>
        <p:txBody>
          <a:bodyPr/>
          <a:lstStyle/>
          <a:p>
            <a:pPr algn="l"/>
            <a:r>
              <a:rPr lang="zh-CN" altLang="en-US" sz="3200" b="1" dirty="0">
                <a:solidFill>
                  <a:schemeClr val="accent2"/>
                </a:solidFill>
                <a:ea typeface="楷体_GB2312" pitchFamily="49" charset="-122"/>
              </a:rPr>
              <a:t>面与线间的关系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15752" y="17176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直线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: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68752" y="1117600"/>
            <a:ext cx="1981200" cy="406400"/>
            <a:chOff x="3648" y="816"/>
            <a:chExt cx="1248" cy="256"/>
          </a:xfrm>
        </p:grpSpPr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3648" y="816"/>
            <a:ext cx="1248" cy="256"/>
          </p:xfrm>
          <a:graphic>
            <a:graphicData uri="http://schemas.openxmlformats.org/presentationml/2006/ole">
              <p:oleObj spid="_x0000_s98318" name="Equation" r:id="rId8" imgW="1981080" imgH="406080" progId="Equation.3">
                <p:embed/>
              </p:oleObj>
            </a:graphicData>
          </a:graphic>
        </p:graphicFrame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>
              <a:off x="3653" y="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543352" y="1828800"/>
            <a:ext cx="1854200" cy="406400"/>
            <a:chOff x="2736" y="1808"/>
            <a:chExt cx="1168" cy="256"/>
          </a:xfrm>
        </p:grpSpPr>
        <p:graphicFrame>
          <p:nvGraphicFramePr>
            <p:cNvPr id="55313" name="Object 17"/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p:oleObj spid="_x0000_s98317" name="Equation" r:id="rId9" imgW="1854000" imgH="406080" progId="Equation.3">
                <p:embed/>
              </p:oleObj>
            </a:graphicData>
          </a:graphic>
        </p:graphicFrame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819400" y="2819400"/>
            <a:ext cx="1330325" cy="457200"/>
            <a:chOff x="1569" y="1731"/>
            <a:chExt cx="838" cy="288"/>
          </a:xfrm>
        </p:grpSpPr>
        <p:graphicFrame>
          <p:nvGraphicFramePr>
            <p:cNvPr id="55316" name="Object 20"/>
            <p:cNvGraphicFramePr>
              <a:graphicFrameLocks noChangeAspect="1"/>
            </p:cNvGraphicFramePr>
            <p:nvPr/>
          </p:nvGraphicFramePr>
          <p:xfrm>
            <a:off x="1600" y="1771"/>
            <a:ext cx="800" cy="248"/>
          </p:xfrm>
          <a:graphic>
            <a:graphicData uri="http://schemas.openxmlformats.org/presentationml/2006/ole">
              <p:oleObj spid="_x0000_s98316" name="Equation" r:id="rId10" imgW="1269720" imgH="393480" progId="Equation.3">
                <p:embed/>
              </p:oleObj>
            </a:graphicData>
          </a:graphic>
        </p:graphicFrame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>
              <a:off x="1569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>
              <a:off x="1905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2248" y="17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919933" y="3719513"/>
            <a:ext cx="1166813" cy="393700"/>
            <a:chOff x="1713" y="2448"/>
            <a:chExt cx="735" cy="248"/>
          </a:xfrm>
        </p:grpSpPr>
        <p:graphicFrame>
          <p:nvGraphicFramePr>
            <p:cNvPr id="55321" name="Object 25"/>
            <p:cNvGraphicFramePr>
              <a:graphicFrameLocks noChangeAspect="1"/>
            </p:cNvGraphicFramePr>
            <p:nvPr/>
          </p:nvGraphicFramePr>
          <p:xfrm>
            <a:off x="1720" y="2448"/>
            <a:ext cx="728" cy="248"/>
          </p:xfrm>
          <a:graphic>
            <a:graphicData uri="http://schemas.openxmlformats.org/presentationml/2006/ole">
              <p:oleObj spid="_x0000_s98315" name="Equation" r:id="rId11" imgW="1155600" imgH="393480" progId="Equation.3">
                <p:embed/>
              </p:oleObj>
            </a:graphicData>
          </a:graphic>
        </p:graphicFrame>
        <p:sp>
          <p:nvSpPr>
            <p:cNvPr id="55322" name="Line 26"/>
            <p:cNvSpPr>
              <a:spLocks noChangeShapeType="1"/>
            </p:cNvSpPr>
            <p:nvPr/>
          </p:nvSpPr>
          <p:spPr bwMode="auto">
            <a:xfrm>
              <a:off x="1713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1968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733800" y="4419600"/>
            <a:ext cx="1333500" cy="990600"/>
            <a:chOff x="2400" y="3024"/>
            <a:chExt cx="840" cy="624"/>
          </a:xfrm>
        </p:grpSpPr>
        <p:graphicFrame>
          <p:nvGraphicFramePr>
            <p:cNvPr id="55325" name="Object 29"/>
            <p:cNvGraphicFramePr>
              <a:graphicFrameLocks noChangeAspect="1"/>
            </p:cNvGraphicFramePr>
            <p:nvPr/>
          </p:nvGraphicFramePr>
          <p:xfrm>
            <a:off x="2400" y="3024"/>
            <a:ext cx="840" cy="624"/>
          </p:xfrm>
          <a:graphic>
            <a:graphicData uri="http://schemas.openxmlformats.org/presentationml/2006/ole">
              <p:oleObj spid="_x0000_s98314" name="Equation" r:id="rId12" imgW="1333440" imgH="990360" progId="Equation.3">
                <p:embed/>
              </p:oleObj>
            </a:graphicData>
          </a:graphic>
        </p:graphicFrame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>
              <a:off x="2692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2980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>
              <a:off x="2677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2980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791200" y="4267200"/>
            <a:ext cx="2590800" cy="1905000"/>
            <a:chOff x="3840" y="2688"/>
            <a:chExt cx="1632" cy="1200"/>
          </a:xfrm>
        </p:grpSpPr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 flipH="1">
              <a:off x="4080" y="3455"/>
              <a:ext cx="345" cy="43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3840" y="2688"/>
              <a:ext cx="1632" cy="1008"/>
              <a:chOff x="3840" y="2688"/>
              <a:chExt cx="1632" cy="1008"/>
            </a:xfrm>
          </p:grpSpPr>
          <p:graphicFrame>
            <p:nvGraphicFramePr>
              <p:cNvPr id="55333" name="Object 37"/>
              <p:cNvGraphicFramePr>
                <a:graphicFrameLocks noChangeAspect="1"/>
              </p:cNvGraphicFramePr>
              <p:nvPr/>
            </p:nvGraphicFramePr>
            <p:xfrm>
              <a:off x="4983" y="2736"/>
              <a:ext cx="160" cy="192"/>
            </p:xfrm>
            <a:graphic>
              <a:graphicData uri="http://schemas.openxmlformats.org/presentationml/2006/ole">
                <p:oleObj spid="_x0000_s98311" name="Equation" r:id="rId13" imgW="253800" imgH="304560" progId="Equation.3">
                  <p:embed/>
                </p:oleObj>
              </a:graphicData>
            </a:graphic>
          </p:graphicFrame>
          <p:sp>
            <p:nvSpPr>
              <p:cNvPr id="55334" name="AutoShape 38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1632" cy="528"/>
              </a:xfrm>
              <a:prstGeom prst="parallelogram">
                <a:avLst>
                  <a:gd name="adj" fmla="val 77273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5" name="Line 39"/>
              <p:cNvSpPr>
                <a:spLocks noChangeShapeType="1"/>
              </p:cNvSpPr>
              <p:nvPr/>
            </p:nvSpPr>
            <p:spPr bwMode="auto">
              <a:xfrm flipH="1">
                <a:off x="4464" y="2688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336" name="Object 40"/>
              <p:cNvGraphicFramePr>
                <a:graphicFrameLocks noChangeAspect="1"/>
              </p:cNvGraphicFramePr>
              <p:nvPr/>
            </p:nvGraphicFramePr>
            <p:xfrm>
              <a:off x="4877" y="3455"/>
              <a:ext cx="211" cy="193"/>
            </p:xfrm>
            <a:graphic>
              <a:graphicData uri="http://schemas.openxmlformats.org/presentationml/2006/ole">
                <p:oleObj spid="_x0000_s98312" name="Equation" r:id="rId14" imgW="330120" imgH="304560" progId="Equation.3">
                  <p:embed/>
                </p:oleObj>
              </a:graphicData>
            </a:graphic>
          </p:graphicFrame>
          <p:sp>
            <p:nvSpPr>
              <p:cNvPr id="55337" name="Arc 41"/>
              <p:cNvSpPr>
                <a:spLocks/>
              </p:cNvSpPr>
              <p:nvPr/>
            </p:nvSpPr>
            <p:spPr bwMode="auto">
              <a:xfrm rot="3385627">
                <a:off x="4483" y="3213"/>
                <a:ext cx="121" cy="288"/>
              </a:xfrm>
              <a:custGeom>
                <a:avLst/>
                <a:gdLst>
                  <a:gd name="G0" fmla="+- 2146 0 0"/>
                  <a:gd name="G1" fmla="+- 21600 0 0"/>
                  <a:gd name="G2" fmla="+- 21600 0 0"/>
                  <a:gd name="T0" fmla="*/ 0 w 15466"/>
                  <a:gd name="T1" fmla="*/ 107 h 21600"/>
                  <a:gd name="T2" fmla="*/ 15466 w 15466"/>
                  <a:gd name="T3" fmla="*/ 4596 h 21600"/>
                  <a:gd name="T4" fmla="*/ 2146 w 1546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66" h="21600" fill="none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</a:path>
                  <a:path w="15466" h="21600" stroke="0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  <a:lnTo>
                      <a:pt x="2146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338" name="Object 42"/>
              <p:cNvGraphicFramePr>
                <a:graphicFrameLocks noChangeAspect="1"/>
              </p:cNvGraphicFramePr>
              <p:nvPr/>
            </p:nvGraphicFramePr>
            <p:xfrm>
              <a:off x="4720" y="2976"/>
              <a:ext cx="257" cy="234"/>
            </p:xfrm>
            <a:graphic>
              <a:graphicData uri="http://schemas.openxmlformats.org/presentationml/2006/ole">
                <p:oleObj spid="_x0000_s98313" name="Equation" r:id="rId15" imgW="139680" imgH="164880" progId="Equation.DSMT4">
                  <p:embed/>
                </p:oleObj>
              </a:graphicData>
            </a:graphic>
          </p:graphicFrame>
          <p:sp>
            <p:nvSpPr>
              <p:cNvPr id="55339" name="Line 43"/>
              <p:cNvSpPr>
                <a:spLocks noChangeShapeType="1"/>
              </p:cNvSpPr>
              <p:nvPr/>
            </p:nvSpPr>
            <p:spPr bwMode="auto">
              <a:xfrm flipV="1">
                <a:off x="412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752600" y="2971800"/>
            <a:ext cx="863600" cy="76200"/>
            <a:chOff x="1632" y="912"/>
            <a:chExt cx="907" cy="48"/>
          </a:xfrm>
        </p:grpSpPr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267200" y="2971800"/>
            <a:ext cx="863600" cy="76200"/>
            <a:chOff x="1632" y="912"/>
            <a:chExt cx="907" cy="48"/>
          </a:xfrm>
        </p:grpSpPr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818208" y="3810000"/>
            <a:ext cx="863600" cy="76200"/>
            <a:chOff x="1632" y="912"/>
            <a:chExt cx="907" cy="48"/>
          </a:xfrm>
        </p:grpSpPr>
        <p:sp>
          <p:nvSpPr>
            <p:cNvPr id="55347" name="Line 51"/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48" name="Line 52"/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4332808" y="3810000"/>
            <a:ext cx="863600" cy="76200"/>
            <a:chOff x="1632" y="912"/>
            <a:chExt cx="907" cy="48"/>
          </a:xfrm>
        </p:grpSpPr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51" name="Line 55"/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utoUpdateAnimBg="0"/>
      <p:bldP spid="55302" grpId="0" autoUpdateAnimBg="0"/>
      <p:bldP spid="55303" grpId="0" autoUpdateAnimBg="0"/>
      <p:bldP spid="55308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2752</Words>
  <Application>Microsoft Office PowerPoint</Application>
  <PresentationFormat>全屏显示(4:3)</PresentationFormat>
  <Paragraphs>636</Paragraphs>
  <Slides>89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89</vt:i4>
      </vt:variant>
    </vt:vector>
  </HeadingPairs>
  <TitlesOfParts>
    <vt:vector size="97" baseType="lpstr">
      <vt:lpstr>Office 主题</vt:lpstr>
      <vt:lpstr>公式</vt:lpstr>
      <vt:lpstr>文档</vt:lpstr>
      <vt:lpstr>Equation</vt:lpstr>
      <vt:lpstr>Document</vt:lpstr>
      <vt:lpstr>Microsoft 公式 3.0</vt:lpstr>
      <vt:lpstr>MathType 5.0 Equation</vt:lpstr>
      <vt:lpstr>Microsoft Office Word 97 - 2003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线与线的关系</vt:lpstr>
      <vt:lpstr>面与线间的关系</vt:lpstr>
      <vt:lpstr>幻灯片 10</vt:lpstr>
      <vt:lpstr>旋转曲面</vt:lpstr>
      <vt:lpstr>幻灯片 12</vt:lpstr>
      <vt:lpstr>二、实例分析</vt:lpstr>
      <vt:lpstr>例2. 求直线</vt:lpstr>
      <vt:lpstr>例3.  求直线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例. 设 </vt:lpstr>
      <vt:lpstr>例.</vt:lpstr>
      <vt:lpstr>幻灯片 25</vt:lpstr>
      <vt:lpstr>幻灯片 26</vt:lpstr>
      <vt:lpstr>多元函数微分在几何上的应用： 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极坐标系情形:</vt:lpstr>
      <vt:lpstr>幻灯片 39</vt:lpstr>
      <vt:lpstr>例  交换下列积分顺序</vt:lpstr>
      <vt:lpstr>例  计算二重积分</vt:lpstr>
      <vt:lpstr>幻灯片 42</vt:lpstr>
      <vt:lpstr>三重积分：性质、对称性、直角坐标、柱坐标、球坐标下的计算 </vt:lpstr>
      <vt:lpstr>幻灯片 44</vt:lpstr>
      <vt:lpstr>幻灯片 45</vt:lpstr>
      <vt:lpstr>2.  计算三重积分</vt:lpstr>
      <vt:lpstr>3. 计算三重积分</vt:lpstr>
      <vt:lpstr>幻灯片 48</vt:lpstr>
      <vt:lpstr>一、曲线积分的计算法</vt:lpstr>
      <vt:lpstr>幻灯片 50</vt:lpstr>
      <vt:lpstr>幻灯片 51</vt:lpstr>
      <vt:lpstr>幻灯片 52</vt:lpstr>
      <vt:lpstr>计算</vt:lpstr>
      <vt:lpstr>验证</vt:lpstr>
      <vt:lpstr>幻灯片 55</vt:lpstr>
      <vt:lpstr>二、曲面积分的计算法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2. 任意项级数审敛法</vt:lpstr>
      <vt:lpstr>幻灯片 68</vt:lpstr>
      <vt:lpstr>幻灯片 69</vt:lpstr>
      <vt:lpstr>幻灯片 70</vt:lpstr>
      <vt:lpstr>幻灯片 71</vt:lpstr>
      <vt:lpstr>用Leibnitz 判别法判别下列级数的敛散性:</vt:lpstr>
      <vt:lpstr>幻灯片 73</vt:lpstr>
      <vt:lpstr>幻灯片 74</vt:lpstr>
      <vt:lpstr>幻灯片 75</vt:lpstr>
      <vt:lpstr>幻灯片 76</vt:lpstr>
      <vt:lpstr>幂级数和函数的求法 </vt:lpstr>
      <vt:lpstr>幻灯片 78</vt:lpstr>
      <vt:lpstr>幻灯片 79</vt:lpstr>
      <vt:lpstr>幻灯片 80</vt:lpstr>
      <vt:lpstr>记住下列幂级数的和函数：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 Luo</dc:creator>
  <cp:lastModifiedBy>L Luo</cp:lastModifiedBy>
  <cp:revision>28</cp:revision>
  <dcterms:created xsi:type="dcterms:W3CDTF">2012-06-06T00:48:46Z</dcterms:created>
  <dcterms:modified xsi:type="dcterms:W3CDTF">2011-06-09T09:25:38Z</dcterms:modified>
</cp:coreProperties>
</file>