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07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3300"/>
    <a:srgbClr val="CC0099"/>
    <a:srgbClr val="00FFFF"/>
    <a:srgbClr val="33CC33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2" autoAdjust="0"/>
    <p:restoredTop sz="93997" autoAdjust="0"/>
  </p:normalViewPr>
  <p:slideViewPr>
    <p:cSldViewPr>
      <p:cViewPr>
        <p:scale>
          <a:sx n="66" d="100"/>
          <a:sy n="66" d="100"/>
        </p:scale>
        <p:origin x="-10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BC3C9-402E-48EF-A985-7A8C84E3E6D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63241-ABE4-4E4D-BAFE-D59BEBCAD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5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AC6EE395-FF03-42D4-8B9F-5280666CC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74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大学计算机基础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09160A-A38D-4A95-8877-2B9581D9D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1371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大学计算机基础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756190-BEFC-4DFB-8182-E4708F64D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3017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大学计算机基础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338AA7-7FA6-4227-8766-87048A10D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47768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 userDrawn="1"/>
        </p:nvGrpSpPr>
        <p:grpSpPr bwMode="auto">
          <a:xfrm>
            <a:off x="7880350" y="260350"/>
            <a:ext cx="1054100" cy="1905001"/>
            <a:chOff x="4704" y="1885"/>
            <a:chExt cx="843" cy="1379"/>
          </a:xfrm>
        </p:grpSpPr>
        <p:sp>
          <p:nvSpPr>
            <p:cNvPr id="5" name="Oval 12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13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6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7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8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9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31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4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6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7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8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9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40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41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42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fld id="{B3712742-65BA-46F5-ABB1-E9022B44A869}" type="datetime1">
              <a:rPr lang="zh-CN" altLang="en-US"/>
              <a:pPr>
                <a:defRPr/>
              </a:pPr>
              <a:t>2018/4/25</a:t>
            </a:fld>
            <a:endParaRPr lang="en-US" altLang="zh-CN"/>
          </a:p>
        </p:txBody>
      </p:sp>
      <p:sp>
        <p:nvSpPr>
          <p:cNvPr id="3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10995427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大学计算机基础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09C395-E9C0-47E0-A4EB-CCB1441F8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4239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大学计算机基础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676FF4-2818-4304-AA06-26AB32BA7E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8815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大学计算机基础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888CAA-AD90-47B6-9881-973FDCE03A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7968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大学计算机基础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FCF23E-8B3C-4A55-8BC0-DF691710F3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865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大学计算机基础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745A46-3BE7-459D-9A69-461A600317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7170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大学计算机基础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F1EC79-2846-4661-9312-CA39733834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8190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大学计算机基础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91B27D-B9EC-4B1D-BDAF-4406F161F6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4482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大学计算机基础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DB3846-9F76-4737-9BF6-05E5F28F0D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06167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1801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 b="0"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大学计算机基础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29013" y="62404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>
              <a:defRPr/>
            </a:pPr>
            <a:fld id="{9E3711E9-ECBB-4FA6-A8A8-E13B19A6AE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/>
            </a:lvl1pPr>
          </a:lstStyle>
          <a:p>
            <a:pPr>
              <a:defRPr/>
            </a:pPr>
            <a:fld id="{5E1BBD9E-58D1-48B8-8348-85F71BB7D21F}" type="datetime1">
              <a:rPr lang="zh-CN" altLang="en-US"/>
              <a:pPr>
                <a:defRPr/>
              </a:pPr>
              <a:t>2018/4/25</a:t>
            </a:fld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18891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 b="0"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大学计算机基础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13" y="3022600"/>
            <a:ext cx="6911975" cy="1846263"/>
          </a:xfrm>
        </p:spPr>
        <p:txBody>
          <a:bodyPr/>
          <a:lstStyle/>
          <a:p>
            <a:pPr algn="ctr" eaLnBrk="1" hangingPunct="1"/>
            <a:r>
              <a:rPr lang="en-US" altLang="zh-CN" sz="4600" dirty="0" smtClean="0">
                <a:latin typeface="Arial" charset="0"/>
                <a:ea typeface="黑体" pitchFamily="2" charset="-122"/>
              </a:rPr>
              <a:t>       </a:t>
            </a:r>
            <a:r>
              <a:rPr lang="en-US" altLang="zh-CN" sz="6600" dirty="0" smtClean="0">
                <a:latin typeface="Arial" charset="0"/>
                <a:ea typeface="黑体" pitchFamily="2" charset="-122"/>
              </a:rPr>
              <a:t>Linux</a:t>
            </a:r>
            <a:r>
              <a:rPr lang="zh-CN" altLang="en-US" sz="6600" dirty="0" smtClean="0">
                <a:latin typeface="Arial" charset="0"/>
                <a:ea typeface="黑体" pitchFamily="2" charset="-122"/>
              </a:rPr>
              <a:t>应用       </a:t>
            </a:r>
            <a:br>
              <a:rPr lang="zh-CN" altLang="en-US" sz="6600" dirty="0" smtClean="0">
                <a:latin typeface="Arial" charset="0"/>
                <a:ea typeface="黑体" pitchFamily="2" charset="-122"/>
              </a:rPr>
            </a:br>
            <a:r>
              <a:rPr lang="zh-CN" altLang="en-US" sz="6600" dirty="0" smtClean="0">
                <a:latin typeface="Arial" charset="0"/>
                <a:ea typeface="黑体" pitchFamily="2" charset="-122"/>
              </a:rPr>
              <a:t>      实验安排</a:t>
            </a:r>
            <a:r>
              <a:rPr lang="zh-CN" altLang="en-US" sz="4600" dirty="0" smtClean="0">
                <a:latin typeface="Arial" charset="0"/>
                <a:ea typeface="黑体" pitchFamily="2" charset="-122"/>
              </a:rPr>
              <a:t/>
            </a:r>
            <a:br>
              <a:rPr lang="zh-CN" altLang="en-US" sz="4600" dirty="0" smtClean="0">
                <a:latin typeface="Arial" charset="0"/>
                <a:ea typeface="黑体" pitchFamily="2" charset="-122"/>
              </a:rPr>
            </a:br>
            <a:endParaRPr lang="zh-CN" altLang="en-US" sz="3800" dirty="0" smtClean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sz="5400" dirty="0" smtClean="0">
                <a:latin typeface="Arial" charset="0"/>
                <a:ea typeface="黑体" pitchFamily="2" charset="-122"/>
              </a:rPr>
              <a:t>时间和地点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0528" y="1556792"/>
            <a:ext cx="9144000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C0099"/>
                </a:solidFill>
                <a:latin typeface="Arial" charset="0"/>
                <a:ea typeface="黑体" pitchFamily="2" charset="-122"/>
              </a:rPr>
              <a:t>时间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：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9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～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13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周，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16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周  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Arial" charset="0"/>
                <a:ea typeface="黑体" pitchFamily="2" charset="-122"/>
              </a:rPr>
              <a:t>           周三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晚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7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：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00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～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8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：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50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C0099"/>
                </a:solidFill>
                <a:latin typeface="Arial" charset="0"/>
                <a:ea typeface="黑体" pitchFamily="2" charset="-122"/>
              </a:rPr>
              <a:t>地点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：计算中心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err="1" smtClean="0">
                <a:latin typeface="Arial" charset="0"/>
                <a:ea typeface="黑体" pitchFamily="2" charset="-122"/>
              </a:rPr>
              <a:t>N07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: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  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计算机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16-1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16-2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err="1" smtClean="0">
                <a:latin typeface="Arial" charset="0"/>
                <a:ea typeface="黑体" pitchFamily="2" charset="-122"/>
              </a:rPr>
              <a:t>N08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:  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信息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16-1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16-2</a:t>
            </a:r>
          </a:p>
          <a:p>
            <a:pPr>
              <a:buFont typeface="Wingdings" pitchFamily="2" charset="2"/>
              <a:buNone/>
            </a:pPr>
            <a:r>
              <a:rPr lang="en-US" altLang="zh-CN" dirty="0" err="1" smtClean="0">
                <a:latin typeface="Arial" charset="0"/>
                <a:ea typeface="黑体" pitchFamily="2" charset="-122"/>
              </a:rPr>
              <a:t>N09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:  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计算机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16-3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，计创，信管，电气，计算机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17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 smtClean="0"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Network">
  <a:themeElements>
    <a:clrScheme name="2_Network 13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FF"/>
      </a:hlink>
      <a:folHlink>
        <a:srgbClr val="0000FF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3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Network">
  <a:themeElements>
    <a:clrScheme name="Network 13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FF"/>
      </a:hlink>
      <a:folHlink>
        <a:srgbClr val="0000FF"/>
      </a:folHlink>
    </a:clrScheme>
    <a:fontScheme name="3_Network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3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10909</TotalTime>
  <Words>55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2_Network</vt:lpstr>
      <vt:lpstr>3_Network</vt:lpstr>
      <vt:lpstr>       Linux应用              实验安排 </vt:lpstr>
      <vt:lpstr>时间和地点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计算机应用技术基础</dc:title>
  <dc:creator>李群</dc:creator>
  <cp:lastModifiedBy>liqun</cp:lastModifiedBy>
  <cp:revision>714</cp:revision>
  <dcterms:created xsi:type="dcterms:W3CDTF">2007-09-10T04:44:13Z</dcterms:created>
  <dcterms:modified xsi:type="dcterms:W3CDTF">2018-04-25T05:04:20Z</dcterms:modified>
</cp:coreProperties>
</file>