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4"/>
    <p:sldMasterId id="2147483687" r:id="rId5"/>
    <p:sldMasterId id="2147483693" r:id="rId6"/>
    <p:sldMasterId id="2147483696" r:id="rId7"/>
    <p:sldMasterId id="2147483698" r:id="rId8"/>
    <p:sldMasterId id="2147483701" r:id="rId9"/>
  </p:sldMasterIdLst>
  <p:notesMasterIdLst>
    <p:notesMasterId r:id="rId21"/>
  </p:notesMasterIdLst>
  <p:handoutMasterIdLst>
    <p:handoutMasterId r:id="rId22"/>
  </p:handoutMasterIdLst>
  <p:sldIdLst>
    <p:sldId id="338" r:id="rId10"/>
    <p:sldId id="350" r:id="rId11"/>
    <p:sldId id="364" r:id="rId12"/>
    <p:sldId id="365" r:id="rId13"/>
    <p:sldId id="351" r:id="rId14"/>
    <p:sldId id="352" r:id="rId15"/>
    <p:sldId id="367" r:id="rId16"/>
    <p:sldId id="373" r:id="rId17"/>
    <p:sldId id="375" r:id="rId18"/>
    <p:sldId id="374" r:id="rId19"/>
    <p:sldId id="368" r:id="rId20"/>
  </p:sldIdLst>
  <p:sldSz cx="13011150" cy="9756775"/>
  <p:notesSz cx="6858000" cy="9296400"/>
  <p:custDataLst>
    <p:tags r:id="rId23"/>
  </p:custDataLst>
  <p:defaultTextStyle>
    <a:defPPr>
      <a:defRPr lang="en-US"/>
    </a:defPPr>
    <a:lvl1pPr algn="l" defTabSz="13000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649252" indent="-192077" algn="l" defTabSz="13000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1300091" indent="-385741" algn="l" defTabSz="13000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950929" indent="-579405" algn="l" defTabSz="13000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2600178" indent="-771482" algn="l" defTabSz="13000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85872" algn="l" defTabSz="914348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43046" algn="l" defTabSz="914348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200220" algn="l" defTabSz="914348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57394" algn="l" defTabSz="914348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3073">
          <p15:clr>
            <a:srgbClr val="A4A3A4"/>
          </p15:clr>
        </p15:guide>
        <p15:guide id="2" pos="40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18888"/>
    <a:srgbClr val="008080"/>
    <a:srgbClr val="003060"/>
    <a:srgbClr val="001F3E"/>
    <a:srgbClr val="001932"/>
    <a:srgbClr val="006666"/>
    <a:srgbClr val="DD0000"/>
    <a:srgbClr val="EE0066"/>
    <a:srgbClr val="77BB11"/>
    <a:srgbClr val="004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66" autoAdjust="0"/>
    <p:restoredTop sz="89777" autoAdjust="0"/>
  </p:normalViewPr>
  <p:slideViewPr>
    <p:cSldViewPr>
      <p:cViewPr varScale="1">
        <p:scale>
          <a:sx n="71" d="100"/>
          <a:sy n="71" d="100"/>
        </p:scale>
        <p:origin x="1668" y="84"/>
      </p:cViewPr>
      <p:guideLst>
        <p:guide orient="horz" pos="3073"/>
        <p:guide pos="40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12" y="-84"/>
      </p:cViewPr>
      <p:guideLst>
        <p:guide orient="horz" pos="2928"/>
        <p:guide pos="21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tags" Target="tags/tag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BEC1CA-3131-499E-AFB1-E05025A151E3}" type="doc">
      <dgm:prSet loTypeId="urn:microsoft.com/office/officeart/2005/8/layout/chevron1" loCatId="process" qsTypeId="urn:microsoft.com/office/officeart/2005/8/quickstyle/3d3" qsCatId="3D" csTypeId="urn:microsoft.com/office/officeart/2005/8/colors/accent1_2" csCatId="accent1" phldr="1"/>
      <dgm:spPr/>
    </dgm:pt>
    <dgm:pt modelId="{692D6D27-EA5C-43B0-8093-2DFA1BE14788}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r>
            <a:rPr lang="en-US" sz="2800" b="1" dirty="0" err="1" smtClean="0"/>
            <a:t>Instrument&amp;Build</a:t>
          </a:r>
          <a:endParaRPr lang="en-US" sz="2800" b="1" dirty="0"/>
        </a:p>
      </dgm:t>
    </dgm:pt>
    <dgm:pt modelId="{1C686AA3-ADDB-44E7-A5C2-0439642782DF}" type="parTrans" cxnId="{B30DB63D-2972-4A95-9399-077602FFA752}">
      <dgm:prSet/>
      <dgm:spPr/>
      <dgm:t>
        <a:bodyPr/>
        <a:lstStyle/>
        <a:p>
          <a:endParaRPr lang="en-US"/>
        </a:p>
      </dgm:t>
    </dgm:pt>
    <dgm:pt modelId="{198936B2-365B-4C64-81F1-0FC6D0316AFF}" type="sibTrans" cxnId="{B30DB63D-2972-4A95-9399-077602FFA752}">
      <dgm:prSet/>
      <dgm:spPr/>
      <dgm:t>
        <a:bodyPr/>
        <a:lstStyle/>
        <a:p>
          <a:endParaRPr lang="en-US"/>
        </a:p>
      </dgm:t>
    </dgm:pt>
    <dgm:pt modelId="{7F58D10A-7163-4409-B9CC-E82439BF4143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r>
            <a:rPr lang="en-US" dirty="0"/>
            <a:t>Run Tests</a:t>
          </a:r>
        </a:p>
      </dgm:t>
    </dgm:pt>
    <dgm:pt modelId="{4F7EEEFD-2D07-4584-8FE1-906B7EBA1CE6}" type="parTrans" cxnId="{4D8CB075-0236-4C9C-9713-6F8D10C6DD63}">
      <dgm:prSet/>
      <dgm:spPr/>
      <dgm:t>
        <a:bodyPr/>
        <a:lstStyle/>
        <a:p>
          <a:endParaRPr lang="en-US"/>
        </a:p>
      </dgm:t>
    </dgm:pt>
    <dgm:pt modelId="{8C2E12A2-2AD6-4E7B-9E52-7B113EA21ECC}" type="sibTrans" cxnId="{4D8CB075-0236-4C9C-9713-6F8D10C6DD63}">
      <dgm:prSet/>
      <dgm:spPr/>
      <dgm:t>
        <a:bodyPr/>
        <a:lstStyle/>
        <a:p>
          <a:endParaRPr lang="en-US"/>
        </a:p>
      </dgm:t>
    </dgm:pt>
    <dgm:pt modelId="{7460CA58-BE85-4D79-9AA2-E45B6014ED36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r>
            <a:rPr lang="en-US" dirty="0"/>
            <a:t>Source Tree Annotation</a:t>
          </a:r>
        </a:p>
      </dgm:t>
    </dgm:pt>
    <dgm:pt modelId="{9B31EE70-8C5D-4B39-93FA-35AA2D9218C0}" type="parTrans" cxnId="{4E37A72A-1103-4564-A180-4E4396E95B60}">
      <dgm:prSet/>
      <dgm:spPr/>
      <dgm:t>
        <a:bodyPr/>
        <a:lstStyle/>
        <a:p>
          <a:endParaRPr lang="en-US"/>
        </a:p>
      </dgm:t>
    </dgm:pt>
    <dgm:pt modelId="{6175E9CD-80A2-42B2-AF6E-46D026C7156F}" type="sibTrans" cxnId="{4E37A72A-1103-4564-A180-4E4396E95B60}">
      <dgm:prSet/>
      <dgm:spPr/>
      <dgm:t>
        <a:bodyPr/>
        <a:lstStyle/>
        <a:p>
          <a:endParaRPr lang="en-US"/>
        </a:p>
      </dgm:t>
    </dgm:pt>
    <dgm:pt modelId="{CE9C5407-66BB-4FB0-B7FD-0BD54B5A2DEF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r>
            <a:rPr lang="en-US" dirty="0"/>
            <a:t>Post Coverage Trees</a:t>
          </a:r>
        </a:p>
      </dgm:t>
    </dgm:pt>
    <dgm:pt modelId="{8E4B851D-A108-4C81-BFDD-642F62115685}" type="parTrans" cxnId="{63BCB657-AF45-4A62-837B-F1B529D30129}">
      <dgm:prSet/>
      <dgm:spPr/>
      <dgm:t>
        <a:bodyPr/>
        <a:lstStyle/>
        <a:p>
          <a:endParaRPr lang="en-US"/>
        </a:p>
      </dgm:t>
    </dgm:pt>
    <dgm:pt modelId="{BBCED1E4-C8DE-409C-A19F-517361925EF5}" type="sibTrans" cxnId="{63BCB657-AF45-4A62-837B-F1B529D30129}">
      <dgm:prSet/>
      <dgm:spPr/>
      <dgm:t>
        <a:bodyPr/>
        <a:lstStyle/>
        <a:p>
          <a:endParaRPr lang="en-US"/>
        </a:p>
      </dgm:t>
    </dgm:pt>
    <dgm:pt modelId="{831A3663-45C8-4197-A8F3-172DA8148DF5}" type="pres">
      <dgm:prSet presAssocID="{7BBEC1CA-3131-499E-AFB1-E05025A151E3}" presName="Name0" presStyleCnt="0">
        <dgm:presLayoutVars>
          <dgm:dir/>
          <dgm:animLvl val="lvl"/>
          <dgm:resizeHandles val="exact"/>
        </dgm:presLayoutVars>
      </dgm:prSet>
      <dgm:spPr/>
    </dgm:pt>
    <dgm:pt modelId="{09BC9AA3-12E0-44F8-8B67-DEF143B66A48}" type="pres">
      <dgm:prSet presAssocID="{692D6D27-EA5C-43B0-8093-2DFA1BE14788}" presName="parTxOnly" presStyleLbl="node1" presStyleIdx="0" presStyleCnt="4" custScaleX="1204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2764A-A602-4D15-9D35-5D4FA7C8BEF1}" type="pres">
      <dgm:prSet presAssocID="{198936B2-365B-4C64-81F1-0FC6D0316AFF}" presName="parTxOnlySpace" presStyleCnt="0"/>
      <dgm:spPr/>
    </dgm:pt>
    <dgm:pt modelId="{9120EA15-2BF4-43FF-840F-425F9A5AB67D}" type="pres">
      <dgm:prSet presAssocID="{7F58D10A-7163-4409-B9CC-E82439BF414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B64AE-A052-4FA5-B5E4-10AA63C9A6C2}" type="pres">
      <dgm:prSet presAssocID="{8C2E12A2-2AD6-4E7B-9E52-7B113EA21ECC}" presName="parTxOnlySpace" presStyleCnt="0"/>
      <dgm:spPr/>
    </dgm:pt>
    <dgm:pt modelId="{211F9648-7968-490E-B7BC-862AFFDEB224}" type="pres">
      <dgm:prSet presAssocID="{7460CA58-BE85-4D79-9AA2-E45B6014ED3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840C6C-CA03-46C4-869A-3FECF683114E}" type="pres">
      <dgm:prSet presAssocID="{6175E9CD-80A2-42B2-AF6E-46D026C7156F}" presName="parTxOnlySpace" presStyleCnt="0"/>
      <dgm:spPr/>
    </dgm:pt>
    <dgm:pt modelId="{C149AD44-900B-47D5-B195-5607E67979DC}" type="pres">
      <dgm:prSet presAssocID="{CE9C5407-66BB-4FB0-B7FD-0BD54B5A2DE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CE02D2-A218-400A-9C0A-6D9DA89ECA55}" type="presOf" srcId="{692D6D27-EA5C-43B0-8093-2DFA1BE14788}" destId="{09BC9AA3-12E0-44F8-8B67-DEF143B66A48}" srcOrd="0" destOrd="0" presId="urn:microsoft.com/office/officeart/2005/8/layout/chevron1"/>
    <dgm:cxn modelId="{B30DB63D-2972-4A95-9399-077602FFA752}" srcId="{7BBEC1CA-3131-499E-AFB1-E05025A151E3}" destId="{692D6D27-EA5C-43B0-8093-2DFA1BE14788}" srcOrd="0" destOrd="0" parTransId="{1C686AA3-ADDB-44E7-A5C2-0439642782DF}" sibTransId="{198936B2-365B-4C64-81F1-0FC6D0316AFF}"/>
    <dgm:cxn modelId="{1AE9EDBD-D022-4E95-BC2F-7B822778DE96}" type="presOf" srcId="{7F58D10A-7163-4409-B9CC-E82439BF4143}" destId="{9120EA15-2BF4-43FF-840F-425F9A5AB67D}" srcOrd="0" destOrd="0" presId="urn:microsoft.com/office/officeart/2005/8/layout/chevron1"/>
    <dgm:cxn modelId="{4D8CB075-0236-4C9C-9713-6F8D10C6DD63}" srcId="{7BBEC1CA-3131-499E-AFB1-E05025A151E3}" destId="{7F58D10A-7163-4409-B9CC-E82439BF4143}" srcOrd="1" destOrd="0" parTransId="{4F7EEEFD-2D07-4584-8FE1-906B7EBA1CE6}" sibTransId="{8C2E12A2-2AD6-4E7B-9E52-7B113EA21ECC}"/>
    <dgm:cxn modelId="{487498EE-D9F5-45CF-8F77-04F14F63CC45}" type="presOf" srcId="{7460CA58-BE85-4D79-9AA2-E45B6014ED36}" destId="{211F9648-7968-490E-B7BC-862AFFDEB224}" srcOrd="0" destOrd="0" presId="urn:microsoft.com/office/officeart/2005/8/layout/chevron1"/>
    <dgm:cxn modelId="{AE48016D-D68E-4FCE-81D8-D30C7C25DB41}" type="presOf" srcId="{7BBEC1CA-3131-499E-AFB1-E05025A151E3}" destId="{831A3663-45C8-4197-A8F3-172DA8148DF5}" srcOrd="0" destOrd="0" presId="urn:microsoft.com/office/officeart/2005/8/layout/chevron1"/>
    <dgm:cxn modelId="{07DD8374-E9C2-425D-BC71-B12C649AD159}" type="presOf" srcId="{CE9C5407-66BB-4FB0-B7FD-0BD54B5A2DEF}" destId="{C149AD44-900B-47D5-B195-5607E67979DC}" srcOrd="0" destOrd="0" presId="urn:microsoft.com/office/officeart/2005/8/layout/chevron1"/>
    <dgm:cxn modelId="{4E37A72A-1103-4564-A180-4E4396E95B60}" srcId="{7BBEC1CA-3131-499E-AFB1-E05025A151E3}" destId="{7460CA58-BE85-4D79-9AA2-E45B6014ED36}" srcOrd="2" destOrd="0" parTransId="{9B31EE70-8C5D-4B39-93FA-35AA2D9218C0}" sibTransId="{6175E9CD-80A2-42B2-AF6E-46D026C7156F}"/>
    <dgm:cxn modelId="{63BCB657-AF45-4A62-837B-F1B529D30129}" srcId="{7BBEC1CA-3131-499E-AFB1-E05025A151E3}" destId="{CE9C5407-66BB-4FB0-B7FD-0BD54B5A2DEF}" srcOrd="3" destOrd="0" parTransId="{8E4B851D-A108-4C81-BFDD-642F62115685}" sibTransId="{BBCED1E4-C8DE-409C-A19F-517361925EF5}"/>
    <dgm:cxn modelId="{3C7F11B3-0F82-4616-9B17-C57F3DEEC4C4}" type="presParOf" srcId="{831A3663-45C8-4197-A8F3-172DA8148DF5}" destId="{09BC9AA3-12E0-44F8-8B67-DEF143B66A48}" srcOrd="0" destOrd="0" presId="urn:microsoft.com/office/officeart/2005/8/layout/chevron1"/>
    <dgm:cxn modelId="{1B3139FB-6218-49E5-9734-EB0B9D625837}" type="presParOf" srcId="{831A3663-45C8-4197-A8F3-172DA8148DF5}" destId="{D6D2764A-A602-4D15-9D35-5D4FA7C8BEF1}" srcOrd="1" destOrd="0" presId="urn:microsoft.com/office/officeart/2005/8/layout/chevron1"/>
    <dgm:cxn modelId="{23E679E7-B921-4E8A-B57D-3C50E099B4DA}" type="presParOf" srcId="{831A3663-45C8-4197-A8F3-172DA8148DF5}" destId="{9120EA15-2BF4-43FF-840F-425F9A5AB67D}" srcOrd="2" destOrd="0" presId="urn:microsoft.com/office/officeart/2005/8/layout/chevron1"/>
    <dgm:cxn modelId="{433CB09D-7598-4FBE-B77C-5C17A3B21CCE}" type="presParOf" srcId="{831A3663-45C8-4197-A8F3-172DA8148DF5}" destId="{AF0B64AE-A052-4FA5-B5E4-10AA63C9A6C2}" srcOrd="3" destOrd="0" presId="urn:microsoft.com/office/officeart/2005/8/layout/chevron1"/>
    <dgm:cxn modelId="{74ECE48A-D55F-492F-A94E-F45FA98E8D94}" type="presParOf" srcId="{831A3663-45C8-4197-A8F3-172DA8148DF5}" destId="{211F9648-7968-490E-B7BC-862AFFDEB224}" srcOrd="4" destOrd="0" presId="urn:microsoft.com/office/officeart/2005/8/layout/chevron1"/>
    <dgm:cxn modelId="{AD27E0C5-E372-4D1B-BAFA-95C1385C4B0B}" type="presParOf" srcId="{831A3663-45C8-4197-A8F3-172DA8148DF5}" destId="{8C840C6C-CA03-46C4-869A-3FECF683114E}" srcOrd="5" destOrd="0" presId="urn:microsoft.com/office/officeart/2005/8/layout/chevron1"/>
    <dgm:cxn modelId="{8796CD2F-FD6C-4FC6-B45B-3FB188DCCA9E}" type="presParOf" srcId="{831A3663-45C8-4197-A8F3-172DA8148DF5}" destId="{C149AD44-900B-47D5-B195-5607E67979D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FC5302-ABDF-4EAA-8744-D9FD69E53F6E}" type="doc">
      <dgm:prSet loTypeId="urn:microsoft.com/office/officeart/2005/8/layout/chevron1" loCatId="process" qsTypeId="urn:microsoft.com/office/officeart/2005/8/quickstyle/simple1" qsCatId="simple" csTypeId="urn:microsoft.com/office/officeart/2005/8/colors/accent1_4" csCatId="accent1" phldr="1"/>
      <dgm:spPr/>
    </dgm:pt>
    <dgm:pt modelId="{A123586C-0C0F-4CA8-8ED6-98C03FE09355}">
      <dgm:prSet phldrT="[Text]"/>
      <dgm:spPr>
        <a:solidFill>
          <a:schemeClr val="accent1">
            <a:shade val="50000"/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 smtClean="0"/>
            <a:t>Code changes</a:t>
          </a:r>
          <a:endParaRPr lang="en-US" dirty="0"/>
        </a:p>
      </dgm:t>
    </dgm:pt>
    <dgm:pt modelId="{F0C13390-79D1-4778-AA75-83640B3C6E36}" type="parTrans" cxnId="{FD58319D-2845-4A45-AD55-E7500887AFF5}">
      <dgm:prSet/>
      <dgm:spPr/>
      <dgm:t>
        <a:bodyPr/>
        <a:lstStyle/>
        <a:p>
          <a:endParaRPr lang="en-US"/>
        </a:p>
      </dgm:t>
    </dgm:pt>
    <dgm:pt modelId="{16380FCA-03E4-47B4-8CA7-5719AE58FB41}" type="sibTrans" cxnId="{FD58319D-2845-4A45-AD55-E7500887AFF5}">
      <dgm:prSet/>
      <dgm:spPr/>
      <dgm:t>
        <a:bodyPr/>
        <a:lstStyle/>
        <a:p>
          <a:endParaRPr lang="en-US"/>
        </a:p>
      </dgm:t>
    </dgm:pt>
    <dgm:pt modelId="{31929AFA-1E2E-45BF-A88C-72927728E231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  <a:effectLst/>
            </a:rPr>
            <a:t>Run smoke tests</a:t>
          </a:r>
          <a:endParaRPr lang="en-US" dirty="0">
            <a:solidFill>
              <a:schemeClr val="tx1"/>
            </a:solidFill>
            <a:effectLst/>
          </a:endParaRPr>
        </a:p>
      </dgm:t>
    </dgm:pt>
    <dgm:pt modelId="{A9E9BA77-A795-494A-BDA1-77AD80CBD663}" type="parTrans" cxnId="{3CBF31BE-57E8-41BA-9556-9131B48E2593}">
      <dgm:prSet/>
      <dgm:spPr/>
      <dgm:t>
        <a:bodyPr/>
        <a:lstStyle/>
        <a:p>
          <a:endParaRPr lang="en-US"/>
        </a:p>
      </dgm:t>
    </dgm:pt>
    <dgm:pt modelId="{FA3D99C8-0650-4FC2-A396-D59A77F9C147}" type="sibTrans" cxnId="{3CBF31BE-57E8-41BA-9556-9131B48E2593}">
      <dgm:prSet/>
      <dgm:spPr/>
      <dgm:t>
        <a:bodyPr/>
        <a:lstStyle/>
        <a:p>
          <a:endParaRPr lang="en-US"/>
        </a:p>
      </dgm:t>
    </dgm:pt>
    <dgm:pt modelId="{F4D46AEB-2019-49FB-9496-4438D8647628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Submit into code base</a:t>
          </a:r>
          <a:endParaRPr lang="en-US" dirty="0"/>
        </a:p>
      </dgm:t>
    </dgm:pt>
    <dgm:pt modelId="{AA586E1A-E4EF-4C20-B2A4-77EE150718B6}" type="parTrans" cxnId="{01134991-D99A-4755-84FB-3881991EFB2C}">
      <dgm:prSet/>
      <dgm:spPr/>
      <dgm:t>
        <a:bodyPr/>
        <a:lstStyle/>
        <a:p>
          <a:endParaRPr lang="en-US"/>
        </a:p>
      </dgm:t>
    </dgm:pt>
    <dgm:pt modelId="{22C6ECC1-D8E3-4A5D-9AA7-6E9AAB9FC4ED}" type="sibTrans" cxnId="{01134991-D99A-4755-84FB-3881991EFB2C}">
      <dgm:prSet/>
      <dgm:spPr/>
      <dgm:t>
        <a:bodyPr/>
        <a:lstStyle/>
        <a:p>
          <a:endParaRPr lang="en-US"/>
        </a:p>
      </dgm:t>
    </dgm:pt>
    <dgm:pt modelId="{611082E4-81FE-4717-940E-FA75F4D78914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Peer review</a:t>
          </a:r>
          <a:endParaRPr lang="en-US" dirty="0"/>
        </a:p>
      </dgm:t>
    </dgm:pt>
    <dgm:pt modelId="{49DD1D05-5C15-4F45-935E-D0ED2F3E9DEE}" type="parTrans" cxnId="{A08E3220-CA1D-4CDC-8AE6-F7703E0A4640}">
      <dgm:prSet/>
      <dgm:spPr/>
      <dgm:t>
        <a:bodyPr/>
        <a:lstStyle/>
        <a:p>
          <a:endParaRPr lang="en-US"/>
        </a:p>
      </dgm:t>
    </dgm:pt>
    <dgm:pt modelId="{54D1432E-36F1-4F91-8828-928E3FBA1444}" type="sibTrans" cxnId="{A08E3220-CA1D-4CDC-8AE6-F7703E0A4640}">
      <dgm:prSet/>
      <dgm:spPr/>
      <dgm:t>
        <a:bodyPr/>
        <a:lstStyle/>
        <a:p>
          <a:endParaRPr lang="en-US"/>
        </a:p>
      </dgm:t>
    </dgm:pt>
    <dgm:pt modelId="{383E9E52-B6D8-4514-813D-43B033980148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>
              <a:effectLst/>
            </a:rPr>
            <a:t>Triage failures and fix</a:t>
          </a:r>
          <a:endParaRPr lang="en-US" dirty="0">
            <a:effectLst/>
          </a:endParaRPr>
        </a:p>
      </dgm:t>
    </dgm:pt>
    <dgm:pt modelId="{F84D4E5D-5795-4B6F-BD3A-316ABB6B055E}" type="parTrans" cxnId="{6FDEB480-D504-46B6-AE24-FD589013A853}">
      <dgm:prSet/>
      <dgm:spPr/>
      <dgm:t>
        <a:bodyPr/>
        <a:lstStyle/>
        <a:p>
          <a:endParaRPr lang="en-US"/>
        </a:p>
      </dgm:t>
    </dgm:pt>
    <dgm:pt modelId="{E4D74398-0A16-40BA-90B7-EEBEFAC8D9CA}" type="sibTrans" cxnId="{6FDEB480-D504-46B6-AE24-FD589013A853}">
      <dgm:prSet/>
      <dgm:spPr/>
      <dgm:t>
        <a:bodyPr/>
        <a:lstStyle/>
        <a:p>
          <a:endParaRPr lang="en-US"/>
        </a:p>
      </dgm:t>
    </dgm:pt>
    <dgm:pt modelId="{4D18877A-A0B1-4613-AFD1-8E08EA4F2A08}" type="pres">
      <dgm:prSet presAssocID="{83FC5302-ABDF-4EAA-8744-D9FD69E53F6E}" presName="Name0" presStyleCnt="0">
        <dgm:presLayoutVars>
          <dgm:dir/>
          <dgm:animLvl val="lvl"/>
          <dgm:resizeHandles val="exact"/>
        </dgm:presLayoutVars>
      </dgm:prSet>
      <dgm:spPr/>
    </dgm:pt>
    <dgm:pt modelId="{A9466548-23CE-46F3-80E1-028137E53F48}" type="pres">
      <dgm:prSet presAssocID="{A123586C-0C0F-4CA8-8ED6-98C03FE09355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447AE2-2518-4EA5-AE05-ACC374127E86}" type="pres">
      <dgm:prSet presAssocID="{16380FCA-03E4-47B4-8CA7-5719AE58FB41}" presName="parTxOnlySpace" presStyleCnt="0"/>
      <dgm:spPr/>
    </dgm:pt>
    <dgm:pt modelId="{E9354402-6170-4C46-BBB6-7F804AFB1B4E}" type="pres">
      <dgm:prSet presAssocID="{611082E4-81FE-4717-940E-FA75F4D7891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6DAEE5-85AC-4134-AAB3-03FC1C82D73A}" type="pres">
      <dgm:prSet presAssocID="{54D1432E-36F1-4F91-8828-928E3FBA1444}" presName="parTxOnlySpace" presStyleCnt="0"/>
      <dgm:spPr/>
    </dgm:pt>
    <dgm:pt modelId="{02555541-01F2-4AF9-A557-75979DC2AA21}" type="pres">
      <dgm:prSet presAssocID="{31929AFA-1E2E-45BF-A88C-72927728E23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26C05-8B9D-424B-BB16-BE119DF0EF72}" type="pres">
      <dgm:prSet presAssocID="{FA3D99C8-0650-4FC2-A396-D59A77F9C147}" presName="parTxOnlySpace" presStyleCnt="0"/>
      <dgm:spPr/>
    </dgm:pt>
    <dgm:pt modelId="{F38BB651-C662-43DC-B3DC-7517A5A2BE94}" type="pres">
      <dgm:prSet presAssocID="{383E9E52-B6D8-4514-813D-43B03398014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146C7-DE3E-4CC7-8BC5-24C3033F25E6}" type="pres">
      <dgm:prSet presAssocID="{E4D74398-0A16-40BA-90B7-EEBEFAC8D9CA}" presName="parTxOnlySpace" presStyleCnt="0"/>
      <dgm:spPr/>
    </dgm:pt>
    <dgm:pt modelId="{48614D0A-51BF-495F-8FEB-8C8389D3B6AD}" type="pres">
      <dgm:prSet presAssocID="{F4D46AEB-2019-49FB-9496-4438D864762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F32DB1-18DF-4EB2-9242-B6A4ED76ADF4}" type="presOf" srcId="{F4D46AEB-2019-49FB-9496-4438D8647628}" destId="{48614D0A-51BF-495F-8FEB-8C8389D3B6AD}" srcOrd="0" destOrd="0" presId="urn:microsoft.com/office/officeart/2005/8/layout/chevron1"/>
    <dgm:cxn modelId="{8999E689-3B02-4048-898E-502631973963}" type="presOf" srcId="{611082E4-81FE-4717-940E-FA75F4D78914}" destId="{E9354402-6170-4C46-BBB6-7F804AFB1B4E}" srcOrd="0" destOrd="0" presId="urn:microsoft.com/office/officeart/2005/8/layout/chevron1"/>
    <dgm:cxn modelId="{FC6E042F-2C62-4F96-8604-92AB9B687D80}" type="presOf" srcId="{31929AFA-1E2E-45BF-A88C-72927728E231}" destId="{02555541-01F2-4AF9-A557-75979DC2AA21}" srcOrd="0" destOrd="0" presId="urn:microsoft.com/office/officeart/2005/8/layout/chevron1"/>
    <dgm:cxn modelId="{857344C7-A3F8-467C-95EE-8794E0F9A7FF}" type="presOf" srcId="{83FC5302-ABDF-4EAA-8744-D9FD69E53F6E}" destId="{4D18877A-A0B1-4613-AFD1-8E08EA4F2A08}" srcOrd="0" destOrd="0" presId="urn:microsoft.com/office/officeart/2005/8/layout/chevron1"/>
    <dgm:cxn modelId="{FD58319D-2845-4A45-AD55-E7500887AFF5}" srcId="{83FC5302-ABDF-4EAA-8744-D9FD69E53F6E}" destId="{A123586C-0C0F-4CA8-8ED6-98C03FE09355}" srcOrd="0" destOrd="0" parTransId="{F0C13390-79D1-4778-AA75-83640B3C6E36}" sibTransId="{16380FCA-03E4-47B4-8CA7-5719AE58FB41}"/>
    <dgm:cxn modelId="{01134991-D99A-4755-84FB-3881991EFB2C}" srcId="{83FC5302-ABDF-4EAA-8744-D9FD69E53F6E}" destId="{F4D46AEB-2019-49FB-9496-4438D8647628}" srcOrd="4" destOrd="0" parTransId="{AA586E1A-E4EF-4C20-B2A4-77EE150718B6}" sibTransId="{22C6ECC1-D8E3-4A5D-9AA7-6E9AAB9FC4ED}"/>
    <dgm:cxn modelId="{FF759AB8-FFB2-4E07-B81E-0B795DE536FE}" type="presOf" srcId="{A123586C-0C0F-4CA8-8ED6-98C03FE09355}" destId="{A9466548-23CE-46F3-80E1-028137E53F48}" srcOrd="0" destOrd="0" presId="urn:microsoft.com/office/officeart/2005/8/layout/chevron1"/>
    <dgm:cxn modelId="{6FDEB480-D504-46B6-AE24-FD589013A853}" srcId="{83FC5302-ABDF-4EAA-8744-D9FD69E53F6E}" destId="{383E9E52-B6D8-4514-813D-43B033980148}" srcOrd="3" destOrd="0" parTransId="{F84D4E5D-5795-4B6F-BD3A-316ABB6B055E}" sibTransId="{E4D74398-0A16-40BA-90B7-EEBEFAC8D9CA}"/>
    <dgm:cxn modelId="{B1432A65-F916-45C9-B941-E350352709D2}" type="presOf" srcId="{383E9E52-B6D8-4514-813D-43B033980148}" destId="{F38BB651-C662-43DC-B3DC-7517A5A2BE94}" srcOrd="0" destOrd="0" presId="urn:microsoft.com/office/officeart/2005/8/layout/chevron1"/>
    <dgm:cxn modelId="{3CBF31BE-57E8-41BA-9556-9131B48E2593}" srcId="{83FC5302-ABDF-4EAA-8744-D9FD69E53F6E}" destId="{31929AFA-1E2E-45BF-A88C-72927728E231}" srcOrd="2" destOrd="0" parTransId="{A9E9BA77-A795-494A-BDA1-77AD80CBD663}" sibTransId="{FA3D99C8-0650-4FC2-A396-D59A77F9C147}"/>
    <dgm:cxn modelId="{A08E3220-CA1D-4CDC-8AE6-F7703E0A4640}" srcId="{83FC5302-ABDF-4EAA-8744-D9FD69E53F6E}" destId="{611082E4-81FE-4717-940E-FA75F4D78914}" srcOrd="1" destOrd="0" parTransId="{49DD1D05-5C15-4F45-935E-D0ED2F3E9DEE}" sibTransId="{54D1432E-36F1-4F91-8828-928E3FBA1444}"/>
    <dgm:cxn modelId="{6AF250B1-5580-4679-A16F-DBC0FFB591E1}" type="presParOf" srcId="{4D18877A-A0B1-4613-AFD1-8E08EA4F2A08}" destId="{A9466548-23CE-46F3-80E1-028137E53F48}" srcOrd="0" destOrd="0" presId="urn:microsoft.com/office/officeart/2005/8/layout/chevron1"/>
    <dgm:cxn modelId="{ED404E62-C73B-47B3-B654-9155CA2F6EC4}" type="presParOf" srcId="{4D18877A-A0B1-4613-AFD1-8E08EA4F2A08}" destId="{DD447AE2-2518-4EA5-AE05-ACC374127E86}" srcOrd="1" destOrd="0" presId="urn:microsoft.com/office/officeart/2005/8/layout/chevron1"/>
    <dgm:cxn modelId="{3987456A-4E02-4464-A09E-C321A6CC5ED3}" type="presParOf" srcId="{4D18877A-A0B1-4613-AFD1-8E08EA4F2A08}" destId="{E9354402-6170-4C46-BBB6-7F804AFB1B4E}" srcOrd="2" destOrd="0" presId="urn:microsoft.com/office/officeart/2005/8/layout/chevron1"/>
    <dgm:cxn modelId="{319D7E19-62F4-4672-A6DB-D505CBF91D74}" type="presParOf" srcId="{4D18877A-A0B1-4613-AFD1-8E08EA4F2A08}" destId="{F26DAEE5-85AC-4134-AAB3-03FC1C82D73A}" srcOrd="3" destOrd="0" presId="urn:microsoft.com/office/officeart/2005/8/layout/chevron1"/>
    <dgm:cxn modelId="{56686D40-1857-4C6A-BB15-93DAAE1BD624}" type="presParOf" srcId="{4D18877A-A0B1-4613-AFD1-8E08EA4F2A08}" destId="{02555541-01F2-4AF9-A557-75979DC2AA21}" srcOrd="4" destOrd="0" presId="urn:microsoft.com/office/officeart/2005/8/layout/chevron1"/>
    <dgm:cxn modelId="{6B515B8D-B848-4BA7-9F87-C648DF414BE2}" type="presParOf" srcId="{4D18877A-A0B1-4613-AFD1-8E08EA4F2A08}" destId="{3B826C05-8B9D-424B-BB16-BE119DF0EF72}" srcOrd="5" destOrd="0" presId="urn:microsoft.com/office/officeart/2005/8/layout/chevron1"/>
    <dgm:cxn modelId="{DAE09985-0B72-455F-9AA0-31B5458C9A45}" type="presParOf" srcId="{4D18877A-A0B1-4613-AFD1-8E08EA4F2A08}" destId="{F38BB651-C662-43DC-B3DC-7517A5A2BE94}" srcOrd="6" destOrd="0" presId="urn:microsoft.com/office/officeart/2005/8/layout/chevron1"/>
    <dgm:cxn modelId="{21EE159C-64AC-430B-8AA9-239B608BF053}" type="presParOf" srcId="{4D18877A-A0B1-4613-AFD1-8E08EA4F2A08}" destId="{10E146C7-DE3E-4CC7-8BC5-24C3033F25E6}" srcOrd="7" destOrd="0" presId="urn:microsoft.com/office/officeart/2005/8/layout/chevron1"/>
    <dgm:cxn modelId="{4BEE944B-B194-4C1F-BE03-3C8CD21F9A47}" type="presParOf" srcId="{4D18877A-A0B1-4613-AFD1-8E08EA4F2A08}" destId="{48614D0A-51BF-495F-8FEB-8C8389D3B6A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FC5302-ABDF-4EAA-8744-D9FD69E53F6E}" type="doc">
      <dgm:prSet loTypeId="urn:microsoft.com/office/officeart/2005/8/layout/chevron1" loCatId="process" qsTypeId="urn:microsoft.com/office/officeart/2005/8/quickstyle/simple1" qsCatId="simple" csTypeId="urn:microsoft.com/office/officeart/2005/8/colors/accent1_4" csCatId="accent1" phldr="1"/>
      <dgm:spPr/>
    </dgm:pt>
    <dgm:pt modelId="{A123586C-0C0F-4CA8-8ED6-98C03FE09355}">
      <dgm:prSet phldrT="[Text]"/>
      <dgm:spPr>
        <a:solidFill>
          <a:schemeClr val="accent1">
            <a:shade val="50000"/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 smtClean="0"/>
            <a:t>Code changes</a:t>
          </a:r>
          <a:endParaRPr lang="en-US" dirty="0"/>
        </a:p>
      </dgm:t>
    </dgm:pt>
    <dgm:pt modelId="{F0C13390-79D1-4778-AA75-83640B3C6E36}" type="parTrans" cxnId="{FD58319D-2845-4A45-AD55-E7500887AFF5}">
      <dgm:prSet/>
      <dgm:spPr/>
      <dgm:t>
        <a:bodyPr/>
        <a:lstStyle/>
        <a:p>
          <a:endParaRPr lang="en-US"/>
        </a:p>
      </dgm:t>
    </dgm:pt>
    <dgm:pt modelId="{16380FCA-03E4-47B4-8CA7-5719AE58FB41}" type="sibTrans" cxnId="{FD58319D-2845-4A45-AD55-E7500887AFF5}">
      <dgm:prSet/>
      <dgm:spPr/>
      <dgm:t>
        <a:bodyPr/>
        <a:lstStyle/>
        <a:p>
          <a:endParaRPr lang="en-US"/>
        </a:p>
      </dgm:t>
    </dgm:pt>
    <dgm:pt modelId="{31929AFA-1E2E-45BF-A88C-72927728E231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>
              <a:solidFill>
                <a:srgbClr val="8D1A3B"/>
              </a:solidFill>
              <a:effectLst/>
            </a:rPr>
            <a:t>Run smoke tests from </a:t>
          </a:r>
          <a:r>
            <a:rPr lang="en-US" dirty="0" err="1" smtClean="0">
              <a:solidFill>
                <a:srgbClr val="8D1A3B"/>
              </a:solidFill>
              <a:effectLst/>
            </a:rPr>
            <a:t>tl</a:t>
          </a:r>
          <a:endParaRPr lang="en-US" dirty="0">
            <a:solidFill>
              <a:srgbClr val="8D1A3B"/>
            </a:solidFill>
            <a:effectLst/>
          </a:endParaRPr>
        </a:p>
      </dgm:t>
    </dgm:pt>
    <dgm:pt modelId="{A9E9BA77-A795-494A-BDA1-77AD80CBD663}" type="parTrans" cxnId="{3CBF31BE-57E8-41BA-9556-9131B48E2593}">
      <dgm:prSet/>
      <dgm:spPr/>
      <dgm:t>
        <a:bodyPr/>
        <a:lstStyle/>
        <a:p>
          <a:endParaRPr lang="en-US"/>
        </a:p>
      </dgm:t>
    </dgm:pt>
    <dgm:pt modelId="{FA3D99C8-0650-4FC2-A396-D59A77F9C147}" type="sibTrans" cxnId="{3CBF31BE-57E8-41BA-9556-9131B48E2593}">
      <dgm:prSet/>
      <dgm:spPr/>
      <dgm:t>
        <a:bodyPr/>
        <a:lstStyle/>
        <a:p>
          <a:endParaRPr lang="en-US"/>
        </a:p>
      </dgm:t>
    </dgm:pt>
    <dgm:pt modelId="{F4D46AEB-2019-49FB-9496-4438D8647628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Submit into code base</a:t>
          </a:r>
          <a:endParaRPr lang="en-US" dirty="0"/>
        </a:p>
      </dgm:t>
    </dgm:pt>
    <dgm:pt modelId="{AA586E1A-E4EF-4C20-B2A4-77EE150718B6}" type="parTrans" cxnId="{01134991-D99A-4755-84FB-3881991EFB2C}">
      <dgm:prSet/>
      <dgm:spPr/>
      <dgm:t>
        <a:bodyPr/>
        <a:lstStyle/>
        <a:p>
          <a:endParaRPr lang="en-US"/>
        </a:p>
      </dgm:t>
    </dgm:pt>
    <dgm:pt modelId="{22C6ECC1-D8E3-4A5D-9AA7-6E9AAB9FC4ED}" type="sibTrans" cxnId="{01134991-D99A-4755-84FB-3881991EFB2C}">
      <dgm:prSet/>
      <dgm:spPr/>
      <dgm:t>
        <a:bodyPr/>
        <a:lstStyle/>
        <a:p>
          <a:endParaRPr lang="en-US"/>
        </a:p>
      </dgm:t>
    </dgm:pt>
    <dgm:pt modelId="{611082E4-81FE-4717-940E-FA75F4D78914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Peer review</a:t>
          </a:r>
          <a:endParaRPr lang="en-US" dirty="0"/>
        </a:p>
      </dgm:t>
    </dgm:pt>
    <dgm:pt modelId="{49DD1D05-5C15-4F45-935E-D0ED2F3E9DEE}" type="parTrans" cxnId="{A08E3220-CA1D-4CDC-8AE6-F7703E0A4640}">
      <dgm:prSet/>
      <dgm:spPr/>
      <dgm:t>
        <a:bodyPr/>
        <a:lstStyle/>
        <a:p>
          <a:endParaRPr lang="en-US"/>
        </a:p>
      </dgm:t>
    </dgm:pt>
    <dgm:pt modelId="{54D1432E-36F1-4F91-8828-928E3FBA1444}" type="sibTrans" cxnId="{A08E3220-CA1D-4CDC-8AE6-F7703E0A4640}">
      <dgm:prSet/>
      <dgm:spPr/>
      <dgm:t>
        <a:bodyPr/>
        <a:lstStyle/>
        <a:p>
          <a:endParaRPr lang="en-US"/>
        </a:p>
      </dgm:t>
    </dgm:pt>
    <dgm:pt modelId="{383E9E52-B6D8-4514-813D-43B033980148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>
              <a:effectLst/>
            </a:rPr>
            <a:t>Triage failures and fix</a:t>
          </a:r>
          <a:endParaRPr lang="en-US" dirty="0">
            <a:effectLst/>
          </a:endParaRPr>
        </a:p>
      </dgm:t>
    </dgm:pt>
    <dgm:pt modelId="{F84D4E5D-5795-4B6F-BD3A-316ABB6B055E}" type="parTrans" cxnId="{6FDEB480-D504-46B6-AE24-FD589013A853}">
      <dgm:prSet/>
      <dgm:spPr/>
      <dgm:t>
        <a:bodyPr/>
        <a:lstStyle/>
        <a:p>
          <a:endParaRPr lang="en-US"/>
        </a:p>
      </dgm:t>
    </dgm:pt>
    <dgm:pt modelId="{E4D74398-0A16-40BA-90B7-EEBEFAC8D9CA}" type="sibTrans" cxnId="{6FDEB480-D504-46B6-AE24-FD589013A853}">
      <dgm:prSet/>
      <dgm:spPr/>
      <dgm:t>
        <a:bodyPr/>
        <a:lstStyle/>
        <a:p>
          <a:endParaRPr lang="en-US"/>
        </a:p>
      </dgm:t>
    </dgm:pt>
    <dgm:pt modelId="{4D18877A-A0B1-4613-AFD1-8E08EA4F2A08}" type="pres">
      <dgm:prSet presAssocID="{83FC5302-ABDF-4EAA-8744-D9FD69E53F6E}" presName="Name0" presStyleCnt="0">
        <dgm:presLayoutVars>
          <dgm:dir/>
          <dgm:animLvl val="lvl"/>
          <dgm:resizeHandles val="exact"/>
        </dgm:presLayoutVars>
      </dgm:prSet>
      <dgm:spPr/>
    </dgm:pt>
    <dgm:pt modelId="{A9466548-23CE-46F3-80E1-028137E53F48}" type="pres">
      <dgm:prSet presAssocID="{A123586C-0C0F-4CA8-8ED6-98C03FE09355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447AE2-2518-4EA5-AE05-ACC374127E86}" type="pres">
      <dgm:prSet presAssocID="{16380FCA-03E4-47B4-8CA7-5719AE58FB41}" presName="parTxOnlySpace" presStyleCnt="0"/>
      <dgm:spPr/>
    </dgm:pt>
    <dgm:pt modelId="{E9354402-6170-4C46-BBB6-7F804AFB1B4E}" type="pres">
      <dgm:prSet presAssocID="{611082E4-81FE-4717-940E-FA75F4D7891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6DAEE5-85AC-4134-AAB3-03FC1C82D73A}" type="pres">
      <dgm:prSet presAssocID="{54D1432E-36F1-4F91-8828-928E3FBA1444}" presName="parTxOnlySpace" presStyleCnt="0"/>
      <dgm:spPr/>
    </dgm:pt>
    <dgm:pt modelId="{02555541-01F2-4AF9-A557-75979DC2AA21}" type="pres">
      <dgm:prSet presAssocID="{31929AFA-1E2E-45BF-A88C-72927728E23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26C05-8B9D-424B-BB16-BE119DF0EF72}" type="pres">
      <dgm:prSet presAssocID="{FA3D99C8-0650-4FC2-A396-D59A77F9C147}" presName="parTxOnlySpace" presStyleCnt="0"/>
      <dgm:spPr/>
    </dgm:pt>
    <dgm:pt modelId="{F38BB651-C662-43DC-B3DC-7517A5A2BE94}" type="pres">
      <dgm:prSet presAssocID="{383E9E52-B6D8-4514-813D-43B03398014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146C7-DE3E-4CC7-8BC5-24C3033F25E6}" type="pres">
      <dgm:prSet presAssocID="{E4D74398-0A16-40BA-90B7-EEBEFAC8D9CA}" presName="parTxOnlySpace" presStyleCnt="0"/>
      <dgm:spPr/>
    </dgm:pt>
    <dgm:pt modelId="{48614D0A-51BF-495F-8FEB-8C8389D3B6AD}" type="pres">
      <dgm:prSet presAssocID="{F4D46AEB-2019-49FB-9496-4438D864762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FC61A1-208D-4085-8D1C-87792C8142A4}" type="presOf" srcId="{31929AFA-1E2E-45BF-A88C-72927728E231}" destId="{02555541-01F2-4AF9-A557-75979DC2AA21}" srcOrd="0" destOrd="0" presId="urn:microsoft.com/office/officeart/2005/8/layout/chevron1"/>
    <dgm:cxn modelId="{9F0A5D6F-0395-4A6A-8149-E05530B29D82}" type="presOf" srcId="{383E9E52-B6D8-4514-813D-43B033980148}" destId="{F38BB651-C662-43DC-B3DC-7517A5A2BE94}" srcOrd="0" destOrd="0" presId="urn:microsoft.com/office/officeart/2005/8/layout/chevron1"/>
    <dgm:cxn modelId="{2C3AD93E-CAD9-4A2D-A71A-58CEC1C11D87}" type="presOf" srcId="{F4D46AEB-2019-49FB-9496-4438D8647628}" destId="{48614D0A-51BF-495F-8FEB-8C8389D3B6AD}" srcOrd="0" destOrd="0" presId="urn:microsoft.com/office/officeart/2005/8/layout/chevron1"/>
    <dgm:cxn modelId="{3CBF31BE-57E8-41BA-9556-9131B48E2593}" srcId="{83FC5302-ABDF-4EAA-8744-D9FD69E53F6E}" destId="{31929AFA-1E2E-45BF-A88C-72927728E231}" srcOrd="2" destOrd="0" parTransId="{A9E9BA77-A795-494A-BDA1-77AD80CBD663}" sibTransId="{FA3D99C8-0650-4FC2-A396-D59A77F9C147}"/>
    <dgm:cxn modelId="{5315EA98-ECBD-4F9A-B41C-32FC85B410E3}" type="presOf" srcId="{A123586C-0C0F-4CA8-8ED6-98C03FE09355}" destId="{A9466548-23CE-46F3-80E1-028137E53F48}" srcOrd="0" destOrd="0" presId="urn:microsoft.com/office/officeart/2005/8/layout/chevron1"/>
    <dgm:cxn modelId="{A08E3220-CA1D-4CDC-8AE6-F7703E0A4640}" srcId="{83FC5302-ABDF-4EAA-8744-D9FD69E53F6E}" destId="{611082E4-81FE-4717-940E-FA75F4D78914}" srcOrd="1" destOrd="0" parTransId="{49DD1D05-5C15-4F45-935E-D0ED2F3E9DEE}" sibTransId="{54D1432E-36F1-4F91-8828-928E3FBA1444}"/>
    <dgm:cxn modelId="{6FDEB480-D504-46B6-AE24-FD589013A853}" srcId="{83FC5302-ABDF-4EAA-8744-D9FD69E53F6E}" destId="{383E9E52-B6D8-4514-813D-43B033980148}" srcOrd="3" destOrd="0" parTransId="{F84D4E5D-5795-4B6F-BD3A-316ABB6B055E}" sibTransId="{E4D74398-0A16-40BA-90B7-EEBEFAC8D9CA}"/>
    <dgm:cxn modelId="{FD58319D-2845-4A45-AD55-E7500887AFF5}" srcId="{83FC5302-ABDF-4EAA-8744-D9FD69E53F6E}" destId="{A123586C-0C0F-4CA8-8ED6-98C03FE09355}" srcOrd="0" destOrd="0" parTransId="{F0C13390-79D1-4778-AA75-83640B3C6E36}" sibTransId="{16380FCA-03E4-47B4-8CA7-5719AE58FB41}"/>
    <dgm:cxn modelId="{01134991-D99A-4755-84FB-3881991EFB2C}" srcId="{83FC5302-ABDF-4EAA-8744-D9FD69E53F6E}" destId="{F4D46AEB-2019-49FB-9496-4438D8647628}" srcOrd="4" destOrd="0" parTransId="{AA586E1A-E4EF-4C20-B2A4-77EE150718B6}" sibTransId="{22C6ECC1-D8E3-4A5D-9AA7-6E9AAB9FC4ED}"/>
    <dgm:cxn modelId="{E08D6F30-3C6B-475D-B7C8-99BFAF3E3171}" type="presOf" srcId="{83FC5302-ABDF-4EAA-8744-D9FD69E53F6E}" destId="{4D18877A-A0B1-4613-AFD1-8E08EA4F2A08}" srcOrd="0" destOrd="0" presId="urn:microsoft.com/office/officeart/2005/8/layout/chevron1"/>
    <dgm:cxn modelId="{26510776-257C-435D-ACF1-EF459246E2B7}" type="presOf" srcId="{611082E4-81FE-4717-940E-FA75F4D78914}" destId="{E9354402-6170-4C46-BBB6-7F804AFB1B4E}" srcOrd="0" destOrd="0" presId="urn:microsoft.com/office/officeart/2005/8/layout/chevron1"/>
    <dgm:cxn modelId="{70EDE25F-2E0A-4AC3-9FF7-AE70F109B86F}" type="presParOf" srcId="{4D18877A-A0B1-4613-AFD1-8E08EA4F2A08}" destId="{A9466548-23CE-46F3-80E1-028137E53F48}" srcOrd="0" destOrd="0" presId="urn:microsoft.com/office/officeart/2005/8/layout/chevron1"/>
    <dgm:cxn modelId="{8F1F9496-7652-4B66-BA52-D69B4E9018CA}" type="presParOf" srcId="{4D18877A-A0B1-4613-AFD1-8E08EA4F2A08}" destId="{DD447AE2-2518-4EA5-AE05-ACC374127E86}" srcOrd="1" destOrd="0" presId="urn:microsoft.com/office/officeart/2005/8/layout/chevron1"/>
    <dgm:cxn modelId="{F3194589-522B-4EB6-91CE-D986FB80179A}" type="presParOf" srcId="{4D18877A-A0B1-4613-AFD1-8E08EA4F2A08}" destId="{E9354402-6170-4C46-BBB6-7F804AFB1B4E}" srcOrd="2" destOrd="0" presId="urn:microsoft.com/office/officeart/2005/8/layout/chevron1"/>
    <dgm:cxn modelId="{EA77D36B-8C55-4E4C-BBC2-8DA095092DAF}" type="presParOf" srcId="{4D18877A-A0B1-4613-AFD1-8E08EA4F2A08}" destId="{F26DAEE5-85AC-4134-AAB3-03FC1C82D73A}" srcOrd="3" destOrd="0" presId="urn:microsoft.com/office/officeart/2005/8/layout/chevron1"/>
    <dgm:cxn modelId="{5B1D1D39-3201-42A7-B99C-52C894DD2870}" type="presParOf" srcId="{4D18877A-A0B1-4613-AFD1-8E08EA4F2A08}" destId="{02555541-01F2-4AF9-A557-75979DC2AA21}" srcOrd="4" destOrd="0" presId="urn:microsoft.com/office/officeart/2005/8/layout/chevron1"/>
    <dgm:cxn modelId="{D65383DA-C8A6-41BD-90E5-7DDBC44FD7F4}" type="presParOf" srcId="{4D18877A-A0B1-4613-AFD1-8E08EA4F2A08}" destId="{3B826C05-8B9D-424B-BB16-BE119DF0EF72}" srcOrd="5" destOrd="0" presId="urn:microsoft.com/office/officeart/2005/8/layout/chevron1"/>
    <dgm:cxn modelId="{865E1F3E-7047-4E2F-AAF2-46A558E0170D}" type="presParOf" srcId="{4D18877A-A0B1-4613-AFD1-8E08EA4F2A08}" destId="{F38BB651-C662-43DC-B3DC-7517A5A2BE94}" srcOrd="6" destOrd="0" presId="urn:microsoft.com/office/officeart/2005/8/layout/chevron1"/>
    <dgm:cxn modelId="{957CB089-61B5-4D39-AD57-50ABB77CED2F}" type="presParOf" srcId="{4D18877A-A0B1-4613-AFD1-8E08EA4F2A08}" destId="{10E146C7-DE3E-4CC7-8BC5-24C3033F25E6}" srcOrd="7" destOrd="0" presId="urn:microsoft.com/office/officeart/2005/8/layout/chevron1"/>
    <dgm:cxn modelId="{AEF36048-30D8-4308-A4D0-F7E6187794D1}" type="presParOf" srcId="{4D18877A-A0B1-4613-AFD1-8E08EA4F2A08}" destId="{48614D0A-51BF-495F-8FEB-8C8389D3B6A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C61A4C-EAA2-487C-B3EC-F716AE8D850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DAF44B-91E9-4E8B-BB3D-E3F8DCFBD8AC}">
      <dgm:prSet phldrT="[Text]"/>
      <dgm:spPr/>
      <dgm:t>
        <a:bodyPr/>
        <a:lstStyle/>
        <a:p>
          <a:r>
            <a:rPr lang="en-US" dirty="0" smtClean="0"/>
            <a:t>Install IC Build</a:t>
          </a:r>
          <a:endParaRPr lang="en-US" dirty="0"/>
        </a:p>
      </dgm:t>
    </dgm:pt>
    <dgm:pt modelId="{8E5D16D1-6278-4B36-B4E1-32B3D88C9159}" type="parTrans" cxnId="{7A25AD70-D3E5-44F2-9B07-A297A2D3D3BB}">
      <dgm:prSet/>
      <dgm:spPr/>
      <dgm:t>
        <a:bodyPr/>
        <a:lstStyle/>
        <a:p>
          <a:endParaRPr lang="en-US"/>
        </a:p>
      </dgm:t>
    </dgm:pt>
    <dgm:pt modelId="{01D22496-4FA2-438F-B1E0-0D0C8A85A512}" type="sibTrans" cxnId="{7A25AD70-D3E5-44F2-9B07-A297A2D3D3BB}">
      <dgm:prSet/>
      <dgm:spPr/>
      <dgm:t>
        <a:bodyPr/>
        <a:lstStyle/>
        <a:p>
          <a:endParaRPr lang="en-US"/>
        </a:p>
      </dgm:t>
    </dgm:pt>
    <dgm:pt modelId="{19189AF1-CE51-4C50-ACD5-AFC9D0AD5D10}">
      <dgm:prSet phldrT="[Text]"/>
      <dgm:spPr/>
      <dgm:t>
        <a:bodyPr/>
        <a:lstStyle/>
        <a:p>
          <a:r>
            <a:rPr lang="en-US" dirty="0" err="1" smtClean="0"/>
            <a:t>CodeCov</a:t>
          </a:r>
          <a:r>
            <a:rPr lang="en-US" dirty="0" smtClean="0"/>
            <a:t> Team – IC Build</a:t>
          </a:r>
          <a:endParaRPr lang="en-US" dirty="0"/>
        </a:p>
      </dgm:t>
    </dgm:pt>
    <dgm:pt modelId="{5C6FC20E-582D-41BE-B643-6E6586D68870}" type="parTrans" cxnId="{4D9562F3-519E-4239-B70A-A5EC7123F74C}">
      <dgm:prSet/>
      <dgm:spPr/>
      <dgm:t>
        <a:bodyPr/>
        <a:lstStyle/>
        <a:p>
          <a:endParaRPr lang="en-US"/>
        </a:p>
      </dgm:t>
    </dgm:pt>
    <dgm:pt modelId="{81252D7C-9A28-4DDE-9D94-4F5296140A10}" type="sibTrans" cxnId="{4D9562F3-519E-4239-B70A-A5EC7123F74C}">
      <dgm:prSet/>
      <dgm:spPr/>
      <dgm:t>
        <a:bodyPr/>
        <a:lstStyle/>
        <a:p>
          <a:endParaRPr lang="en-US"/>
        </a:p>
      </dgm:t>
    </dgm:pt>
    <dgm:pt modelId="{B357D55F-C58A-44A6-8A63-BE4B55371274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54D84E3A-F29C-4804-B8CE-8759450F1760}" type="parTrans" cxnId="{BD7C736F-5648-4D7B-B22D-71E7EA6DBBEF}">
      <dgm:prSet/>
      <dgm:spPr/>
      <dgm:t>
        <a:bodyPr/>
        <a:lstStyle/>
        <a:p>
          <a:endParaRPr lang="en-US"/>
        </a:p>
      </dgm:t>
    </dgm:pt>
    <dgm:pt modelId="{3F8DCA23-7D64-4224-B736-DA1448FA5F40}" type="sibTrans" cxnId="{BD7C736F-5648-4D7B-B22D-71E7EA6DBBEF}">
      <dgm:prSet/>
      <dgm:spPr/>
      <dgm:t>
        <a:bodyPr/>
        <a:lstStyle/>
        <a:p>
          <a:endParaRPr lang="en-US"/>
        </a:p>
      </dgm:t>
    </dgm:pt>
    <dgm:pt modelId="{FADE7DEE-26E9-4EB1-996B-14F711C9AC5E}">
      <dgm:prSet phldrT="[Text]"/>
      <dgm:spPr/>
      <dgm:t>
        <a:bodyPr/>
        <a:lstStyle/>
        <a:p>
          <a:r>
            <a:rPr lang="en-US" dirty="0" smtClean="0"/>
            <a:t>QA</a:t>
          </a:r>
          <a:endParaRPr lang="en-US" dirty="0"/>
        </a:p>
      </dgm:t>
    </dgm:pt>
    <dgm:pt modelId="{56791A51-EA9E-4233-B82B-2FA5108669FA}" type="parTrans" cxnId="{51109DB6-1D12-4876-A6B4-C00AE3970FD2}">
      <dgm:prSet/>
      <dgm:spPr/>
      <dgm:t>
        <a:bodyPr/>
        <a:lstStyle/>
        <a:p>
          <a:endParaRPr lang="en-US"/>
        </a:p>
      </dgm:t>
    </dgm:pt>
    <dgm:pt modelId="{47210166-9723-4EAF-860A-E2E6BA02ADE8}" type="sibTrans" cxnId="{51109DB6-1D12-4876-A6B4-C00AE3970FD2}">
      <dgm:prSet/>
      <dgm:spPr/>
      <dgm:t>
        <a:bodyPr/>
        <a:lstStyle/>
        <a:p>
          <a:endParaRPr lang="en-US"/>
        </a:p>
      </dgm:t>
    </dgm:pt>
    <dgm:pt modelId="{44F5DE14-657B-4501-BAFA-6F116AA1C1E6}">
      <dgm:prSet phldrT="[Text]"/>
      <dgm:spPr/>
      <dgm:t>
        <a:bodyPr/>
        <a:lstStyle/>
        <a:p>
          <a:r>
            <a:rPr lang="en-US" dirty="0" smtClean="0"/>
            <a:t>Collect Data</a:t>
          </a:r>
          <a:endParaRPr lang="en-US" dirty="0"/>
        </a:p>
      </dgm:t>
    </dgm:pt>
    <dgm:pt modelId="{74535F80-E317-4D54-B247-018CDFB72A07}" type="parTrans" cxnId="{1EA335FD-52B0-436A-B450-F1E7A6981FB3}">
      <dgm:prSet/>
      <dgm:spPr/>
      <dgm:t>
        <a:bodyPr/>
        <a:lstStyle/>
        <a:p>
          <a:endParaRPr lang="en-US"/>
        </a:p>
      </dgm:t>
    </dgm:pt>
    <dgm:pt modelId="{BC4D7B54-F9C8-4B51-A9ED-0E13D1B0F79C}" type="sibTrans" cxnId="{1EA335FD-52B0-436A-B450-F1E7A6981FB3}">
      <dgm:prSet/>
      <dgm:spPr/>
      <dgm:t>
        <a:bodyPr/>
        <a:lstStyle/>
        <a:p>
          <a:endParaRPr lang="en-US"/>
        </a:p>
      </dgm:t>
    </dgm:pt>
    <dgm:pt modelId="{009D1D88-A95A-47F3-A0C0-7D49FB6A1F01}">
      <dgm:prSet phldrT="[Text]"/>
      <dgm:spPr/>
      <dgm:t>
        <a:bodyPr/>
        <a:lstStyle/>
        <a:p>
          <a:r>
            <a:rPr lang="en-US" dirty="0" err="1" smtClean="0"/>
            <a:t>CodeCov</a:t>
          </a:r>
          <a:r>
            <a:rPr lang="en-US" dirty="0" smtClean="0"/>
            <a:t> Team – Coverage Data Collector</a:t>
          </a:r>
          <a:endParaRPr lang="en-US" dirty="0"/>
        </a:p>
      </dgm:t>
    </dgm:pt>
    <dgm:pt modelId="{ABFFC41E-C0E9-47EC-812C-3FE2AB705F85}" type="parTrans" cxnId="{3880D67E-6F64-4484-955C-777EC01C058F}">
      <dgm:prSet/>
      <dgm:spPr/>
      <dgm:t>
        <a:bodyPr/>
        <a:lstStyle/>
        <a:p>
          <a:endParaRPr lang="en-US"/>
        </a:p>
      </dgm:t>
    </dgm:pt>
    <dgm:pt modelId="{E58B2AA7-DA5F-47AE-A20B-B33A0E2846F4}" type="sibTrans" cxnId="{3880D67E-6F64-4484-955C-777EC01C058F}">
      <dgm:prSet/>
      <dgm:spPr/>
      <dgm:t>
        <a:bodyPr/>
        <a:lstStyle/>
        <a:p>
          <a:endParaRPr lang="en-US"/>
        </a:p>
      </dgm:t>
    </dgm:pt>
    <dgm:pt modelId="{7CC5A062-BDAB-4D73-A1B0-EA0269850A9B}">
      <dgm:prSet phldrT="[Text]"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60103E62-E6C7-4E6B-B525-293FF81D6FE9}" type="parTrans" cxnId="{821C8DE4-B85B-407B-995C-DA6C2CA15A12}">
      <dgm:prSet/>
      <dgm:spPr/>
      <dgm:t>
        <a:bodyPr/>
        <a:lstStyle/>
        <a:p>
          <a:endParaRPr lang="en-US"/>
        </a:p>
      </dgm:t>
    </dgm:pt>
    <dgm:pt modelId="{36BF9C14-10E2-41FE-A7A2-D098A024BD6D}" type="sibTrans" cxnId="{821C8DE4-B85B-407B-995C-DA6C2CA15A12}">
      <dgm:prSet/>
      <dgm:spPr/>
      <dgm:t>
        <a:bodyPr/>
        <a:lstStyle/>
        <a:p>
          <a:endParaRPr lang="en-US"/>
        </a:p>
      </dgm:t>
    </dgm:pt>
    <dgm:pt modelId="{48D7C85F-B49D-4414-8854-310AE16EE240}">
      <dgm:prSet phldrT="[Text]"/>
      <dgm:spPr/>
      <dgm:t>
        <a:bodyPr/>
        <a:lstStyle/>
        <a:p>
          <a:r>
            <a:rPr lang="en-US" dirty="0" smtClean="0"/>
            <a:t>Code </a:t>
          </a:r>
          <a:r>
            <a:rPr lang="en-US" dirty="0" err="1" smtClean="0"/>
            <a:t>Cov</a:t>
          </a:r>
          <a:r>
            <a:rPr lang="en-US" dirty="0" smtClean="0"/>
            <a:t> Team – Html Report, Feature Coverage Report</a:t>
          </a:r>
          <a:endParaRPr lang="en-US" dirty="0"/>
        </a:p>
      </dgm:t>
    </dgm:pt>
    <dgm:pt modelId="{3592FDF2-35D3-404A-A8FC-8E94A02832E6}" type="parTrans" cxnId="{EB11D683-CE21-4D5F-A995-1BE0EA0390D0}">
      <dgm:prSet/>
      <dgm:spPr/>
      <dgm:t>
        <a:bodyPr/>
        <a:lstStyle/>
        <a:p>
          <a:endParaRPr lang="en-US"/>
        </a:p>
      </dgm:t>
    </dgm:pt>
    <dgm:pt modelId="{EC3FE0A7-0DFE-4DB5-AD4D-212060B9A2F9}" type="sibTrans" cxnId="{EB11D683-CE21-4D5F-A995-1BE0EA0390D0}">
      <dgm:prSet/>
      <dgm:spPr/>
      <dgm:t>
        <a:bodyPr/>
        <a:lstStyle/>
        <a:p>
          <a:endParaRPr lang="en-US"/>
        </a:p>
      </dgm:t>
    </dgm:pt>
    <dgm:pt modelId="{5DA54E9F-99A4-41FF-A792-EEAB34128685}">
      <dgm:prSet phldrT="[Text]"/>
      <dgm:spPr/>
      <dgm:t>
        <a:bodyPr/>
        <a:lstStyle/>
        <a:p>
          <a:r>
            <a:rPr lang="en-US" dirty="0" smtClean="0"/>
            <a:t>QA – View Result</a:t>
          </a:r>
          <a:endParaRPr lang="en-US" dirty="0"/>
        </a:p>
      </dgm:t>
    </dgm:pt>
    <dgm:pt modelId="{AFF1C1CD-BCC0-4D4B-89DF-2AC39247858B}" type="parTrans" cxnId="{A074D11A-975D-42D0-AA04-620D057A08B7}">
      <dgm:prSet/>
      <dgm:spPr/>
      <dgm:t>
        <a:bodyPr/>
        <a:lstStyle/>
        <a:p>
          <a:endParaRPr lang="en-US"/>
        </a:p>
      </dgm:t>
    </dgm:pt>
    <dgm:pt modelId="{5A0B4BC9-BAD1-4BD0-AD2F-64C15658840E}" type="sibTrans" cxnId="{A074D11A-975D-42D0-AA04-620D057A08B7}">
      <dgm:prSet/>
      <dgm:spPr/>
      <dgm:t>
        <a:bodyPr/>
        <a:lstStyle/>
        <a:p>
          <a:endParaRPr lang="en-US"/>
        </a:p>
      </dgm:t>
    </dgm:pt>
    <dgm:pt modelId="{C37D6878-660A-4F3E-A3F8-1092D901D061}">
      <dgm:prSet phldrT="[Text]"/>
      <dgm:spPr/>
      <dgm:t>
        <a:bodyPr/>
        <a:lstStyle/>
        <a:p>
          <a:r>
            <a:rPr lang="en-US" dirty="0" smtClean="0"/>
            <a:t>QA – Request or Use Regular Build</a:t>
          </a:r>
          <a:endParaRPr lang="en-US" dirty="0"/>
        </a:p>
      </dgm:t>
    </dgm:pt>
    <dgm:pt modelId="{D594B4B0-BA49-42A9-AFDF-CD37C6E38E9C}" type="parTrans" cxnId="{08764A01-348B-4282-A072-95E2A3EBFEFF}">
      <dgm:prSet/>
      <dgm:spPr/>
      <dgm:t>
        <a:bodyPr/>
        <a:lstStyle/>
        <a:p>
          <a:endParaRPr lang="en-US"/>
        </a:p>
      </dgm:t>
    </dgm:pt>
    <dgm:pt modelId="{B27B6E44-DFFB-469E-84FB-DDF54F48B580}" type="sibTrans" cxnId="{08764A01-348B-4282-A072-95E2A3EBFEFF}">
      <dgm:prSet/>
      <dgm:spPr/>
      <dgm:t>
        <a:bodyPr/>
        <a:lstStyle/>
        <a:p>
          <a:endParaRPr lang="en-US"/>
        </a:p>
      </dgm:t>
    </dgm:pt>
    <dgm:pt modelId="{5185495F-39DA-4779-81BD-64E54EE91342}">
      <dgm:prSet phldrT="[Text]"/>
      <dgm:spPr/>
      <dgm:t>
        <a:bodyPr/>
        <a:lstStyle/>
        <a:p>
          <a:r>
            <a:rPr lang="en-US" dirty="0" smtClean="0"/>
            <a:t>QA – Install &amp; Run</a:t>
          </a:r>
          <a:endParaRPr lang="en-US" dirty="0"/>
        </a:p>
      </dgm:t>
    </dgm:pt>
    <dgm:pt modelId="{FD4790FB-7F30-4B0B-BB2E-928DEAE61241}" type="parTrans" cxnId="{96626B4B-ED79-4740-9EDA-B9266F1767EB}">
      <dgm:prSet/>
      <dgm:spPr/>
      <dgm:t>
        <a:bodyPr/>
        <a:lstStyle/>
        <a:p>
          <a:endParaRPr lang="en-US"/>
        </a:p>
      </dgm:t>
    </dgm:pt>
    <dgm:pt modelId="{9D95C1AF-1EFC-40D2-954C-F4F886596913}" type="sibTrans" cxnId="{96626B4B-ED79-4740-9EDA-B9266F1767EB}">
      <dgm:prSet/>
      <dgm:spPr/>
      <dgm:t>
        <a:bodyPr/>
        <a:lstStyle/>
        <a:p>
          <a:endParaRPr lang="en-US"/>
        </a:p>
      </dgm:t>
    </dgm:pt>
    <dgm:pt modelId="{FC68D384-BFB3-4A4F-A8FF-041EEF08B0CD}" type="pres">
      <dgm:prSet presAssocID="{91C61A4C-EAA2-487C-B3EC-F716AE8D850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81EFA3-8068-44D2-822A-D2ED8B0E270C}" type="pres">
      <dgm:prSet presAssocID="{50DAF44B-91E9-4E8B-BB3D-E3F8DCFBD8AC}" presName="composite" presStyleCnt="0"/>
      <dgm:spPr/>
    </dgm:pt>
    <dgm:pt modelId="{B163C4E4-6E19-4AA5-91DC-6DE099C7BC3B}" type="pres">
      <dgm:prSet presAssocID="{50DAF44B-91E9-4E8B-BB3D-E3F8DCFBD8AC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F9BEE-11C5-40C1-8330-4150876B07DF}" type="pres">
      <dgm:prSet presAssocID="{50DAF44B-91E9-4E8B-BB3D-E3F8DCFBD8AC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C421BF-6AC9-44BD-9FF1-EE71AA49E3E4}" type="pres">
      <dgm:prSet presAssocID="{01D22496-4FA2-438F-B1E0-0D0C8A85A512}" presName="sp" presStyleCnt="0"/>
      <dgm:spPr/>
    </dgm:pt>
    <dgm:pt modelId="{796B2664-A05F-4D58-A6EE-EB9ADDBB43F3}" type="pres">
      <dgm:prSet presAssocID="{B357D55F-C58A-44A6-8A63-BE4B55371274}" presName="composite" presStyleCnt="0"/>
      <dgm:spPr/>
    </dgm:pt>
    <dgm:pt modelId="{D4CD424F-D86B-4C76-9232-A743EA4327C2}" type="pres">
      <dgm:prSet presAssocID="{B357D55F-C58A-44A6-8A63-BE4B55371274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9DD24-FDC8-4B00-8EB0-8DACE6127E99}" type="pres">
      <dgm:prSet presAssocID="{B357D55F-C58A-44A6-8A63-BE4B55371274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DCEA0-15CB-406C-B6BA-5DFE527926A1}" type="pres">
      <dgm:prSet presAssocID="{3F8DCA23-7D64-4224-B736-DA1448FA5F40}" presName="sp" presStyleCnt="0"/>
      <dgm:spPr/>
    </dgm:pt>
    <dgm:pt modelId="{E0CFDECF-8322-48F0-96DB-B58DA0B12C9A}" type="pres">
      <dgm:prSet presAssocID="{44F5DE14-657B-4501-BAFA-6F116AA1C1E6}" presName="composite" presStyleCnt="0"/>
      <dgm:spPr/>
    </dgm:pt>
    <dgm:pt modelId="{49AEEB14-18DB-45E4-90CE-4B1C8F07AB8D}" type="pres">
      <dgm:prSet presAssocID="{44F5DE14-657B-4501-BAFA-6F116AA1C1E6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7376D7-A319-4370-B51B-75D2419B2E0A}" type="pres">
      <dgm:prSet presAssocID="{44F5DE14-657B-4501-BAFA-6F116AA1C1E6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103A0F-15B4-4CFE-89EE-9905BF2AF3FA}" type="pres">
      <dgm:prSet presAssocID="{BC4D7B54-F9C8-4B51-A9ED-0E13D1B0F79C}" presName="sp" presStyleCnt="0"/>
      <dgm:spPr/>
    </dgm:pt>
    <dgm:pt modelId="{C15A5BD2-25CF-497A-A39F-1A957B243A55}" type="pres">
      <dgm:prSet presAssocID="{7CC5A062-BDAB-4D73-A1B0-EA0269850A9B}" presName="composite" presStyleCnt="0"/>
      <dgm:spPr/>
    </dgm:pt>
    <dgm:pt modelId="{88E409CB-A112-43E8-8DDD-0C712DE80716}" type="pres">
      <dgm:prSet presAssocID="{7CC5A062-BDAB-4D73-A1B0-EA0269850A9B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F4E271-C0BD-437D-9294-0CE537B648AA}" type="pres">
      <dgm:prSet presAssocID="{7CC5A062-BDAB-4D73-A1B0-EA0269850A9B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A335FD-52B0-436A-B450-F1E7A6981FB3}" srcId="{91C61A4C-EAA2-487C-B3EC-F716AE8D8508}" destId="{44F5DE14-657B-4501-BAFA-6F116AA1C1E6}" srcOrd="2" destOrd="0" parTransId="{74535F80-E317-4D54-B247-018CDFB72A07}" sibTransId="{BC4D7B54-F9C8-4B51-A9ED-0E13D1B0F79C}"/>
    <dgm:cxn modelId="{88E03A5F-4883-483B-BC8D-D4F221E50E1F}" type="presOf" srcId="{7CC5A062-BDAB-4D73-A1B0-EA0269850A9B}" destId="{88E409CB-A112-43E8-8DDD-0C712DE80716}" srcOrd="0" destOrd="0" presId="urn:microsoft.com/office/officeart/2005/8/layout/chevron2"/>
    <dgm:cxn modelId="{70F8A061-F347-4D72-A957-C6FF00649930}" type="presOf" srcId="{C37D6878-660A-4F3E-A3F8-1092D901D061}" destId="{462F9BEE-11C5-40C1-8330-4150876B07DF}" srcOrd="0" destOrd="1" presId="urn:microsoft.com/office/officeart/2005/8/layout/chevron2"/>
    <dgm:cxn modelId="{08764A01-348B-4282-A072-95E2A3EBFEFF}" srcId="{50DAF44B-91E9-4E8B-BB3D-E3F8DCFBD8AC}" destId="{C37D6878-660A-4F3E-A3F8-1092D901D061}" srcOrd="1" destOrd="0" parTransId="{D594B4B0-BA49-42A9-AFDF-CD37C6E38E9C}" sibTransId="{B27B6E44-DFFB-469E-84FB-DDF54F48B580}"/>
    <dgm:cxn modelId="{7B4F5E83-740E-4C32-BC4E-86B83E12FF0A}" type="presOf" srcId="{48D7C85F-B49D-4414-8854-310AE16EE240}" destId="{DDF4E271-C0BD-437D-9294-0CE537B648AA}" srcOrd="0" destOrd="0" presId="urn:microsoft.com/office/officeart/2005/8/layout/chevron2"/>
    <dgm:cxn modelId="{821C8DE4-B85B-407B-995C-DA6C2CA15A12}" srcId="{91C61A4C-EAA2-487C-B3EC-F716AE8D8508}" destId="{7CC5A062-BDAB-4D73-A1B0-EA0269850A9B}" srcOrd="3" destOrd="0" parTransId="{60103E62-E6C7-4E6B-B525-293FF81D6FE9}" sibTransId="{36BF9C14-10E2-41FE-A7A2-D098A024BD6D}"/>
    <dgm:cxn modelId="{FD74E70C-F69B-477B-A428-E6B23045B0A5}" type="presOf" srcId="{44F5DE14-657B-4501-BAFA-6F116AA1C1E6}" destId="{49AEEB14-18DB-45E4-90CE-4B1C8F07AB8D}" srcOrd="0" destOrd="0" presId="urn:microsoft.com/office/officeart/2005/8/layout/chevron2"/>
    <dgm:cxn modelId="{96D16263-2CF3-44D3-AEAD-627E8EE4FF13}" type="presOf" srcId="{91C61A4C-EAA2-487C-B3EC-F716AE8D8508}" destId="{FC68D384-BFB3-4A4F-A8FF-041EEF08B0CD}" srcOrd="0" destOrd="0" presId="urn:microsoft.com/office/officeart/2005/8/layout/chevron2"/>
    <dgm:cxn modelId="{7A25AD70-D3E5-44F2-9B07-A297A2D3D3BB}" srcId="{91C61A4C-EAA2-487C-B3EC-F716AE8D8508}" destId="{50DAF44B-91E9-4E8B-BB3D-E3F8DCFBD8AC}" srcOrd="0" destOrd="0" parTransId="{8E5D16D1-6278-4B36-B4E1-32B3D88C9159}" sibTransId="{01D22496-4FA2-438F-B1E0-0D0C8A85A512}"/>
    <dgm:cxn modelId="{E9F37542-D067-45A9-A809-213A348A2043}" type="presOf" srcId="{5185495F-39DA-4779-81BD-64E54EE91342}" destId="{867376D7-A319-4370-B51B-75D2419B2E0A}" srcOrd="0" destOrd="1" presId="urn:microsoft.com/office/officeart/2005/8/layout/chevron2"/>
    <dgm:cxn modelId="{51109DB6-1D12-4876-A6B4-C00AE3970FD2}" srcId="{B357D55F-C58A-44A6-8A63-BE4B55371274}" destId="{FADE7DEE-26E9-4EB1-996B-14F711C9AC5E}" srcOrd="0" destOrd="0" parTransId="{56791A51-EA9E-4233-B82B-2FA5108669FA}" sibTransId="{47210166-9723-4EAF-860A-E2E6BA02ADE8}"/>
    <dgm:cxn modelId="{A24F03E4-A7CF-4383-BDAE-D75917F41D09}" type="presOf" srcId="{009D1D88-A95A-47F3-A0C0-7D49FB6A1F01}" destId="{867376D7-A319-4370-B51B-75D2419B2E0A}" srcOrd="0" destOrd="0" presId="urn:microsoft.com/office/officeart/2005/8/layout/chevron2"/>
    <dgm:cxn modelId="{3880D67E-6F64-4484-955C-777EC01C058F}" srcId="{44F5DE14-657B-4501-BAFA-6F116AA1C1E6}" destId="{009D1D88-A95A-47F3-A0C0-7D49FB6A1F01}" srcOrd="0" destOrd="0" parTransId="{ABFFC41E-C0E9-47EC-812C-3FE2AB705F85}" sibTransId="{E58B2AA7-DA5F-47AE-A20B-B33A0E2846F4}"/>
    <dgm:cxn modelId="{FA97AB53-51A6-4F17-9441-6C83D08E54A3}" type="presOf" srcId="{50DAF44B-91E9-4E8B-BB3D-E3F8DCFBD8AC}" destId="{B163C4E4-6E19-4AA5-91DC-6DE099C7BC3B}" srcOrd="0" destOrd="0" presId="urn:microsoft.com/office/officeart/2005/8/layout/chevron2"/>
    <dgm:cxn modelId="{BD7C736F-5648-4D7B-B22D-71E7EA6DBBEF}" srcId="{91C61A4C-EAA2-487C-B3EC-F716AE8D8508}" destId="{B357D55F-C58A-44A6-8A63-BE4B55371274}" srcOrd="1" destOrd="0" parTransId="{54D84E3A-F29C-4804-B8CE-8759450F1760}" sibTransId="{3F8DCA23-7D64-4224-B736-DA1448FA5F40}"/>
    <dgm:cxn modelId="{4D9562F3-519E-4239-B70A-A5EC7123F74C}" srcId="{50DAF44B-91E9-4E8B-BB3D-E3F8DCFBD8AC}" destId="{19189AF1-CE51-4C50-ACD5-AFC9D0AD5D10}" srcOrd="0" destOrd="0" parTransId="{5C6FC20E-582D-41BE-B643-6E6586D68870}" sibTransId="{81252D7C-9A28-4DDE-9D94-4F5296140A10}"/>
    <dgm:cxn modelId="{3B07A675-3A8B-4CE9-990A-709F29A110A0}" type="presOf" srcId="{19189AF1-CE51-4C50-ACD5-AFC9D0AD5D10}" destId="{462F9BEE-11C5-40C1-8330-4150876B07DF}" srcOrd="0" destOrd="0" presId="urn:microsoft.com/office/officeart/2005/8/layout/chevron2"/>
    <dgm:cxn modelId="{A22362B5-362A-4D99-B54F-09B5224DACA0}" type="presOf" srcId="{FADE7DEE-26E9-4EB1-996B-14F711C9AC5E}" destId="{36F9DD24-FDC8-4B00-8EB0-8DACE6127E99}" srcOrd="0" destOrd="0" presId="urn:microsoft.com/office/officeart/2005/8/layout/chevron2"/>
    <dgm:cxn modelId="{715D0591-E2C6-46CF-8F0D-FA3B58A62B96}" type="presOf" srcId="{B357D55F-C58A-44A6-8A63-BE4B55371274}" destId="{D4CD424F-D86B-4C76-9232-A743EA4327C2}" srcOrd="0" destOrd="0" presId="urn:microsoft.com/office/officeart/2005/8/layout/chevron2"/>
    <dgm:cxn modelId="{84DE14CC-C87D-476E-901E-A76908252ADC}" type="presOf" srcId="{5DA54E9F-99A4-41FF-A792-EEAB34128685}" destId="{DDF4E271-C0BD-437D-9294-0CE537B648AA}" srcOrd="0" destOrd="1" presId="urn:microsoft.com/office/officeart/2005/8/layout/chevron2"/>
    <dgm:cxn modelId="{A074D11A-975D-42D0-AA04-620D057A08B7}" srcId="{7CC5A062-BDAB-4D73-A1B0-EA0269850A9B}" destId="{5DA54E9F-99A4-41FF-A792-EEAB34128685}" srcOrd="1" destOrd="0" parTransId="{AFF1C1CD-BCC0-4D4B-89DF-2AC39247858B}" sibTransId="{5A0B4BC9-BAD1-4BD0-AD2F-64C15658840E}"/>
    <dgm:cxn modelId="{EB11D683-CE21-4D5F-A995-1BE0EA0390D0}" srcId="{7CC5A062-BDAB-4D73-A1B0-EA0269850A9B}" destId="{48D7C85F-B49D-4414-8854-310AE16EE240}" srcOrd="0" destOrd="0" parTransId="{3592FDF2-35D3-404A-A8FC-8E94A02832E6}" sibTransId="{EC3FE0A7-0DFE-4DB5-AD4D-212060B9A2F9}"/>
    <dgm:cxn modelId="{96626B4B-ED79-4740-9EDA-B9266F1767EB}" srcId="{44F5DE14-657B-4501-BAFA-6F116AA1C1E6}" destId="{5185495F-39DA-4779-81BD-64E54EE91342}" srcOrd="1" destOrd="0" parTransId="{FD4790FB-7F30-4B0B-BB2E-928DEAE61241}" sibTransId="{9D95C1AF-1EFC-40D2-954C-F4F886596913}"/>
    <dgm:cxn modelId="{4B68D0B6-9D5B-449C-AC06-0F869D8B0B30}" type="presParOf" srcId="{FC68D384-BFB3-4A4F-A8FF-041EEF08B0CD}" destId="{6081EFA3-8068-44D2-822A-D2ED8B0E270C}" srcOrd="0" destOrd="0" presId="urn:microsoft.com/office/officeart/2005/8/layout/chevron2"/>
    <dgm:cxn modelId="{C972CF18-D8FB-4521-9B2F-55C7127CA5D5}" type="presParOf" srcId="{6081EFA3-8068-44D2-822A-D2ED8B0E270C}" destId="{B163C4E4-6E19-4AA5-91DC-6DE099C7BC3B}" srcOrd="0" destOrd="0" presId="urn:microsoft.com/office/officeart/2005/8/layout/chevron2"/>
    <dgm:cxn modelId="{CE927952-B440-4B6B-99BE-9815D914817F}" type="presParOf" srcId="{6081EFA3-8068-44D2-822A-D2ED8B0E270C}" destId="{462F9BEE-11C5-40C1-8330-4150876B07DF}" srcOrd="1" destOrd="0" presId="urn:microsoft.com/office/officeart/2005/8/layout/chevron2"/>
    <dgm:cxn modelId="{8CAB05E1-8D85-4E92-BA28-C29915A20F77}" type="presParOf" srcId="{FC68D384-BFB3-4A4F-A8FF-041EEF08B0CD}" destId="{BAC421BF-6AC9-44BD-9FF1-EE71AA49E3E4}" srcOrd="1" destOrd="0" presId="urn:microsoft.com/office/officeart/2005/8/layout/chevron2"/>
    <dgm:cxn modelId="{8EFDE877-F763-4B3D-81F7-29666C054FDA}" type="presParOf" srcId="{FC68D384-BFB3-4A4F-A8FF-041EEF08B0CD}" destId="{796B2664-A05F-4D58-A6EE-EB9ADDBB43F3}" srcOrd="2" destOrd="0" presId="urn:microsoft.com/office/officeart/2005/8/layout/chevron2"/>
    <dgm:cxn modelId="{8809B7AC-804F-463D-923F-59BC3538D593}" type="presParOf" srcId="{796B2664-A05F-4D58-A6EE-EB9ADDBB43F3}" destId="{D4CD424F-D86B-4C76-9232-A743EA4327C2}" srcOrd="0" destOrd="0" presId="urn:microsoft.com/office/officeart/2005/8/layout/chevron2"/>
    <dgm:cxn modelId="{B3B2E983-23FE-4C6B-B7ED-36631ED0C4BE}" type="presParOf" srcId="{796B2664-A05F-4D58-A6EE-EB9ADDBB43F3}" destId="{36F9DD24-FDC8-4B00-8EB0-8DACE6127E99}" srcOrd="1" destOrd="0" presId="urn:microsoft.com/office/officeart/2005/8/layout/chevron2"/>
    <dgm:cxn modelId="{CDFC1315-8D1D-41FF-8B14-EA215080505D}" type="presParOf" srcId="{FC68D384-BFB3-4A4F-A8FF-041EEF08B0CD}" destId="{463DCEA0-15CB-406C-B6BA-5DFE527926A1}" srcOrd="3" destOrd="0" presId="urn:microsoft.com/office/officeart/2005/8/layout/chevron2"/>
    <dgm:cxn modelId="{8FB2C8EB-D0ED-4ACC-A1A9-3E18855025A1}" type="presParOf" srcId="{FC68D384-BFB3-4A4F-A8FF-041EEF08B0CD}" destId="{E0CFDECF-8322-48F0-96DB-B58DA0B12C9A}" srcOrd="4" destOrd="0" presId="urn:microsoft.com/office/officeart/2005/8/layout/chevron2"/>
    <dgm:cxn modelId="{9CA31D9E-7342-4BF6-BA2B-C8B0A7E77329}" type="presParOf" srcId="{E0CFDECF-8322-48F0-96DB-B58DA0B12C9A}" destId="{49AEEB14-18DB-45E4-90CE-4B1C8F07AB8D}" srcOrd="0" destOrd="0" presId="urn:microsoft.com/office/officeart/2005/8/layout/chevron2"/>
    <dgm:cxn modelId="{3550257B-8DBF-4460-87FD-6B368C11045F}" type="presParOf" srcId="{E0CFDECF-8322-48F0-96DB-B58DA0B12C9A}" destId="{867376D7-A319-4370-B51B-75D2419B2E0A}" srcOrd="1" destOrd="0" presId="urn:microsoft.com/office/officeart/2005/8/layout/chevron2"/>
    <dgm:cxn modelId="{E8ED89BA-AB8C-48E0-A4B0-F6B521DE7971}" type="presParOf" srcId="{FC68D384-BFB3-4A4F-A8FF-041EEF08B0CD}" destId="{FA103A0F-15B4-4CFE-89EE-9905BF2AF3FA}" srcOrd="5" destOrd="0" presId="urn:microsoft.com/office/officeart/2005/8/layout/chevron2"/>
    <dgm:cxn modelId="{30CD04E9-D613-46EF-8292-02DD96B8D9D9}" type="presParOf" srcId="{FC68D384-BFB3-4A4F-A8FF-041EEF08B0CD}" destId="{C15A5BD2-25CF-497A-A39F-1A957B243A55}" srcOrd="6" destOrd="0" presId="urn:microsoft.com/office/officeart/2005/8/layout/chevron2"/>
    <dgm:cxn modelId="{874396A6-D27A-41CC-A784-366DE568775E}" type="presParOf" srcId="{C15A5BD2-25CF-497A-A39F-1A957B243A55}" destId="{88E409CB-A112-43E8-8DDD-0C712DE80716}" srcOrd="0" destOrd="0" presId="urn:microsoft.com/office/officeart/2005/8/layout/chevron2"/>
    <dgm:cxn modelId="{D969BD2B-ECBD-427B-A89D-CB8F11C28107}" type="presParOf" srcId="{C15A5BD2-25CF-497A-A39F-1A957B243A55}" destId="{DDF4E271-C0BD-437D-9294-0CE537B648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CCE0B1-5824-4997-AC35-CF6617F0A83C}" type="doc">
      <dgm:prSet loTypeId="urn:diagrams.loki3.com/VaryingWidthList+Icon" loCatId="list" qsTypeId="urn:microsoft.com/office/officeart/2005/8/quickstyle/simple1" qsCatId="simple" csTypeId="urn:microsoft.com/office/officeart/2005/8/colors/accent1_2" csCatId="accent1" phldr="1"/>
      <dgm:spPr/>
    </dgm:pt>
    <dgm:pt modelId="{D6FAF678-27C1-405B-8281-3CD3416879D7}">
      <dgm:prSet phldrT="[Text]"/>
      <dgm:spPr/>
      <dgm:t>
        <a:bodyPr/>
        <a:lstStyle/>
        <a:p>
          <a:r>
            <a:rPr lang="en-US" dirty="0" smtClean="0"/>
            <a:t>Test Event</a:t>
          </a:r>
          <a:endParaRPr lang="en-US" dirty="0"/>
        </a:p>
      </dgm:t>
    </dgm:pt>
    <dgm:pt modelId="{D1AC62F9-4A25-4C8D-94F5-F9D41C66FB04}" type="parTrans" cxnId="{87DEEA7C-F306-4626-8A1A-D17FC8436133}">
      <dgm:prSet/>
      <dgm:spPr/>
      <dgm:t>
        <a:bodyPr/>
        <a:lstStyle/>
        <a:p>
          <a:endParaRPr lang="en-US"/>
        </a:p>
      </dgm:t>
    </dgm:pt>
    <dgm:pt modelId="{0545D4E4-C64E-489B-B8A6-C05FFEA45470}" type="sibTrans" cxnId="{87DEEA7C-F306-4626-8A1A-D17FC8436133}">
      <dgm:prSet/>
      <dgm:spPr/>
      <dgm:t>
        <a:bodyPr/>
        <a:lstStyle/>
        <a:p>
          <a:endParaRPr lang="en-US"/>
        </a:p>
      </dgm:t>
    </dgm:pt>
    <dgm:pt modelId="{63EDF567-110E-46FA-8253-A27E4E1B8299}">
      <dgm:prSet phldrT="[Text]"/>
      <dgm:spPr/>
      <dgm:t>
        <a:bodyPr/>
        <a:lstStyle/>
        <a:p>
          <a:r>
            <a:rPr lang="en-US" dirty="0" smtClean="0"/>
            <a:t>Post-Process</a:t>
          </a:r>
          <a:endParaRPr lang="en-US" dirty="0"/>
        </a:p>
      </dgm:t>
    </dgm:pt>
    <dgm:pt modelId="{D9A2BF11-5384-4C6C-883A-0EF20CCA78B4}" type="parTrans" cxnId="{A2977343-4C60-4105-892D-7B3C52E4D359}">
      <dgm:prSet/>
      <dgm:spPr/>
      <dgm:t>
        <a:bodyPr/>
        <a:lstStyle/>
        <a:p>
          <a:endParaRPr lang="en-US"/>
        </a:p>
      </dgm:t>
    </dgm:pt>
    <dgm:pt modelId="{636369E5-50F6-4E44-B86F-54DEF7B84EB8}" type="sibTrans" cxnId="{A2977343-4C60-4105-892D-7B3C52E4D359}">
      <dgm:prSet/>
      <dgm:spPr/>
      <dgm:t>
        <a:bodyPr/>
        <a:lstStyle/>
        <a:p>
          <a:endParaRPr lang="en-US"/>
        </a:p>
      </dgm:t>
    </dgm:pt>
    <dgm:pt modelId="{3F436D17-2802-43C0-B789-69F2B1D10855}" type="pres">
      <dgm:prSet presAssocID="{68CCE0B1-5824-4997-AC35-CF6617F0A83C}" presName="Name0" presStyleCnt="0">
        <dgm:presLayoutVars>
          <dgm:resizeHandles/>
        </dgm:presLayoutVars>
      </dgm:prSet>
      <dgm:spPr/>
    </dgm:pt>
    <dgm:pt modelId="{909E7ADF-79DF-4033-A1B0-76197B604AC3}" type="pres">
      <dgm:prSet presAssocID="{D6FAF678-27C1-405B-8281-3CD3416879D7}" presName="text" presStyleLbl="node1" presStyleIdx="0" presStyleCnt="2" custScaleX="133364" custScaleY="916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187A56-5D80-40B9-BC58-8824B7D87F97}" type="pres">
      <dgm:prSet presAssocID="{0545D4E4-C64E-489B-B8A6-C05FFEA45470}" presName="space" presStyleCnt="0"/>
      <dgm:spPr/>
    </dgm:pt>
    <dgm:pt modelId="{7D61251E-E26F-48A9-88DB-E754DEFE40D5}" type="pres">
      <dgm:prSet presAssocID="{63EDF567-110E-46FA-8253-A27E4E1B8299}" presName="text" presStyleLbl="node1" presStyleIdx="1" presStyleCnt="2" custScaleY="24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27C610-ED03-4A66-9F13-3457F4380253}" type="presOf" srcId="{63EDF567-110E-46FA-8253-A27E4E1B8299}" destId="{7D61251E-E26F-48A9-88DB-E754DEFE40D5}" srcOrd="0" destOrd="0" presId="urn:diagrams.loki3.com/VaryingWidthList+Icon"/>
    <dgm:cxn modelId="{87DEEA7C-F306-4626-8A1A-D17FC8436133}" srcId="{68CCE0B1-5824-4997-AC35-CF6617F0A83C}" destId="{D6FAF678-27C1-405B-8281-3CD3416879D7}" srcOrd="0" destOrd="0" parTransId="{D1AC62F9-4A25-4C8D-94F5-F9D41C66FB04}" sibTransId="{0545D4E4-C64E-489B-B8A6-C05FFEA45470}"/>
    <dgm:cxn modelId="{A2977343-4C60-4105-892D-7B3C52E4D359}" srcId="{68CCE0B1-5824-4997-AC35-CF6617F0A83C}" destId="{63EDF567-110E-46FA-8253-A27E4E1B8299}" srcOrd="1" destOrd="0" parTransId="{D9A2BF11-5384-4C6C-883A-0EF20CCA78B4}" sibTransId="{636369E5-50F6-4E44-B86F-54DEF7B84EB8}"/>
    <dgm:cxn modelId="{08D5BE23-F3E0-4DEF-BA6C-7DC0CA4C5B67}" type="presOf" srcId="{D6FAF678-27C1-405B-8281-3CD3416879D7}" destId="{909E7ADF-79DF-4033-A1B0-76197B604AC3}" srcOrd="0" destOrd="0" presId="urn:diagrams.loki3.com/VaryingWidthList+Icon"/>
    <dgm:cxn modelId="{E6C9E471-F9E2-4D58-B79F-909805D79BF6}" type="presOf" srcId="{68CCE0B1-5824-4997-AC35-CF6617F0A83C}" destId="{3F436D17-2802-43C0-B789-69F2B1D10855}" srcOrd="0" destOrd="0" presId="urn:diagrams.loki3.com/VaryingWidthList+Icon"/>
    <dgm:cxn modelId="{2AA6DC70-9509-41F5-9038-146A85E73CEE}" type="presParOf" srcId="{3F436D17-2802-43C0-B789-69F2B1D10855}" destId="{909E7ADF-79DF-4033-A1B0-76197B604AC3}" srcOrd="0" destOrd="0" presId="urn:diagrams.loki3.com/VaryingWidthList+Icon"/>
    <dgm:cxn modelId="{ADADCFE3-072D-49DF-89EE-A3961C7E9FFA}" type="presParOf" srcId="{3F436D17-2802-43C0-B789-69F2B1D10855}" destId="{84187A56-5D80-40B9-BC58-8824B7D87F97}" srcOrd="1" destOrd="0" presId="urn:diagrams.loki3.com/VaryingWidthList+Icon"/>
    <dgm:cxn modelId="{77DD2940-6EB2-4E16-A9BC-CF13E4D33094}" type="presParOf" srcId="{3F436D17-2802-43C0-B789-69F2B1D10855}" destId="{7D61251E-E26F-48A9-88DB-E754DEFE40D5}" srcOrd="2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66548-23CE-46F3-80E1-028137E53F48}">
      <dsp:nvSpPr>
        <dsp:cNvPr id="0" name=""/>
        <dsp:cNvSpPr/>
      </dsp:nvSpPr>
      <dsp:spPr>
        <a:xfrm>
          <a:off x="2660" y="250366"/>
          <a:ext cx="2367669" cy="947067"/>
        </a:xfrm>
        <a:prstGeom prst="chevron">
          <a:avLst/>
        </a:prstGeom>
        <a:solidFill>
          <a:schemeClr val="accent1">
            <a:shade val="50000"/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Code changes</a:t>
          </a:r>
          <a:endParaRPr lang="en-US" sz="2200" kern="1200" dirty="0"/>
        </a:p>
      </dsp:txBody>
      <dsp:txXfrm>
        <a:off x="476194" y="250366"/>
        <a:ext cx="1420602" cy="947067"/>
      </dsp:txXfrm>
    </dsp:sp>
    <dsp:sp modelId="{E9354402-6170-4C46-BBB6-7F804AFB1B4E}">
      <dsp:nvSpPr>
        <dsp:cNvPr id="0" name=""/>
        <dsp:cNvSpPr/>
      </dsp:nvSpPr>
      <dsp:spPr>
        <a:xfrm>
          <a:off x="2133562" y="250366"/>
          <a:ext cx="2367669" cy="947067"/>
        </a:xfrm>
        <a:prstGeom prst="chevron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Peer review</a:t>
          </a:r>
          <a:endParaRPr lang="en-US" sz="2200" kern="1200" dirty="0"/>
        </a:p>
      </dsp:txBody>
      <dsp:txXfrm>
        <a:off x="2607096" y="250366"/>
        <a:ext cx="1420602" cy="947067"/>
      </dsp:txXfrm>
    </dsp:sp>
    <dsp:sp modelId="{02555541-01F2-4AF9-A557-75979DC2AA21}">
      <dsp:nvSpPr>
        <dsp:cNvPr id="0" name=""/>
        <dsp:cNvSpPr/>
      </dsp:nvSpPr>
      <dsp:spPr>
        <a:xfrm>
          <a:off x="4264465" y="250366"/>
          <a:ext cx="2367669" cy="947067"/>
        </a:xfrm>
        <a:prstGeom prst="chevron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  <a:effectLst/>
            </a:rPr>
            <a:t>Run smoke tests</a:t>
          </a:r>
          <a:endParaRPr lang="en-US" sz="2200" kern="1200" dirty="0">
            <a:solidFill>
              <a:schemeClr val="tx1"/>
            </a:solidFill>
            <a:effectLst/>
          </a:endParaRPr>
        </a:p>
      </dsp:txBody>
      <dsp:txXfrm>
        <a:off x="4737999" y="250366"/>
        <a:ext cx="1420602" cy="947067"/>
      </dsp:txXfrm>
    </dsp:sp>
    <dsp:sp modelId="{F38BB651-C662-43DC-B3DC-7517A5A2BE94}">
      <dsp:nvSpPr>
        <dsp:cNvPr id="0" name=""/>
        <dsp:cNvSpPr/>
      </dsp:nvSpPr>
      <dsp:spPr>
        <a:xfrm>
          <a:off x="6395367" y="250366"/>
          <a:ext cx="2367669" cy="947067"/>
        </a:xfrm>
        <a:prstGeom prst="chevron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effectLst/>
            </a:rPr>
            <a:t>Triage failures and fix</a:t>
          </a:r>
          <a:endParaRPr lang="en-US" sz="2200" kern="1200" dirty="0">
            <a:effectLst/>
          </a:endParaRPr>
        </a:p>
      </dsp:txBody>
      <dsp:txXfrm>
        <a:off x="6868901" y="250366"/>
        <a:ext cx="1420602" cy="947067"/>
      </dsp:txXfrm>
    </dsp:sp>
    <dsp:sp modelId="{48614D0A-51BF-495F-8FEB-8C8389D3B6AD}">
      <dsp:nvSpPr>
        <dsp:cNvPr id="0" name=""/>
        <dsp:cNvSpPr/>
      </dsp:nvSpPr>
      <dsp:spPr>
        <a:xfrm>
          <a:off x="8526270" y="250366"/>
          <a:ext cx="2367669" cy="947067"/>
        </a:xfrm>
        <a:prstGeom prst="chevron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Submit into code base</a:t>
          </a:r>
          <a:endParaRPr lang="en-US" sz="2200" kern="1200" dirty="0"/>
        </a:p>
      </dsp:txBody>
      <dsp:txXfrm>
        <a:off x="8999804" y="250366"/>
        <a:ext cx="1420602" cy="9470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66548-23CE-46F3-80E1-028137E53F48}">
      <dsp:nvSpPr>
        <dsp:cNvPr id="0" name=""/>
        <dsp:cNvSpPr/>
      </dsp:nvSpPr>
      <dsp:spPr>
        <a:xfrm>
          <a:off x="2660" y="250366"/>
          <a:ext cx="2367669" cy="947067"/>
        </a:xfrm>
        <a:prstGeom prst="chevron">
          <a:avLst/>
        </a:prstGeom>
        <a:solidFill>
          <a:schemeClr val="accent1">
            <a:shade val="50000"/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Code changes</a:t>
          </a:r>
          <a:endParaRPr lang="en-US" sz="2000" kern="1200" dirty="0"/>
        </a:p>
      </dsp:txBody>
      <dsp:txXfrm>
        <a:off x="476194" y="250366"/>
        <a:ext cx="1420602" cy="947067"/>
      </dsp:txXfrm>
    </dsp:sp>
    <dsp:sp modelId="{E9354402-6170-4C46-BBB6-7F804AFB1B4E}">
      <dsp:nvSpPr>
        <dsp:cNvPr id="0" name=""/>
        <dsp:cNvSpPr/>
      </dsp:nvSpPr>
      <dsp:spPr>
        <a:xfrm>
          <a:off x="2133562" y="250366"/>
          <a:ext cx="2367669" cy="947067"/>
        </a:xfrm>
        <a:prstGeom prst="chevron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Peer review</a:t>
          </a:r>
          <a:endParaRPr lang="en-US" sz="2000" kern="1200" dirty="0"/>
        </a:p>
      </dsp:txBody>
      <dsp:txXfrm>
        <a:off x="2607096" y="250366"/>
        <a:ext cx="1420602" cy="947067"/>
      </dsp:txXfrm>
    </dsp:sp>
    <dsp:sp modelId="{02555541-01F2-4AF9-A557-75979DC2AA21}">
      <dsp:nvSpPr>
        <dsp:cNvPr id="0" name=""/>
        <dsp:cNvSpPr/>
      </dsp:nvSpPr>
      <dsp:spPr>
        <a:xfrm>
          <a:off x="4264465" y="250366"/>
          <a:ext cx="2367669" cy="947067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8D1A3B"/>
              </a:solidFill>
              <a:effectLst/>
            </a:rPr>
            <a:t>Run smoke tests from </a:t>
          </a:r>
          <a:r>
            <a:rPr lang="en-US" sz="2000" kern="1200" dirty="0" err="1" smtClean="0">
              <a:solidFill>
                <a:srgbClr val="8D1A3B"/>
              </a:solidFill>
              <a:effectLst/>
            </a:rPr>
            <a:t>tl</a:t>
          </a:r>
          <a:endParaRPr lang="en-US" sz="2000" kern="1200" dirty="0">
            <a:solidFill>
              <a:srgbClr val="8D1A3B"/>
            </a:solidFill>
            <a:effectLst/>
          </a:endParaRPr>
        </a:p>
      </dsp:txBody>
      <dsp:txXfrm>
        <a:off x="4737999" y="250366"/>
        <a:ext cx="1420602" cy="947067"/>
      </dsp:txXfrm>
    </dsp:sp>
    <dsp:sp modelId="{F38BB651-C662-43DC-B3DC-7517A5A2BE94}">
      <dsp:nvSpPr>
        <dsp:cNvPr id="0" name=""/>
        <dsp:cNvSpPr/>
      </dsp:nvSpPr>
      <dsp:spPr>
        <a:xfrm>
          <a:off x="6395367" y="250366"/>
          <a:ext cx="2367669" cy="947067"/>
        </a:xfrm>
        <a:prstGeom prst="chevron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effectLst/>
            </a:rPr>
            <a:t>Triage failures and fix</a:t>
          </a:r>
          <a:endParaRPr lang="en-US" sz="2000" kern="1200" dirty="0">
            <a:effectLst/>
          </a:endParaRPr>
        </a:p>
      </dsp:txBody>
      <dsp:txXfrm>
        <a:off x="6868901" y="250366"/>
        <a:ext cx="1420602" cy="947067"/>
      </dsp:txXfrm>
    </dsp:sp>
    <dsp:sp modelId="{48614D0A-51BF-495F-8FEB-8C8389D3B6AD}">
      <dsp:nvSpPr>
        <dsp:cNvPr id="0" name=""/>
        <dsp:cNvSpPr/>
      </dsp:nvSpPr>
      <dsp:spPr>
        <a:xfrm>
          <a:off x="8526270" y="250366"/>
          <a:ext cx="2367669" cy="947067"/>
        </a:xfrm>
        <a:prstGeom prst="chevron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Submit into code base</a:t>
          </a:r>
          <a:endParaRPr lang="en-US" sz="2000" kern="1200" dirty="0"/>
        </a:p>
      </dsp:txBody>
      <dsp:txXfrm>
        <a:off x="8999804" y="250366"/>
        <a:ext cx="1420602" cy="9470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3C4E4-6E19-4AA5-91DC-6DE099C7BC3B}">
      <dsp:nvSpPr>
        <dsp:cNvPr id="0" name=""/>
        <dsp:cNvSpPr/>
      </dsp:nvSpPr>
      <dsp:spPr>
        <a:xfrm rot="5400000">
          <a:off x="-232947" y="234142"/>
          <a:ext cx="1552980" cy="10870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Install IC Build</a:t>
          </a:r>
          <a:endParaRPr lang="en-US" sz="1600" kern="1200" dirty="0"/>
        </a:p>
      </dsp:txBody>
      <dsp:txXfrm rot="-5400000">
        <a:off x="0" y="544738"/>
        <a:ext cx="1087086" cy="465894"/>
      </dsp:txXfrm>
    </dsp:sp>
    <dsp:sp modelId="{462F9BEE-11C5-40C1-8330-4150876B07DF}">
      <dsp:nvSpPr>
        <dsp:cNvPr id="0" name=""/>
        <dsp:cNvSpPr/>
      </dsp:nvSpPr>
      <dsp:spPr>
        <a:xfrm rot="5400000">
          <a:off x="4375874" y="-3287593"/>
          <a:ext cx="1009437" cy="75870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CodeCov</a:t>
          </a:r>
          <a:r>
            <a:rPr lang="en-US" sz="2200" kern="1200" dirty="0" smtClean="0"/>
            <a:t> Team – IC Build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QA – Request or Use Regular Build</a:t>
          </a:r>
          <a:endParaRPr lang="en-US" sz="2200" kern="1200" dirty="0"/>
        </a:p>
      </dsp:txBody>
      <dsp:txXfrm rot="-5400000">
        <a:off x="1087087" y="50471"/>
        <a:ext cx="7537736" cy="910883"/>
      </dsp:txXfrm>
    </dsp:sp>
    <dsp:sp modelId="{D4CD424F-D86B-4C76-9232-A743EA4327C2}">
      <dsp:nvSpPr>
        <dsp:cNvPr id="0" name=""/>
        <dsp:cNvSpPr/>
      </dsp:nvSpPr>
      <dsp:spPr>
        <a:xfrm rot="5400000">
          <a:off x="-232947" y="1643263"/>
          <a:ext cx="1552980" cy="10870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</a:t>
          </a:r>
          <a:endParaRPr lang="en-US" sz="1600" kern="1200" dirty="0"/>
        </a:p>
      </dsp:txBody>
      <dsp:txXfrm rot="-5400000">
        <a:off x="0" y="1953859"/>
        <a:ext cx="1087086" cy="465894"/>
      </dsp:txXfrm>
    </dsp:sp>
    <dsp:sp modelId="{36F9DD24-FDC8-4B00-8EB0-8DACE6127E99}">
      <dsp:nvSpPr>
        <dsp:cNvPr id="0" name=""/>
        <dsp:cNvSpPr/>
      </dsp:nvSpPr>
      <dsp:spPr>
        <a:xfrm rot="5400000">
          <a:off x="4375874" y="-1878472"/>
          <a:ext cx="1009437" cy="75870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QA</a:t>
          </a:r>
          <a:endParaRPr lang="en-US" sz="2200" kern="1200" dirty="0"/>
        </a:p>
      </dsp:txBody>
      <dsp:txXfrm rot="-5400000">
        <a:off x="1087087" y="1459592"/>
        <a:ext cx="7537736" cy="910883"/>
      </dsp:txXfrm>
    </dsp:sp>
    <dsp:sp modelId="{49AEEB14-18DB-45E4-90CE-4B1C8F07AB8D}">
      <dsp:nvSpPr>
        <dsp:cNvPr id="0" name=""/>
        <dsp:cNvSpPr/>
      </dsp:nvSpPr>
      <dsp:spPr>
        <a:xfrm rot="5400000">
          <a:off x="-232947" y="3052383"/>
          <a:ext cx="1552980" cy="10870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Collect Data</a:t>
          </a:r>
          <a:endParaRPr lang="en-US" sz="1600" kern="1200" dirty="0"/>
        </a:p>
      </dsp:txBody>
      <dsp:txXfrm rot="-5400000">
        <a:off x="0" y="3362979"/>
        <a:ext cx="1087086" cy="465894"/>
      </dsp:txXfrm>
    </dsp:sp>
    <dsp:sp modelId="{867376D7-A319-4370-B51B-75D2419B2E0A}">
      <dsp:nvSpPr>
        <dsp:cNvPr id="0" name=""/>
        <dsp:cNvSpPr/>
      </dsp:nvSpPr>
      <dsp:spPr>
        <a:xfrm rot="5400000">
          <a:off x="4375874" y="-469351"/>
          <a:ext cx="1009437" cy="75870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CodeCov</a:t>
          </a:r>
          <a:r>
            <a:rPr lang="en-US" sz="2200" kern="1200" dirty="0" smtClean="0"/>
            <a:t> Team – Coverage Data Collector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QA – Install &amp; Run</a:t>
          </a:r>
          <a:endParaRPr lang="en-US" sz="2200" kern="1200" dirty="0"/>
        </a:p>
      </dsp:txBody>
      <dsp:txXfrm rot="-5400000">
        <a:off x="1087087" y="2868713"/>
        <a:ext cx="7537736" cy="910883"/>
      </dsp:txXfrm>
    </dsp:sp>
    <dsp:sp modelId="{88E409CB-A112-43E8-8DDD-0C712DE80716}">
      <dsp:nvSpPr>
        <dsp:cNvPr id="0" name=""/>
        <dsp:cNvSpPr/>
      </dsp:nvSpPr>
      <dsp:spPr>
        <a:xfrm rot="5400000">
          <a:off x="-232947" y="4461504"/>
          <a:ext cx="1552980" cy="10870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Analysis</a:t>
          </a:r>
          <a:endParaRPr lang="en-US" sz="1600" kern="1200" dirty="0"/>
        </a:p>
      </dsp:txBody>
      <dsp:txXfrm rot="-5400000">
        <a:off x="0" y="4772100"/>
        <a:ext cx="1087086" cy="465894"/>
      </dsp:txXfrm>
    </dsp:sp>
    <dsp:sp modelId="{DDF4E271-C0BD-437D-9294-0CE537B648AA}">
      <dsp:nvSpPr>
        <dsp:cNvPr id="0" name=""/>
        <dsp:cNvSpPr/>
      </dsp:nvSpPr>
      <dsp:spPr>
        <a:xfrm rot="5400000">
          <a:off x="4375874" y="939769"/>
          <a:ext cx="1009437" cy="75870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Code </a:t>
          </a:r>
          <a:r>
            <a:rPr lang="en-US" sz="2200" kern="1200" dirty="0" err="1" smtClean="0"/>
            <a:t>Cov</a:t>
          </a:r>
          <a:r>
            <a:rPr lang="en-US" sz="2200" kern="1200" dirty="0" smtClean="0"/>
            <a:t> Team – Html Report, Feature Coverage Report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QA – View Result</a:t>
          </a:r>
          <a:endParaRPr lang="en-US" sz="2200" kern="1200" dirty="0"/>
        </a:p>
      </dsp:txBody>
      <dsp:txXfrm rot="-5400000">
        <a:off x="1087087" y="4277834"/>
        <a:ext cx="7537736" cy="9108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E7ADF-79DF-4033-A1B0-76197B604AC3}">
      <dsp:nvSpPr>
        <dsp:cNvPr id="0" name=""/>
        <dsp:cNvSpPr/>
      </dsp:nvSpPr>
      <dsp:spPr>
        <a:xfrm>
          <a:off x="0" y="1644"/>
          <a:ext cx="1530350" cy="3903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Test Event</a:t>
          </a:r>
          <a:endParaRPr lang="en-US" sz="3000" kern="1200" dirty="0"/>
        </a:p>
      </dsp:txBody>
      <dsp:txXfrm>
        <a:off x="0" y="1644"/>
        <a:ext cx="1530350" cy="3903012"/>
      </dsp:txXfrm>
    </dsp:sp>
    <dsp:sp modelId="{7D61251E-E26F-48A9-88DB-E754DEFE40D5}">
      <dsp:nvSpPr>
        <dsp:cNvPr id="0" name=""/>
        <dsp:cNvSpPr/>
      </dsp:nvSpPr>
      <dsp:spPr>
        <a:xfrm>
          <a:off x="175" y="4117689"/>
          <a:ext cx="1530000" cy="1062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Post-Process</a:t>
          </a:r>
          <a:endParaRPr lang="en-US" sz="3000" kern="1200" dirty="0"/>
        </a:p>
      </dsp:txBody>
      <dsp:txXfrm>
        <a:off x="175" y="4117689"/>
        <a:ext cx="1530000" cy="1062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VaryingWidthList+Icon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477" cy="464765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368" y="0"/>
            <a:ext cx="2972555" cy="464765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C292A9-28F1-4369-B452-1C9C6FA9C50D}" type="datetimeFigureOut">
              <a:rPr lang="en-US"/>
              <a:pPr>
                <a:defRPr/>
              </a:pPr>
              <a:t>8/5/2016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428"/>
            <a:ext cx="2971477" cy="465869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368" y="8829428"/>
            <a:ext cx="2972555" cy="465869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D28535C-87EB-4B6F-B77A-6E74A575AC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56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477" cy="464765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368" y="0"/>
            <a:ext cx="2972555" cy="464765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8600C0-E6F7-432F-A446-8DFADB620EEF}" type="datetimeFigureOut">
              <a:rPr lang="en-US"/>
              <a:pPr>
                <a:defRPr/>
              </a:pPr>
              <a:t>8/5/2016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85925" y="774700"/>
            <a:ext cx="3486150" cy="2614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62" tIns="47831" rIns="95662" bIns="478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477" y="3718119"/>
            <a:ext cx="5487047" cy="4880582"/>
          </a:xfrm>
          <a:prstGeom prst="rect">
            <a:avLst/>
          </a:prstGeom>
        </p:spPr>
        <p:txBody>
          <a:bodyPr vert="horz" lIns="95662" tIns="47831" rIns="95662" bIns="47831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428"/>
            <a:ext cx="2971477" cy="465869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368" y="8829428"/>
            <a:ext cx="2972555" cy="465869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C167E1-C60E-45A7-B40D-9629AC64C3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87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300091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273035" algn="l" defTabSz="1300091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47657" algn="l" defTabSz="1300091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822279" algn="l" defTabSz="1300091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096902" algn="l" defTabSz="1300091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3251926" algn="l" defTabSz="1300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2311" algn="l" defTabSz="1300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2697" algn="l" defTabSz="1300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3081" algn="l" defTabSz="1300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BA066-532B-432A-9CF9-2E02370A0DD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731658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51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85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</a:t>
            </a:r>
            <a:r>
              <a:rPr lang="en-US" baseline="0" dirty="0" smtClean="0"/>
              <a:t> what if we don’t have code coverage and what if we have code coverage.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87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</a:t>
            </a:r>
            <a:r>
              <a:rPr lang="en-US" baseline="0" dirty="0" smtClean="0"/>
              <a:t> what if we don’t have code coverage and what if we have code coverage.</a:t>
            </a:r>
          </a:p>
          <a:p>
            <a:r>
              <a:rPr lang="en-US" baseline="0" dirty="0" smtClean="0"/>
              <a:t>Code coverage can only tell you which area are not tested, but can’t tell you if there are bugs in non-tested area.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99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</a:t>
            </a:r>
            <a:r>
              <a:rPr lang="en-US" baseline="0" dirty="0" smtClean="0"/>
              <a:t> what if we don’t have code coverage and what if we have code coverage.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51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49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Inventor now has hundreds of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thousands test cases</a:t>
            </a:r>
          </a:p>
          <a:p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test lister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Precision-guided missiles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55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78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26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9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69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304058" y="1707436"/>
            <a:ext cx="10707092" cy="8049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 userDrawn="1"/>
        </p:nvSpPr>
        <p:spPr>
          <a:xfrm>
            <a:off x="0" y="3868477"/>
            <a:ext cx="13011150" cy="270450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101" tIns="65050" rIns="130101" bIns="65050" rtlCol="0" anchor="ctr"/>
          <a:lstStyle/>
          <a:p>
            <a:pPr algn="ctr" defTabSz="914400"/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7" name="Picture 6" descr="Untitled-2 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56795" y="8886606"/>
            <a:ext cx="604546" cy="7845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791" y="4672043"/>
            <a:ext cx="11059478" cy="1798251"/>
          </a:xfrm>
        </p:spPr>
        <p:txBody>
          <a:bodyPr anchor="t"/>
          <a:lstStyle>
            <a:lvl1pPr algn="l">
              <a:defRPr sz="51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791" y="3998402"/>
            <a:ext cx="11059478" cy="611816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 marL="650282" indent="0">
              <a:buNone/>
              <a:defRPr sz="2600"/>
            </a:lvl2pPr>
            <a:lvl3pPr marL="1300564" indent="0">
              <a:buNone/>
              <a:defRPr sz="2300"/>
            </a:lvl3pPr>
            <a:lvl4pPr marL="1950855" indent="0">
              <a:buNone/>
              <a:defRPr sz="2000"/>
            </a:lvl4pPr>
            <a:lvl5pPr marL="2601142" indent="0">
              <a:buNone/>
              <a:defRPr sz="2000"/>
            </a:lvl5pPr>
            <a:lvl6pPr marL="3251427" indent="0">
              <a:buNone/>
              <a:defRPr sz="2000"/>
            </a:lvl6pPr>
            <a:lvl7pPr marL="3901710" indent="0">
              <a:buNone/>
              <a:defRPr sz="2000"/>
            </a:lvl7pPr>
            <a:lvl8pPr marL="4551994" indent="0">
              <a:buNone/>
              <a:defRPr sz="2000"/>
            </a:lvl8pPr>
            <a:lvl9pPr marL="5202276" indent="0">
              <a:buNone/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94023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440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037" y="2014593"/>
            <a:ext cx="5681083" cy="7283704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1971" y="2014593"/>
            <a:ext cx="5683343" cy="7283704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722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559" y="390723"/>
            <a:ext cx="11710035" cy="162612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557" y="2183982"/>
            <a:ext cx="5748851" cy="910180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82" indent="0">
              <a:buNone/>
              <a:defRPr sz="2800" b="1"/>
            </a:lvl2pPr>
            <a:lvl3pPr marL="1300564" indent="0">
              <a:buNone/>
              <a:defRPr sz="2600" b="1"/>
            </a:lvl3pPr>
            <a:lvl4pPr marL="1950855" indent="0">
              <a:buNone/>
              <a:defRPr sz="2300" b="1"/>
            </a:lvl4pPr>
            <a:lvl5pPr marL="2601142" indent="0">
              <a:buNone/>
              <a:defRPr sz="2300" b="1"/>
            </a:lvl5pPr>
            <a:lvl6pPr marL="3251427" indent="0">
              <a:buNone/>
              <a:defRPr sz="2300" b="1"/>
            </a:lvl6pPr>
            <a:lvl7pPr marL="3901710" indent="0">
              <a:buNone/>
              <a:defRPr sz="2300" b="1"/>
            </a:lvl7pPr>
            <a:lvl8pPr marL="4551994" indent="0">
              <a:buNone/>
              <a:defRPr sz="2300" b="1"/>
            </a:lvl8pPr>
            <a:lvl9pPr marL="5202276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557" y="3094162"/>
            <a:ext cx="5748851" cy="5621439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493" y="2183982"/>
            <a:ext cx="5751109" cy="910180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82" indent="0">
              <a:buNone/>
              <a:defRPr sz="2800" b="1"/>
            </a:lvl2pPr>
            <a:lvl3pPr marL="1300564" indent="0">
              <a:buNone/>
              <a:defRPr sz="2600" b="1"/>
            </a:lvl3pPr>
            <a:lvl4pPr marL="1950855" indent="0">
              <a:buNone/>
              <a:defRPr sz="2300" b="1"/>
            </a:lvl4pPr>
            <a:lvl5pPr marL="2601142" indent="0">
              <a:buNone/>
              <a:defRPr sz="2300" b="1"/>
            </a:lvl5pPr>
            <a:lvl6pPr marL="3251427" indent="0">
              <a:buNone/>
              <a:defRPr sz="2300" b="1"/>
            </a:lvl6pPr>
            <a:lvl7pPr marL="3901710" indent="0">
              <a:buNone/>
              <a:defRPr sz="2300" b="1"/>
            </a:lvl7pPr>
            <a:lvl8pPr marL="4551994" indent="0">
              <a:buNone/>
              <a:defRPr sz="2300" b="1"/>
            </a:lvl8pPr>
            <a:lvl9pPr marL="5202276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493" y="3094162"/>
            <a:ext cx="5751109" cy="5621439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438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747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4670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567" y="388464"/>
            <a:ext cx="4280579" cy="165323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6998" y="388474"/>
            <a:ext cx="7273594" cy="832713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567" y="2041696"/>
            <a:ext cx="4280579" cy="6673906"/>
          </a:xfrm>
        </p:spPr>
        <p:txBody>
          <a:bodyPr/>
          <a:lstStyle>
            <a:lvl1pPr marL="0" indent="0">
              <a:buNone/>
              <a:defRPr sz="2000"/>
            </a:lvl1pPr>
            <a:lvl2pPr marL="650282" indent="0">
              <a:buNone/>
              <a:defRPr sz="1700"/>
            </a:lvl2pPr>
            <a:lvl3pPr marL="1300564" indent="0">
              <a:buNone/>
              <a:defRPr sz="1400"/>
            </a:lvl3pPr>
            <a:lvl4pPr marL="1950855" indent="0">
              <a:buNone/>
              <a:defRPr sz="1300"/>
            </a:lvl4pPr>
            <a:lvl5pPr marL="2601142" indent="0">
              <a:buNone/>
              <a:defRPr sz="1300"/>
            </a:lvl5pPr>
            <a:lvl6pPr marL="3251427" indent="0">
              <a:buNone/>
              <a:defRPr sz="1300"/>
            </a:lvl6pPr>
            <a:lvl7pPr marL="3901710" indent="0">
              <a:buNone/>
              <a:defRPr sz="1300"/>
            </a:lvl7pPr>
            <a:lvl8pPr marL="4551994" indent="0">
              <a:buNone/>
              <a:defRPr sz="1300"/>
            </a:lvl8pPr>
            <a:lvl9pPr marL="520227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74646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0276" y="6829742"/>
            <a:ext cx="7806690" cy="80629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50276" y="871786"/>
            <a:ext cx="7806690" cy="5854065"/>
          </a:xfrm>
        </p:spPr>
        <p:txBody>
          <a:bodyPr/>
          <a:lstStyle>
            <a:lvl1pPr marL="0" indent="0">
              <a:buNone/>
              <a:defRPr sz="4600"/>
            </a:lvl1pPr>
            <a:lvl2pPr marL="650282" indent="0">
              <a:buNone/>
              <a:defRPr sz="4000"/>
            </a:lvl2pPr>
            <a:lvl3pPr marL="1300564" indent="0">
              <a:buNone/>
              <a:defRPr sz="3400"/>
            </a:lvl3pPr>
            <a:lvl4pPr marL="1950855" indent="0">
              <a:buNone/>
              <a:defRPr sz="2800"/>
            </a:lvl4pPr>
            <a:lvl5pPr marL="2601142" indent="0">
              <a:buNone/>
              <a:defRPr sz="2800"/>
            </a:lvl5pPr>
            <a:lvl6pPr marL="3251427" indent="0">
              <a:buNone/>
              <a:defRPr sz="2800"/>
            </a:lvl6pPr>
            <a:lvl7pPr marL="3901710" indent="0">
              <a:buNone/>
              <a:defRPr sz="2800"/>
            </a:lvl7pPr>
            <a:lvl8pPr marL="4551994" indent="0">
              <a:buNone/>
              <a:defRPr sz="2800"/>
            </a:lvl8pPr>
            <a:lvl9pPr marL="5202276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0276" y="7636032"/>
            <a:ext cx="7806690" cy="1145065"/>
          </a:xfrm>
        </p:spPr>
        <p:txBody>
          <a:bodyPr/>
          <a:lstStyle>
            <a:lvl1pPr marL="0" indent="0">
              <a:buNone/>
              <a:defRPr sz="2000"/>
            </a:lvl1pPr>
            <a:lvl2pPr marL="650282" indent="0">
              <a:buNone/>
              <a:defRPr sz="1700"/>
            </a:lvl2pPr>
            <a:lvl3pPr marL="1300564" indent="0">
              <a:buNone/>
              <a:defRPr sz="1400"/>
            </a:lvl3pPr>
            <a:lvl4pPr marL="1950855" indent="0">
              <a:buNone/>
              <a:defRPr sz="1300"/>
            </a:lvl4pPr>
            <a:lvl5pPr marL="2601142" indent="0">
              <a:buNone/>
              <a:defRPr sz="1300"/>
            </a:lvl5pPr>
            <a:lvl6pPr marL="3251427" indent="0">
              <a:buNone/>
              <a:defRPr sz="1300"/>
            </a:lvl6pPr>
            <a:lvl7pPr marL="3901710" indent="0">
              <a:buNone/>
              <a:defRPr sz="1300"/>
            </a:lvl7pPr>
            <a:lvl8pPr marL="4551994" indent="0">
              <a:buNone/>
              <a:defRPr sz="1300"/>
            </a:lvl8pPr>
            <a:lvl9pPr marL="520227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86631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03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698" y="194235"/>
            <a:ext cx="2893625" cy="9104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045" y="194235"/>
            <a:ext cx="8470801" cy="91040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903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36" y="194232"/>
            <a:ext cx="11581278" cy="16261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4036" y="2014593"/>
            <a:ext cx="11581278" cy="72837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293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36" y="194232"/>
            <a:ext cx="11581278" cy="16261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4036" y="2014593"/>
            <a:ext cx="11581278" cy="72837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723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5" y="2148840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1882"/>
            <a:ext cx="11762080" cy="14173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0"/>
          </p:nvPr>
        </p:nvSpPr>
        <p:spPr>
          <a:xfrm>
            <a:off x="603505" y="2148840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4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92" r:id="rId4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7358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471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7207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942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4147" indent="-2841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2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8293" indent="-2841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9588" indent="-255573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22321" indent="-22858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77908" indent="-206363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36016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93373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50731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708087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58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71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7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29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78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143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50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857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4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7358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471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7207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942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4147" indent="-284147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568293" indent="-284147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09588" indent="-255573" algn="l" rtl="0" eaLnBrk="1" fontAlgn="base" hangingPunct="1">
        <a:spcBef>
          <a:spcPts val="4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422321" indent="-228587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877908" indent="-206363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336016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93373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50731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708087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58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71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7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29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78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143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50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857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4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7358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471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7207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942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4147" indent="-2841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2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8293" indent="-2841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9588" indent="-255573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22321" indent="-22858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77908" indent="-206363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36016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93373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50731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708087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58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71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7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29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78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143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50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857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7332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466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71993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9327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4132" indent="-284132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8261" indent="-284132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9536" indent="-255559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22241" indent="-228574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77803" indent="-206352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35885" indent="-206435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93217" indent="-206435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50549" indent="-206435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707879" indent="-206435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2" algn="l" defTabSz="914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64" algn="l" defTabSz="914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993" algn="l" defTabSz="914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27" algn="l" defTabSz="914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56" algn="l" defTabSz="914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989" algn="l" defTabSz="914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21" algn="l" defTabSz="914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52" algn="l" defTabSz="914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4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7358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471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7207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942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4147" indent="-2841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2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8293" indent="-2841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9588" indent="-255573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22321" indent="-22858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77908" indent="-206363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36016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93373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50731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708087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58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71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7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29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78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143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50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857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246642" y="5403005"/>
            <a:ext cx="3991323" cy="4057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05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4036" y="2014593"/>
            <a:ext cx="11581278" cy="728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2055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4036" y="194232"/>
            <a:ext cx="11581278" cy="162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20561" name="Rectangle 17"/>
          <p:cNvSpPr>
            <a:spLocks noChangeArrowheads="1"/>
          </p:cNvSpPr>
          <p:nvPr userDrawn="1"/>
        </p:nvSpPr>
        <p:spPr bwMode="auto">
          <a:xfrm>
            <a:off x="6505575" y="9492530"/>
            <a:ext cx="433705" cy="19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914400" eaLnBrk="0" hangingPunct="0"/>
            <a:fld id="{E0C61A13-2517-43B3-92A2-1617B7CD8CF3}" type="slidenum">
              <a:rPr lang="en-US" sz="900">
                <a:solidFill>
                  <a:srgbClr val="969696"/>
                </a:solidFill>
                <a:latin typeface="Arial" charset="0"/>
                <a:ea typeface="+mn-ea"/>
                <a:cs typeface="+mn-cs"/>
              </a:rPr>
              <a:pPr defTabSz="914400" eaLnBrk="0" hangingPunct="0"/>
              <a:t>‹#›</a:t>
            </a:fld>
            <a:endParaRPr lang="en-US" sz="900" dirty="0">
              <a:solidFill>
                <a:srgbClr val="969696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10" name="Picture 9" descr="Untitled-2 copy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256795" y="8886606"/>
            <a:ext cx="604546" cy="7845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324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5000"/>
        </a:lnSpc>
        <a:spcBef>
          <a:spcPct val="0"/>
        </a:spcBef>
        <a:spcAft>
          <a:spcPct val="0"/>
        </a:spcAft>
        <a:defRPr sz="51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5000"/>
        </a:lnSpc>
        <a:spcBef>
          <a:spcPct val="0"/>
        </a:spcBef>
        <a:spcAft>
          <a:spcPct val="0"/>
        </a:spcAft>
        <a:defRPr sz="5100">
          <a:solidFill>
            <a:schemeClr val="bg1"/>
          </a:solidFill>
          <a:latin typeface="Arial" charset="0"/>
        </a:defRPr>
      </a:lvl2pPr>
      <a:lvl3pPr algn="l" rtl="0" fontAlgn="base">
        <a:lnSpc>
          <a:spcPct val="95000"/>
        </a:lnSpc>
        <a:spcBef>
          <a:spcPct val="0"/>
        </a:spcBef>
        <a:spcAft>
          <a:spcPct val="0"/>
        </a:spcAft>
        <a:defRPr sz="5100">
          <a:solidFill>
            <a:schemeClr val="bg1"/>
          </a:solidFill>
          <a:latin typeface="Arial" charset="0"/>
        </a:defRPr>
      </a:lvl3pPr>
      <a:lvl4pPr algn="l" rtl="0" fontAlgn="base">
        <a:lnSpc>
          <a:spcPct val="95000"/>
        </a:lnSpc>
        <a:spcBef>
          <a:spcPct val="0"/>
        </a:spcBef>
        <a:spcAft>
          <a:spcPct val="0"/>
        </a:spcAft>
        <a:defRPr sz="5100">
          <a:solidFill>
            <a:schemeClr val="bg1"/>
          </a:solidFill>
          <a:latin typeface="Arial" charset="0"/>
        </a:defRPr>
      </a:lvl4pPr>
      <a:lvl5pPr algn="l" rtl="0" fontAlgn="base">
        <a:lnSpc>
          <a:spcPct val="95000"/>
        </a:lnSpc>
        <a:spcBef>
          <a:spcPct val="0"/>
        </a:spcBef>
        <a:spcAft>
          <a:spcPct val="0"/>
        </a:spcAft>
        <a:defRPr sz="5100">
          <a:solidFill>
            <a:schemeClr val="bg1"/>
          </a:solidFill>
          <a:latin typeface="Arial" charset="0"/>
        </a:defRPr>
      </a:lvl5pPr>
      <a:lvl6pPr marL="650282" algn="l" rtl="0" fontAlgn="base">
        <a:lnSpc>
          <a:spcPct val="95000"/>
        </a:lnSpc>
        <a:spcBef>
          <a:spcPct val="0"/>
        </a:spcBef>
        <a:spcAft>
          <a:spcPct val="0"/>
        </a:spcAft>
        <a:defRPr sz="5100">
          <a:solidFill>
            <a:schemeClr val="bg1"/>
          </a:solidFill>
          <a:latin typeface="Arial" charset="0"/>
        </a:defRPr>
      </a:lvl6pPr>
      <a:lvl7pPr marL="1300564" algn="l" rtl="0" fontAlgn="base">
        <a:lnSpc>
          <a:spcPct val="95000"/>
        </a:lnSpc>
        <a:spcBef>
          <a:spcPct val="0"/>
        </a:spcBef>
        <a:spcAft>
          <a:spcPct val="0"/>
        </a:spcAft>
        <a:defRPr sz="5100">
          <a:solidFill>
            <a:schemeClr val="bg1"/>
          </a:solidFill>
          <a:latin typeface="Arial" charset="0"/>
        </a:defRPr>
      </a:lvl7pPr>
      <a:lvl8pPr marL="1950855" algn="l" rtl="0" fontAlgn="base">
        <a:lnSpc>
          <a:spcPct val="95000"/>
        </a:lnSpc>
        <a:spcBef>
          <a:spcPct val="0"/>
        </a:spcBef>
        <a:spcAft>
          <a:spcPct val="0"/>
        </a:spcAft>
        <a:defRPr sz="5100">
          <a:solidFill>
            <a:schemeClr val="bg1"/>
          </a:solidFill>
          <a:latin typeface="Arial" charset="0"/>
        </a:defRPr>
      </a:lvl8pPr>
      <a:lvl9pPr marL="2601142" algn="l" rtl="0" fontAlgn="base">
        <a:lnSpc>
          <a:spcPct val="95000"/>
        </a:lnSpc>
        <a:spcBef>
          <a:spcPct val="0"/>
        </a:spcBef>
        <a:spcAft>
          <a:spcPct val="0"/>
        </a:spcAft>
        <a:defRPr sz="5100">
          <a:solidFill>
            <a:schemeClr val="bg1"/>
          </a:solidFill>
          <a:latin typeface="Arial" charset="0"/>
        </a:defRPr>
      </a:lvl9pPr>
    </p:titleStyle>
    <p:bodyStyle>
      <a:lvl1pPr marL="325141" indent="-325141" algn="l" rtl="0" fontAlgn="base">
        <a:spcBef>
          <a:spcPct val="15000"/>
        </a:spcBef>
        <a:spcAft>
          <a:spcPct val="15000"/>
        </a:spcAft>
        <a:buClr>
          <a:srgbClr val="8D1A3B"/>
        </a:buClr>
        <a:buFont typeface="Wingdings" pitchFamily="2" charset="2"/>
        <a:buChar char="§"/>
        <a:defRPr sz="4000">
          <a:solidFill>
            <a:schemeClr val="bg1"/>
          </a:solidFill>
          <a:latin typeface="+mn-lt"/>
          <a:ea typeface="+mn-ea"/>
          <a:cs typeface="+mn-cs"/>
        </a:defRPr>
      </a:lvl1pPr>
      <a:lvl2pPr marL="812857" indent="-325141" algn="l" rtl="0" fontAlgn="base">
        <a:spcBef>
          <a:spcPct val="15000"/>
        </a:spcBef>
        <a:spcAft>
          <a:spcPct val="15000"/>
        </a:spcAft>
        <a:buClr>
          <a:schemeClr val="tx1">
            <a:lumMod val="50000"/>
            <a:lumOff val="50000"/>
          </a:schemeClr>
        </a:buClr>
        <a:buSzPct val="80000"/>
        <a:buFont typeface="Wingdings" pitchFamily="2" charset="2"/>
        <a:buChar char="§"/>
        <a:defRPr sz="3400">
          <a:solidFill>
            <a:schemeClr val="bg1"/>
          </a:solidFill>
          <a:latin typeface="+mn-lt"/>
        </a:defRPr>
      </a:lvl2pPr>
      <a:lvl3pPr marL="1300564" indent="-325141" algn="l" rtl="0" fontAlgn="base">
        <a:spcBef>
          <a:spcPct val="15000"/>
        </a:spcBef>
        <a:spcAft>
          <a:spcPct val="15000"/>
        </a:spcAft>
        <a:buClr>
          <a:schemeClr val="bg1"/>
        </a:buClr>
        <a:buSzPct val="80000"/>
        <a:buFont typeface="Wingdings" pitchFamily="2" charset="2"/>
        <a:buChar char="§"/>
        <a:defRPr sz="2800">
          <a:solidFill>
            <a:schemeClr val="bg1"/>
          </a:solidFill>
          <a:latin typeface="+mn-lt"/>
        </a:defRPr>
      </a:lvl3pPr>
      <a:lvl4pPr marL="1788280" indent="-325141" algn="l" rtl="0" fontAlgn="base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defRPr sz="3400">
          <a:solidFill>
            <a:schemeClr val="bg1"/>
          </a:solidFill>
          <a:latin typeface="+mn-lt"/>
        </a:defRPr>
      </a:lvl4pPr>
      <a:lvl5pPr marL="2438565" indent="-325141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>
          <a:solidFill>
            <a:schemeClr val="bg1"/>
          </a:solidFill>
          <a:latin typeface="+mn-lt"/>
        </a:defRPr>
      </a:lvl5pPr>
      <a:lvl6pPr marL="3088853" indent="-325141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>
          <a:solidFill>
            <a:schemeClr val="bg1"/>
          </a:solidFill>
          <a:latin typeface="+mn-lt"/>
        </a:defRPr>
      </a:lvl6pPr>
      <a:lvl7pPr marL="3739138" indent="-325141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>
          <a:solidFill>
            <a:schemeClr val="bg1"/>
          </a:solidFill>
          <a:latin typeface="+mn-lt"/>
        </a:defRPr>
      </a:lvl7pPr>
      <a:lvl8pPr marL="4389425" indent="-325141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>
          <a:solidFill>
            <a:schemeClr val="bg1"/>
          </a:solidFill>
          <a:latin typeface="+mn-lt"/>
        </a:defRPr>
      </a:lvl8pPr>
      <a:lvl9pPr marL="5039708" indent="-325141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300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82" algn="l" defTabSz="1300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64" algn="l" defTabSz="1300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55" algn="l" defTabSz="1300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42" algn="l" defTabSz="1300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427" algn="l" defTabSz="1300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710" algn="l" defTabSz="1300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94" algn="l" defTabSz="1300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76" algn="l" defTabSz="1300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.autodesk.com/sites/msd_codecoverage/default.asp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shapdvsrv1/codecoverag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10" Type="http://schemas.openxmlformats.org/officeDocument/2006/relationships/image" Target="../media/image17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5" y="2553618"/>
            <a:ext cx="13011149" cy="3821404"/>
          </a:xfrm>
          <a:prstGeom prst="rect">
            <a:avLst/>
          </a:prstGeom>
          <a:solidFill>
            <a:srgbClr val="000000">
              <a:alpha val="8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64" tIns="32132" rIns="64264" bIns="32132" numCol="1" rtlCol="0" anchor="t" anchorCtr="0" compatLnSpc="1">
            <a:prstTxWarp prst="textNoShape">
              <a:avLst/>
            </a:prstTxWarp>
          </a:bodyPr>
          <a:lstStyle/>
          <a:p>
            <a:pPr algn="ctr" defTabSz="642640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00" kern="1200" dirty="0">
              <a:solidFill>
                <a:srgbClr val="000000"/>
              </a:solidFill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15223" y="2921029"/>
            <a:ext cx="12010152" cy="15001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914180">
              <a:defRPr/>
            </a:pP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 </a:t>
            </a: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Coverage Introduction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515223" y="4807759"/>
            <a:ext cx="10296537" cy="9088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en-US" sz="3200" dirty="0" smtClean="0"/>
              <a:t>Randy Gong</a:t>
            </a:r>
            <a:endParaRPr lang="en-US" sz="3200" i="1" dirty="0" smtClean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1630148" y="7620959"/>
            <a:ext cx="2531274" cy="230729"/>
          </a:xfrm>
          <a:prstGeom prst="rect">
            <a:avLst/>
          </a:prstGeom>
          <a:noFill/>
        </p:spPr>
        <p:txBody>
          <a:bodyPr wrap="none" lIns="91347" tIns="45669" rIns="91347" bIns="45669" rtlCol="0" anchor="ctr" anchorCtr="0">
            <a:spAutoFit/>
          </a:bodyPr>
          <a:lstStyle/>
          <a:p>
            <a:pPr defTabSz="1299945"/>
            <a:r>
              <a:rPr lang="en-US" sz="9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Image courtesy of ADEPT Airmotive (Pty) Ltd.</a:t>
            </a:r>
            <a:endParaRPr lang="en-US" sz="900" kern="1200" dirty="0">
              <a:solidFill>
                <a:schemeClr val="bg2">
                  <a:lumMod val="75000"/>
                  <a:lumOff val="25000"/>
                </a:schemeClr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5636457" y="640518"/>
            <a:ext cx="1511765" cy="230729"/>
          </a:xfrm>
          <a:prstGeom prst="rect">
            <a:avLst/>
          </a:prstGeom>
          <a:noFill/>
        </p:spPr>
        <p:txBody>
          <a:bodyPr wrap="none" lIns="91347" tIns="45669" rIns="91347" bIns="45669" rtlCol="0" anchor="ctr" anchorCtr="0">
            <a:spAutoFit/>
          </a:bodyPr>
          <a:lstStyle/>
          <a:p>
            <a:pPr defTabSz="1299945"/>
            <a:r>
              <a:rPr lang="en-US" sz="900" dirty="0" smtClean="0">
                <a:solidFill>
                  <a:schemeClr val="tx1">
                    <a:lumMod val="65000"/>
                  </a:schemeClr>
                </a:solidFill>
              </a:rPr>
              <a:t>Courtesy of KlingStubbins</a:t>
            </a:r>
            <a:endParaRPr lang="en-US" sz="900" kern="1200" dirty="0">
              <a:solidFill>
                <a:schemeClr val="tx1">
                  <a:lumMod val="65000"/>
                </a:schemeClr>
              </a:solidFill>
              <a:latin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194154" y="7701109"/>
            <a:ext cx="2370974" cy="230729"/>
          </a:xfrm>
          <a:prstGeom prst="rect">
            <a:avLst/>
          </a:prstGeom>
          <a:noFill/>
        </p:spPr>
        <p:txBody>
          <a:bodyPr wrap="none" lIns="91347" tIns="45669" rIns="91347" bIns="45669" rtlCol="0" anchor="ctr" anchorCtr="0">
            <a:spAutoFit/>
          </a:bodyPr>
          <a:lstStyle/>
          <a:p>
            <a:pPr defTabSz="1299945"/>
            <a:r>
              <a:rPr lang="en-US" sz="9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Image courtesy of Mammoth-WEBCO, Inc.</a:t>
            </a:r>
            <a:endParaRPr lang="en-US" sz="900" kern="1200" dirty="0">
              <a:solidFill>
                <a:schemeClr val="bg2">
                  <a:lumMod val="75000"/>
                  <a:lumOff val="25000"/>
                </a:schemeClr>
              </a:solidFill>
              <a:latin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EVO</a:t>
            </a:r>
          </a:p>
          <a:p>
            <a:pPr lvl="1"/>
            <a:r>
              <a:rPr lang="en-US" dirty="0" smtClean="0"/>
              <a:t>Publisher</a:t>
            </a:r>
          </a:p>
          <a:p>
            <a:pPr lvl="1"/>
            <a:r>
              <a:rPr lang="en-US" dirty="0" smtClean="0"/>
              <a:t>Factory</a:t>
            </a:r>
          </a:p>
          <a:p>
            <a:pPr lvl="1"/>
            <a:r>
              <a:rPr lang="en-US" dirty="0" smtClean="0"/>
              <a:t>Algor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3725" y="364254"/>
            <a:ext cx="11762080" cy="1417320"/>
          </a:xfrm>
        </p:spPr>
        <p:txBody>
          <a:bodyPr/>
          <a:lstStyle/>
          <a:p>
            <a:r>
              <a:rPr lang="en-US" dirty="0" smtClean="0"/>
              <a:t>Application In Other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17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5" y="2146491"/>
            <a:ext cx="12160250" cy="6699652"/>
          </a:xfrm>
        </p:spPr>
        <p:txBody>
          <a:bodyPr/>
          <a:lstStyle/>
          <a:p>
            <a:r>
              <a:rPr lang="en-US" dirty="0" smtClean="0"/>
              <a:t>Supported Languages</a:t>
            </a:r>
          </a:p>
          <a:p>
            <a:pPr lvl="1"/>
            <a:r>
              <a:rPr lang="en-US" dirty="0" smtClean="0"/>
              <a:t>C, C++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VB.Net</a:t>
            </a:r>
          </a:p>
          <a:p>
            <a:r>
              <a:rPr lang="en-US" dirty="0" smtClean="0"/>
              <a:t>Supported Build Tool</a:t>
            </a:r>
          </a:p>
          <a:p>
            <a:pPr lvl="1"/>
            <a:r>
              <a:rPr lang="en-US" dirty="0" smtClean="0"/>
              <a:t>Visual </a:t>
            </a:r>
            <a:r>
              <a:rPr lang="en-US" smtClean="0"/>
              <a:t>studio 2003, 2005</a:t>
            </a:r>
            <a:r>
              <a:rPr lang="en-US" dirty="0" smtClean="0"/>
              <a:t>, 2008, 2010</a:t>
            </a:r>
          </a:p>
          <a:p>
            <a:r>
              <a:rPr lang="en-US" dirty="0" smtClean="0"/>
              <a:t>Site Link:</a:t>
            </a:r>
          </a:p>
          <a:p>
            <a:pPr lvl="1"/>
            <a:r>
              <a:rPr lang="en-US" dirty="0" smtClean="0"/>
              <a:t>Code Coverage </a:t>
            </a:r>
            <a:r>
              <a:rPr lang="en-US" dirty="0" err="1" smtClean="0"/>
              <a:t>Sharepoit</a:t>
            </a:r>
            <a:endParaRPr lang="en-US" dirty="0" smtClean="0"/>
          </a:p>
          <a:p>
            <a:pPr lvl="2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share.autodesk.com/sites/msd_codecoverage/default.aspx</a:t>
            </a:r>
            <a:endParaRPr lang="en-US" dirty="0" smtClean="0"/>
          </a:p>
          <a:p>
            <a:pPr lvl="1"/>
            <a:r>
              <a:rPr lang="en-US" dirty="0" smtClean="0"/>
              <a:t>Coverage Analyzer Thin-client</a:t>
            </a:r>
          </a:p>
          <a:p>
            <a:pPr lvl="2"/>
            <a:r>
              <a:rPr lang="en-US" dirty="0">
                <a:hlinkClick r:id="rId4"/>
              </a:rPr>
              <a:t>http://shapdvsrv1/codecoverage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r>
              <a:rPr lang="en-US" dirty="0" smtClean="0"/>
              <a:t>Contact: </a:t>
            </a:r>
            <a:r>
              <a:rPr lang="en-US" i="1" dirty="0" smtClean="0">
                <a:solidFill>
                  <a:srgbClr val="00B0F0"/>
                </a:solidFill>
              </a:rPr>
              <a:t>inventor.code.coverage@autodesk</a:t>
            </a:r>
            <a:endParaRPr lang="en-US" i="1" dirty="0">
              <a:solidFill>
                <a:srgbClr val="00B0F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3725" y="364254"/>
            <a:ext cx="11762080" cy="1417320"/>
          </a:xfrm>
        </p:spPr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13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Purpose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Basic Process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Test Lister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Coverage Analyzer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Coverage Analysis for Test Events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Application In Other Products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Appendix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3725" y="364254"/>
            <a:ext cx="11762080" cy="141732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619" y="2081273"/>
            <a:ext cx="11762080" cy="66996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We Test Software By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Manual test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Automation test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But…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How about test effectiveness?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Anything never tested?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3725" y="364254"/>
            <a:ext cx="11762080" cy="1417320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731" y="4166597"/>
            <a:ext cx="5397246" cy="432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7839" y="4399123"/>
            <a:ext cx="4795029" cy="386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2">
                <a:lumMod val="75000"/>
                <a:lumOff val="25000"/>
              </a:schemeClr>
            </a:glow>
          </a:effectLst>
        </p:spPr>
      </p:pic>
      <p:sp>
        <p:nvSpPr>
          <p:cNvPr id="11" name="Rectangle 10"/>
          <p:cNvSpPr/>
          <p:nvPr/>
        </p:nvSpPr>
        <p:spPr>
          <a:xfrm>
            <a:off x="8656377" y="4804192"/>
            <a:ext cx="7982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91334" y="6861269"/>
            <a:ext cx="7982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851850" y="6738085"/>
            <a:ext cx="7982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300354" y="4035497"/>
            <a:ext cx="5528682" cy="723242"/>
          </a:xfrm>
          <a:prstGeom prst="round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Solution: Code Coverage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00349" y="6227644"/>
            <a:ext cx="1641337" cy="49244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Program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0238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13" grpId="0" build="p"/>
      <p:bldP spid="14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Sample Report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3725" y="364254"/>
            <a:ext cx="11762080" cy="1417320"/>
          </a:xfrm>
        </p:spPr>
        <p:txBody>
          <a:bodyPr/>
          <a:lstStyle/>
          <a:p>
            <a:r>
              <a:rPr lang="en-US" dirty="0" smtClean="0"/>
              <a:t>Basic Process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2920060"/>
            <a:ext cx="7162800" cy="60275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575" y="3125787"/>
            <a:ext cx="8279556" cy="60520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5355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3725" y="364254"/>
            <a:ext cx="11762080" cy="1417320"/>
          </a:xfrm>
        </p:spPr>
        <p:txBody>
          <a:bodyPr/>
          <a:lstStyle/>
          <a:p>
            <a:r>
              <a:rPr lang="en-US" dirty="0" smtClean="0"/>
              <a:t>Basic Process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75081573"/>
              </p:ext>
            </p:extLst>
          </p:nvPr>
        </p:nvGraphicFramePr>
        <p:xfrm>
          <a:off x="485775" y="2135187"/>
          <a:ext cx="11839575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5375" y="4094102"/>
            <a:ext cx="8991600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Instrumented application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Code coverage capability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5375" y="5335587"/>
            <a:ext cx="8991599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Manual test or automation test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Get raw coverage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2035" y="6707187"/>
            <a:ext cx="8991600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Calculated coverage info based on source tree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Formatted coverage data for further analysis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6325" y="7951307"/>
            <a:ext cx="8991600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Centralized coverage data for geo sites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9BC9AA3-12E0-44F8-8B67-DEF143B66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09BC9AA3-12E0-44F8-8B67-DEF143B66A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120EA15-2BF4-43FF-840F-425F9A5AB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9120EA15-2BF4-43FF-840F-425F9A5AB6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11F9648-7968-490E-B7BC-862AFFDEB2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graphicEl>
                                              <a:dgm id="{211F9648-7968-490E-B7BC-862AFFDEB2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149AD44-900B-47D5-B195-5607E67979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C149AD44-900B-47D5-B195-5607E67979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  <p:bldP spid="5" grpId="0"/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Catch Regression as Early as Possible</a:t>
            </a:r>
          </a:p>
          <a:p>
            <a:pPr lvl="1"/>
            <a:r>
              <a:rPr lang="en-US" dirty="0" smtClean="0"/>
              <a:t>Somehow blindness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Test </a:t>
            </a:r>
            <a:r>
              <a:rPr lang="en-US" dirty="0"/>
              <a:t>L</a:t>
            </a:r>
            <a:r>
              <a:rPr lang="en-US" dirty="0" smtClean="0"/>
              <a:t>ister(</a:t>
            </a:r>
            <a:r>
              <a:rPr lang="en-US" dirty="0" err="1" smtClean="0"/>
              <a:t>tl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More targeted</a:t>
            </a:r>
          </a:p>
          <a:p>
            <a:pPr lvl="1"/>
            <a:r>
              <a:rPr lang="en-US" smtClean="0"/>
              <a:t>Improved </a:t>
            </a:r>
            <a:r>
              <a:rPr lang="en-US" dirty="0" smtClean="0"/>
              <a:t>productivity</a:t>
            </a:r>
          </a:p>
          <a:p>
            <a:pPr marL="284146" lvl="1" indent="0">
              <a:buNone/>
            </a:pPr>
            <a:r>
              <a:rPr lang="en-US" dirty="0" smtClean="0"/>
              <a:t>  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84146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3725" y="364254"/>
            <a:ext cx="11762080" cy="1417320"/>
          </a:xfrm>
        </p:spPr>
        <p:txBody>
          <a:bodyPr/>
          <a:lstStyle/>
          <a:p>
            <a:r>
              <a:rPr lang="en-US" dirty="0" smtClean="0"/>
              <a:t>Test Lister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13649648"/>
              </p:ext>
            </p:extLst>
          </p:nvPr>
        </p:nvGraphicFramePr>
        <p:xfrm>
          <a:off x="866775" y="3506787"/>
          <a:ext cx="108966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67804232"/>
              </p:ext>
            </p:extLst>
          </p:nvPr>
        </p:nvGraphicFramePr>
        <p:xfrm>
          <a:off x="942975" y="7011987"/>
          <a:ext cx="108966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Coverage info from different perspective</a:t>
            </a:r>
          </a:p>
          <a:p>
            <a:r>
              <a:rPr lang="en-US" dirty="0" smtClean="0"/>
              <a:t>Stand-alone </a:t>
            </a:r>
            <a:r>
              <a:rPr lang="en-US" dirty="0" err="1" smtClean="0"/>
              <a:t>vs</a:t>
            </a:r>
            <a:r>
              <a:rPr lang="en-US" dirty="0" smtClean="0"/>
              <a:t> thin-client</a:t>
            </a:r>
          </a:p>
          <a:p>
            <a:r>
              <a:rPr lang="en-US" dirty="0" smtClean="0"/>
              <a:t>It can do…</a:t>
            </a:r>
          </a:p>
          <a:p>
            <a:pPr lvl="1"/>
            <a:r>
              <a:rPr lang="en-US" dirty="0" smtClean="0"/>
              <a:t>Coverage Query</a:t>
            </a:r>
          </a:p>
          <a:p>
            <a:pPr lvl="1"/>
            <a:r>
              <a:rPr lang="en-US" dirty="0" smtClean="0"/>
              <a:t>Coverage Delta</a:t>
            </a:r>
          </a:p>
          <a:p>
            <a:pPr lvl="1"/>
            <a:r>
              <a:rPr lang="en-US" dirty="0" smtClean="0"/>
              <a:t>Coverage Trend</a:t>
            </a:r>
          </a:p>
          <a:p>
            <a:pPr lvl="1"/>
            <a:r>
              <a:rPr lang="en-US" dirty="0" smtClean="0"/>
              <a:t>CL Based Coverage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3725" y="364254"/>
            <a:ext cx="11762080" cy="1417320"/>
          </a:xfrm>
        </p:spPr>
        <p:txBody>
          <a:bodyPr/>
          <a:lstStyle/>
          <a:p>
            <a:r>
              <a:rPr lang="en-US" dirty="0" smtClean="0"/>
              <a:t>Coverage Analyzer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75" y="2672296"/>
            <a:ext cx="6781800" cy="6473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3659187"/>
            <a:ext cx="7038975" cy="320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526" y="5792787"/>
            <a:ext cx="10058400" cy="28115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299" y="3502838"/>
            <a:ext cx="6924676" cy="38995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75" y="4018228"/>
            <a:ext cx="7086600" cy="40655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3121771"/>
            <a:ext cx="6924675" cy="6038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3159217"/>
            <a:ext cx="6145142" cy="65391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118" y="3952674"/>
            <a:ext cx="8527258" cy="413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53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5" y="2146491"/>
            <a:ext cx="11762080" cy="6465696"/>
          </a:xfrm>
        </p:spPr>
        <p:txBody>
          <a:bodyPr/>
          <a:lstStyle/>
          <a:p>
            <a:pPr lvl="1"/>
            <a:r>
              <a:rPr lang="en-US" dirty="0" smtClean="0"/>
              <a:t>Process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3725" y="364254"/>
            <a:ext cx="11762080" cy="1417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Coverage Analysis for Test Events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82303611"/>
              </p:ext>
            </p:extLst>
          </p:nvPr>
        </p:nvGraphicFramePr>
        <p:xfrm>
          <a:off x="1247775" y="2820987"/>
          <a:ext cx="8674100" cy="5782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68093322"/>
              </p:ext>
            </p:extLst>
          </p:nvPr>
        </p:nvGraphicFramePr>
        <p:xfrm>
          <a:off x="10239375" y="2820987"/>
          <a:ext cx="15303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372315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5" y="2146491"/>
            <a:ext cx="11762080" cy="6465696"/>
          </a:xfrm>
        </p:spPr>
        <p:txBody>
          <a:bodyPr/>
          <a:lstStyle/>
          <a:p>
            <a:pPr lvl="1"/>
            <a:r>
              <a:rPr lang="en-US" dirty="0" smtClean="0"/>
              <a:t>Combined Coverage</a:t>
            </a:r>
          </a:p>
          <a:p>
            <a:pPr lvl="2"/>
            <a:r>
              <a:rPr lang="en-US" dirty="0" smtClean="0"/>
              <a:t>Total Coverage spanning multiple test events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3725" y="364254"/>
            <a:ext cx="11762080" cy="1417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Coverage Analysis for Test Events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3125787"/>
            <a:ext cx="1086063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902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706143e-683f-41dd-84aa-7efecf3c4826"/>
</p:tagLst>
</file>

<file path=ppt/theme/theme1.xml><?xml version="1.0" encoding="utf-8"?>
<a:theme xmlns:a="http://schemas.openxmlformats.org/drawingml/2006/main" name="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SK_White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D0000"/>
      </a:accent1>
      <a:accent2>
        <a:srgbClr val="EE5500"/>
      </a:accent2>
      <a:accent3>
        <a:srgbClr val="FFAA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ADSK_Blac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ADSK_Blac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ADSK_Blac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blank">
  <a:themeElements>
    <a:clrScheme name="1_blank 1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B4FF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D6FF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B4FF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6FF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A2CD9ACB559A4BAD93CCFF71271B6A" ma:contentTypeVersion="0" ma:contentTypeDescription="Create a new document." ma:contentTypeScope="" ma:versionID="e68c3de9b0ca0e330f74ebe2dc540ab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3055D2-C2A9-4159-B93F-51FE0AB7DD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A38C631-2E87-4D85-8548-5D452E157EE2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5DE7D26-623C-4E20-905C-E4AA82C27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409</Words>
  <Application>Microsoft Office PowerPoint</Application>
  <PresentationFormat>Custom</PresentationFormat>
  <Paragraphs>151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Gill Sans</vt:lpstr>
      <vt:lpstr>Lucida Grande</vt:lpstr>
      <vt:lpstr>ヒラギノ角ゴ Pro W3</vt:lpstr>
      <vt:lpstr>ヒラギノ角ゴ Pro W6</vt:lpstr>
      <vt:lpstr>Arial</vt:lpstr>
      <vt:lpstr>Calibri</vt:lpstr>
      <vt:lpstr>Wingdings</vt:lpstr>
      <vt:lpstr>ADSK_Dark</vt:lpstr>
      <vt:lpstr>ADSK_White</vt:lpstr>
      <vt:lpstr>ADSK_Black</vt:lpstr>
      <vt:lpstr>1_ADSK_Black</vt:lpstr>
      <vt:lpstr>2_ADSK_Black</vt:lpstr>
      <vt:lpstr>1_blank</vt:lpstr>
      <vt:lpstr>PowerPoint Presentation</vt:lpstr>
      <vt:lpstr>Agenda</vt:lpstr>
      <vt:lpstr>Purpose</vt:lpstr>
      <vt:lpstr>Basic Process</vt:lpstr>
      <vt:lpstr>Basic Process</vt:lpstr>
      <vt:lpstr>Test Lister</vt:lpstr>
      <vt:lpstr>Coverage Analyzer</vt:lpstr>
      <vt:lpstr>Coverage Analysis for Test Events</vt:lpstr>
      <vt:lpstr>Coverage Analysis for Test Events</vt:lpstr>
      <vt:lpstr>Application In Other Products</vt:lpstr>
      <vt:lpstr>Appendix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Overview— PPT Version</dc:title>
  <dc:subject>corporate overview, company positioning, brand</dc:subject>
  <dc:creator/>
  <cp:keywords>corporate overview, company positioning, brand</cp:keywords>
  <cp:lastModifiedBy/>
  <cp:revision>1</cp:revision>
  <dcterms:created xsi:type="dcterms:W3CDTF">2009-08-27T19:20:41Z</dcterms:created>
  <dcterms:modified xsi:type="dcterms:W3CDTF">2016-08-05T08:29:34Z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0x010100C9A2CD9ACB559A4BAD93CCFF71271B6A</vt:lpwstr>
  </property>
  <property fmtid="{D5CDD505-2E9C-101B-9397-08002B2CF9AE}" pid="3" name="Order">
    <vt:r8>5300</vt:r8>
  </property>
  <property fmtid="{D5CDD505-2E9C-101B-9397-08002B2CF9AE}" pid="4" name="Business &amp; Corporate Type">
    <vt:lpwstr>3</vt:lpwstr>
  </property>
  <property fmtid="{D5CDD505-2E9C-101B-9397-08002B2CF9AE}" pid="5" name="Date Published">
    <vt:lpwstr>2010-03-30T07:00:00+00:00</vt:lpwstr>
  </property>
  <property fmtid="{D5CDD505-2E9C-101B-9397-08002B2CF9AE}" pid="6" name="Image">
    <vt:lpwstr>https://share.autodesk.com/Marketing/catalog/PublishingImages/03_30_10_Corporate_Overview_thumbnail.jpg</vt:lpwstr>
  </property>
  <property fmtid="{D5CDD505-2E9C-101B-9397-08002B2CF9AE}" pid="7" name="Business and Industry">
    <vt:lpwstr>Corporate Overview</vt:lpwstr>
  </property>
  <property fmtid="{D5CDD505-2E9C-101B-9397-08002B2CF9AE}" pid="8" name="Media Description">
    <vt:lpwstr>Autodesk top-level messaging, industry and product overviews, customer references, and corporate financial information. This can be augmented with other content.</vt:lpwstr>
  </property>
</Properties>
</file>