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293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</p:sldIdLst>
  <p:sldSz cx="16257588" cy="9144000"/>
  <p:notesSz cx="6858000" cy="9144000"/>
  <p:defaultTextStyle>
    <a:defPPr>
      <a:defRPr lang="en-US"/>
    </a:defPPr>
    <a:lvl1pPr marL="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812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86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Wendland (Contingent)" initials="P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88A"/>
    <a:srgbClr val="0696D7"/>
    <a:srgbClr val="18808A"/>
    <a:srgbClr val="FF3300"/>
    <a:srgbClr val="FFCC00"/>
    <a:srgbClr val="87BC40"/>
    <a:srgbClr val="32BCAD"/>
    <a:srgbClr val="00A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6" autoAdjust="0"/>
    <p:restoredTop sz="96625" autoAdjust="0"/>
  </p:normalViewPr>
  <p:slideViewPr>
    <p:cSldViewPr snapToGrid="0" snapToObjects="1">
      <p:cViewPr varScale="1">
        <p:scale>
          <a:sx n="85" d="100"/>
          <a:sy n="85" d="100"/>
        </p:scale>
        <p:origin x="750" y="84"/>
      </p:cViewPr>
      <p:guideLst>
        <p:guide orient="horz" pos="2880"/>
        <p:guide pos="86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6D294-2F71-4BA2-87D9-5069842A52E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CB71A-F036-4E8C-B0D1-486F506FDAA7}">
      <dgm:prSet phldrT="[Text]"/>
      <dgm:spPr/>
      <dgm:t>
        <a:bodyPr/>
        <a:lstStyle/>
        <a:p>
          <a:r>
            <a:rPr lang="en-US" dirty="0" smtClean="0"/>
            <a:t>C++ VCS source code</a:t>
          </a:r>
          <a:endParaRPr lang="en-US" dirty="0"/>
        </a:p>
      </dgm:t>
    </dgm:pt>
    <dgm:pt modelId="{DA9D00CB-FAD9-4F4A-99AB-6A59D40B31BC}" type="parTrans" cxnId="{DAC2A0D3-2992-427B-9193-91B4FA42A660}">
      <dgm:prSet/>
      <dgm:spPr/>
      <dgm:t>
        <a:bodyPr/>
        <a:lstStyle/>
        <a:p>
          <a:endParaRPr lang="en-US"/>
        </a:p>
      </dgm:t>
    </dgm:pt>
    <dgm:pt modelId="{F50FFD54-FE71-4F96-A78D-8C96430377B3}" type="sibTrans" cxnId="{DAC2A0D3-2992-427B-9193-91B4FA42A660}">
      <dgm:prSet/>
      <dgm:spPr/>
      <dgm:t>
        <a:bodyPr/>
        <a:lstStyle/>
        <a:p>
          <a:endParaRPr lang="en-US"/>
        </a:p>
      </dgm:t>
    </dgm:pt>
    <dgm:pt modelId="{3267E0DB-625F-442E-AE96-6AA27E7292AD}">
      <dgm:prSet phldrT="[Text]"/>
      <dgm:spPr/>
      <dgm:t>
        <a:bodyPr/>
        <a:lstStyle/>
        <a:p>
          <a:r>
            <a:rPr lang="en-US" dirty="0" err="1" smtClean="0"/>
            <a:t>Javascript</a:t>
          </a:r>
          <a:r>
            <a:rPr lang="en-US" dirty="0" smtClean="0"/>
            <a:t> source code</a:t>
          </a:r>
          <a:endParaRPr lang="en-US" dirty="0"/>
        </a:p>
      </dgm:t>
    </dgm:pt>
    <dgm:pt modelId="{45B3AA8A-61DE-4090-BEFF-87A4A8A1E742}" type="parTrans" cxnId="{D98D4CF1-F842-4B70-8F45-3600376F01BC}">
      <dgm:prSet/>
      <dgm:spPr/>
      <dgm:t>
        <a:bodyPr/>
        <a:lstStyle/>
        <a:p>
          <a:endParaRPr lang="en-US"/>
        </a:p>
      </dgm:t>
    </dgm:pt>
    <dgm:pt modelId="{C2DBCBC5-5BC0-48DC-AE4E-562EF36F94F4}" type="sibTrans" cxnId="{D98D4CF1-F842-4B70-8F45-3600376F01BC}">
      <dgm:prSet/>
      <dgm:spPr/>
      <dgm:t>
        <a:bodyPr/>
        <a:lstStyle/>
        <a:p>
          <a:endParaRPr lang="en-US"/>
        </a:p>
      </dgm:t>
    </dgm:pt>
    <dgm:pt modelId="{86A6C2F6-FCE0-4AF2-BA8D-B0D136709EE8}">
      <dgm:prSet phldrT="[Text]"/>
      <dgm:spPr/>
      <dgm:t>
        <a:bodyPr/>
        <a:lstStyle/>
        <a:p>
          <a:r>
            <a:rPr lang="en-US" dirty="0" smtClean="0"/>
            <a:t>Web Browser</a:t>
          </a:r>
          <a:endParaRPr lang="en-US" dirty="0"/>
        </a:p>
      </dgm:t>
    </dgm:pt>
    <dgm:pt modelId="{408DC2C4-338E-42BC-8AFB-FFCDC6A507C7}" type="parTrans" cxnId="{DBEC1484-1656-40FD-915F-869735380EC7}">
      <dgm:prSet/>
      <dgm:spPr/>
      <dgm:t>
        <a:bodyPr/>
        <a:lstStyle/>
        <a:p>
          <a:endParaRPr lang="en-US"/>
        </a:p>
      </dgm:t>
    </dgm:pt>
    <dgm:pt modelId="{C8E36C16-A201-4AC6-A35E-0D9F58DF2AEA}" type="sibTrans" cxnId="{DBEC1484-1656-40FD-915F-869735380EC7}">
      <dgm:prSet/>
      <dgm:spPr/>
      <dgm:t>
        <a:bodyPr/>
        <a:lstStyle/>
        <a:p>
          <a:endParaRPr lang="en-US"/>
        </a:p>
      </dgm:t>
    </dgm:pt>
    <dgm:pt modelId="{ED822F02-CD3A-41F7-898C-978BFE80ADD6}" type="pres">
      <dgm:prSet presAssocID="{4AB6D294-2F71-4BA2-87D9-5069842A52E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33174C-3213-4B1E-84E0-03EA6B7C4A72}" type="pres">
      <dgm:prSet presAssocID="{10CCB71A-F036-4E8C-B0D1-486F506FDAA7}" presName="node" presStyleLbl="node1" presStyleIdx="0" presStyleCnt="3" custScaleX="201613" custScaleY="29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C42E9-EB99-452C-BD3D-11764DDE499C}" type="pres">
      <dgm:prSet presAssocID="{F50FFD54-FE71-4F96-A78D-8C96430377B3}" presName="sibTrans" presStyleLbl="sibTrans2D1" presStyleIdx="0" presStyleCnt="2" custScaleX="139329" custLinFactNeighborX="-12070" custLinFactNeighborY="-515"/>
      <dgm:spPr/>
      <dgm:t>
        <a:bodyPr/>
        <a:lstStyle/>
        <a:p>
          <a:endParaRPr lang="en-US"/>
        </a:p>
      </dgm:t>
    </dgm:pt>
    <dgm:pt modelId="{97A615AA-4438-4C9C-98B7-727737207B2E}" type="pres">
      <dgm:prSet presAssocID="{F50FFD54-FE71-4F96-A78D-8C96430377B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F7B8A69-3DA8-4E47-8531-75F1953E3839}" type="pres">
      <dgm:prSet presAssocID="{3267E0DB-625F-442E-AE96-6AA27E7292AD}" presName="node" presStyleLbl="node1" presStyleIdx="1" presStyleCnt="3" custScaleX="201613" custScaleY="23976" custLinFactNeighborY="24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4A6A7-8FE9-4932-B62A-051839265E31}" type="pres">
      <dgm:prSet presAssocID="{C2DBCBC5-5BC0-48DC-AE4E-562EF36F94F4}" presName="sibTrans" presStyleLbl="sibTrans2D1" presStyleIdx="1" presStyleCnt="2" custScaleX="131685" custLinFactNeighborX="-18353" custLinFactNeighborY="-1"/>
      <dgm:spPr/>
      <dgm:t>
        <a:bodyPr/>
        <a:lstStyle/>
        <a:p>
          <a:endParaRPr lang="en-US"/>
        </a:p>
      </dgm:t>
    </dgm:pt>
    <dgm:pt modelId="{618A0ED5-0A01-42C4-AB92-BFE767A17DEE}" type="pres">
      <dgm:prSet presAssocID="{C2DBCBC5-5BC0-48DC-AE4E-562EF36F94F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50C393B-26AB-47EC-9C58-F0FCC324C22D}" type="pres">
      <dgm:prSet presAssocID="{86A6C2F6-FCE0-4AF2-BA8D-B0D136709EE8}" presName="node" presStyleLbl="node1" presStyleIdx="2" presStyleCnt="3" custScaleX="201613" custScaleY="38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AD069-7E8E-41A4-9997-255AFF14A606}" type="presOf" srcId="{4AB6D294-2F71-4BA2-87D9-5069842A52EF}" destId="{ED822F02-CD3A-41F7-898C-978BFE80ADD6}" srcOrd="0" destOrd="0" presId="urn:microsoft.com/office/officeart/2005/8/layout/process2"/>
    <dgm:cxn modelId="{E96D7360-88C3-4A50-A4FA-8B994904570A}" type="presOf" srcId="{F50FFD54-FE71-4F96-A78D-8C96430377B3}" destId="{7CAC42E9-EB99-452C-BD3D-11764DDE499C}" srcOrd="0" destOrd="0" presId="urn:microsoft.com/office/officeart/2005/8/layout/process2"/>
    <dgm:cxn modelId="{9D438DBC-62D9-4FE6-8172-94CC66FE36D4}" type="presOf" srcId="{3267E0DB-625F-442E-AE96-6AA27E7292AD}" destId="{AF7B8A69-3DA8-4E47-8531-75F1953E3839}" srcOrd="0" destOrd="0" presId="urn:microsoft.com/office/officeart/2005/8/layout/process2"/>
    <dgm:cxn modelId="{DAC2A0D3-2992-427B-9193-91B4FA42A660}" srcId="{4AB6D294-2F71-4BA2-87D9-5069842A52EF}" destId="{10CCB71A-F036-4E8C-B0D1-486F506FDAA7}" srcOrd="0" destOrd="0" parTransId="{DA9D00CB-FAD9-4F4A-99AB-6A59D40B31BC}" sibTransId="{F50FFD54-FE71-4F96-A78D-8C96430377B3}"/>
    <dgm:cxn modelId="{C409BA0F-E4D0-48BF-8F62-CA7A5F725A96}" type="presOf" srcId="{C2DBCBC5-5BC0-48DC-AE4E-562EF36F94F4}" destId="{B4A4A6A7-8FE9-4932-B62A-051839265E31}" srcOrd="0" destOrd="0" presId="urn:microsoft.com/office/officeart/2005/8/layout/process2"/>
    <dgm:cxn modelId="{D98D4CF1-F842-4B70-8F45-3600376F01BC}" srcId="{4AB6D294-2F71-4BA2-87D9-5069842A52EF}" destId="{3267E0DB-625F-442E-AE96-6AA27E7292AD}" srcOrd="1" destOrd="0" parTransId="{45B3AA8A-61DE-4090-BEFF-87A4A8A1E742}" sibTransId="{C2DBCBC5-5BC0-48DC-AE4E-562EF36F94F4}"/>
    <dgm:cxn modelId="{91DF3FE9-2091-42AD-845B-C6CD50DF2ACD}" type="presOf" srcId="{86A6C2F6-FCE0-4AF2-BA8D-B0D136709EE8}" destId="{050C393B-26AB-47EC-9C58-F0FCC324C22D}" srcOrd="0" destOrd="0" presId="urn:microsoft.com/office/officeart/2005/8/layout/process2"/>
    <dgm:cxn modelId="{6DC6064D-7750-44EB-A92A-149762B90DBE}" type="presOf" srcId="{C2DBCBC5-5BC0-48DC-AE4E-562EF36F94F4}" destId="{618A0ED5-0A01-42C4-AB92-BFE767A17DEE}" srcOrd="1" destOrd="0" presId="urn:microsoft.com/office/officeart/2005/8/layout/process2"/>
    <dgm:cxn modelId="{DBEC1484-1656-40FD-915F-869735380EC7}" srcId="{4AB6D294-2F71-4BA2-87D9-5069842A52EF}" destId="{86A6C2F6-FCE0-4AF2-BA8D-B0D136709EE8}" srcOrd="2" destOrd="0" parTransId="{408DC2C4-338E-42BC-8AFB-FFCDC6A507C7}" sibTransId="{C8E36C16-A201-4AC6-A35E-0D9F58DF2AEA}"/>
    <dgm:cxn modelId="{9C5D3662-1711-4758-9493-3A755C3AA0CE}" type="presOf" srcId="{10CCB71A-F036-4E8C-B0D1-486F506FDAA7}" destId="{7733174C-3213-4B1E-84E0-03EA6B7C4A72}" srcOrd="0" destOrd="0" presId="urn:microsoft.com/office/officeart/2005/8/layout/process2"/>
    <dgm:cxn modelId="{3A295BB4-C10D-48C4-8516-0BD820A19F2B}" type="presOf" srcId="{F50FFD54-FE71-4F96-A78D-8C96430377B3}" destId="{97A615AA-4438-4C9C-98B7-727737207B2E}" srcOrd="1" destOrd="0" presId="urn:microsoft.com/office/officeart/2005/8/layout/process2"/>
    <dgm:cxn modelId="{CA131C58-160D-40EB-ABBB-005E3847E4D9}" type="presParOf" srcId="{ED822F02-CD3A-41F7-898C-978BFE80ADD6}" destId="{7733174C-3213-4B1E-84E0-03EA6B7C4A72}" srcOrd="0" destOrd="0" presId="urn:microsoft.com/office/officeart/2005/8/layout/process2"/>
    <dgm:cxn modelId="{9D0CA203-C79E-4583-AF3F-409CEFDDB892}" type="presParOf" srcId="{ED822F02-CD3A-41F7-898C-978BFE80ADD6}" destId="{7CAC42E9-EB99-452C-BD3D-11764DDE499C}" srcOrd="1" destOrd="0" presId="urn:microsoft.com/office/officeart/2005/8/layout/process2"/>
    <dgm:cxn modelId="{9D179A14-80CC-4F9A-A543-A8D5CB428712}" type="presParOf" srcId="{7CAC42E9-EB99-452C-BD3D-11764DDE499C}" destId="{97A615AA-4438-4C9C-98B7-727737207B2E}" srcOrd="0" destOrd="0" presId="urn:microsoft.com/office/officeart/2005/8/layout/process2"/>
    <dgm:cxn modelId="{5469AFF8-5EF2-43B8-A6A7-8C90A4169DF3}" type="presParOf" srcId="{ED822F02-CD3A-41F7-898C-978BFE80ADD6}" destId="{AF7B8A69-3DA8-4E47-8531-75F1953E3839}" srcOrd="2" destOrd="0" presId="urn:microsoft.com/office/officeart/2005/8/layout/process2"/>
    <dgm:cxn modelId="{BEC5837C-3E57-4D68-8A50-4B8C29D59322}" type="presParOf" srcId="{ED822F02-CD3A-41F7-898C-978BFE80ADD6}" destId="{B4A4A6A7-8FE9-4932-B62A-051839265E31}" srcOrd="3" destOrd="0" presId="urn:microsoft.com/office/officeart/2005/8/layout/process2"/>
    <dgm:cxn modelId="{F79BFAB6-F177-4100-BA24-2DB048B00A17}" type="presParOf" srcId="{B4A4A6A7-8FE9-4932-B62A-051839265E31}" destId="{618A0ED5-0A01-42C4-AB92-BFE767A17DEE}" srcOrd="0" destOrd="0" presId="urn:microsoft.com/office/officeart/2005/8/layout/process2"/>
    <dgm:cxn modelId="{40CCF742-F2DF-46A3-AC3C-5B1514CA7779}" type="presParOf" srcId="{ED822F02-CD3A-41F7-898C-978BFE80ADD6}" destId="{050C393B-26AB-47EC-9C58-F0FCC324C2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B6D294-2F71-4BA2-87D9-5069842A52E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CB71A-F036-4E8C-B0D1-486F506FDAA7}">
      <dgm:prSet phldrT="[Text]"/>
      <dgm:spPr/>
      <dgm:t>
        <a:bodyPr/>
        <a:lstStyle/>
        <a:p>
          <a:r>
            <a:rPr lang="en-US" dirty="0" smtClean="0"/>
            <a:t>C++ VCS library</a:t>
          </a:r>
          <a:endParaRPr lang="en-US" dirty="0"/>
        </a:p>
      </dgm:t>
    </dgm:pt>
    <dgm:pt modelId="{DA9D00CB-FAD9-4F4A-99AB-6A59D40B31BC}" type="parTrans" cxnId="{DAC2A0D3-2992-427B-9193-91B4FA42A660}">
      <dgm:prSet/>
      <dgm:spPr/>
      <dgm:t>
        <a:bodyPr/>
        <a:lstStyle/>
        <a:p>
          <a:endParaRPr lang="en-US"/>
        </a:p>
      </dgm:t>
    </dgm:pt>
    <dgm:pt modelId="{F50FFD54-FE71-4F96-A78D-8C96430377B3}" type="sibTrans" cxnId="{DAC2A0D3-2992-427B-9193-91B4FA42A660}">
      <dgm:prSet/>
      <dgm:spPr/>
      <dgm:t>
        <a:bodyPr/>
        <a:lstStyle/>
        <a:p>
          <a:endParaRPr lang="en-US"/>
        </a:p>
      </dgm:t>
    </dgm:pt>
    <dgm:pt modelId="{3267E0DB-625F-442E-AE96-6AA27E7292AD}">
      <dgm:prSet phldrT="[Text]"/>
      <dgm:spPr/>
      <dgm:t>
        <a:bodyPr/>
        <a:lstStyle/>
        <a:p>
          <a:r>
            <a:rPr lang="en-US" dirty="0" err="1" smtClean="0"/>
            <a:t>Javascript</a:t>
          </a:r>
          <a:r>
            <a:rPr lang="en-US" dirty="0" smtClean="0"/>
            <a:t> wrapper</a:t>
          </a:r>
          <a:endParaRPr lang="en-US" dirty="0"/>
        </a:p>
      </dgm:t>
    </dgm:pt>
    <dgm:pt modelId="{45B3AA8A-61DE-4090-BEFF-87A4A8A1E742}" type="parTrans" cxnId="{D98D4CF1-F842-4B70-8F45-3600376F01BC}">
      <dgm:prSet/>
      <dgm:spPr/>
      <dgm:t>
        <a:bodyPr/>
        <a:lstStyle/>
        <a:p>
          <a:endParaRPr lang="en-US"/>
        </a:p>
      </dgm:t>
    </dgm:pt>
    <dgm:pt modelId="{C2DBCBC5-5BC0-48DC-AE4E-562EF36F94F4}" type="sibTrans" cxnId="{D98D4CF1-F842-4B70-8F45-3600376F01BC}">
      <dgm:prSet/>
      <dgm:spPr/>
      <dgm:t>
        <a:bodyPr/>
        <a:lstStyle/>
        <a:p>
          <a:endParaRPr lang="en-US"/>
        </a:p>
      </dgm:t>
    </dgm:pt>
    <dgm:pt modelId="{86A6C2F6-FCE0-4AF2-BA8D-B0D136709EE8}">
      <dgm:prSet phldrT="[Text]"/>
      <dgm:spPr/>
      <dgm:t>
        <a:bodyPr/>
        <a:lstStyle/>
        <a:p>
          <a:r>
            <a:rPr lang="en-US" dirty="0" smtClean="0"/>
            <a:t>Web Browser</a:t>
          </a:r>
          <a:endParaRPr lang="en-US" dirty="0"/>
        </a:p>
      </dgm:t>
    </dgm:pt>
    <dgm:pt modelId="{408DC2C4-338E-42BC-8AFB-FFCDC6A507C7}" type="parTrans" cxnId="{DBEC1484-1656-40FD-915F-869735380EC7}">
      <dgm:prSet/>
      <dgm:spPr/>
      <dgm:t>
        <a:bodyPr/>
        <a:lstStyle/>
        <a:p>
          <a:endParaRPr lang="en-US"/>
        </a:p>
      </dgm:t>
    </dgm:pt>
    <dgm:pt modelId="{C8E36C16-A201-4AC6-A35E-0D9F58DF2AEA}" type="sibTrans" cxnId="{DBEC1484-1656-40FD-915F-869735380EC7}">
      <dgm:prSet/>
      <dgm:spPr/>
      <dgm:t>
        <a:bodyPr/>
        <a:lstStyle/>
        <a:p>
          <a:endParaRPr lang="en-US"/>
        </a:p>
      </dgm:t>
    </dgm:pt>
    <dgm:pt modelId="{ED822F02-CD3A-41F7-898C-978BFE80ADD6}" type="pres">
      <dgm:prSet presAssocID="{4AB6D294-2F71-4BA2-87D9-5069842A52E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33174C-3213-4B1E-84E0-03EA6B7C4A72}" type="pres">
      <dgm:prSet presAssocID="{10CCB71A-F036-4E8C-B0D1-486F506FDAA7}" presName="node" presStyleLbl="node1" presStyleIdx="0" presStyleCnt="3" custScaleX="201613" custScaleY="29345" custLinFactNeighborY="-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AC42E9-EB99-452C-BD3D-11764DDE499C}" type="pres">
      <dgm:prSet presAssocID="{F50FFD54-FE71-4F96-A78D-8C96430377B3}" presName="sibTrans" presStyleLbl="sibTrans2D1" presStyleIdx="0" presStyleCnt="2" custScaleX="139329" custLinFactNeighborX="-12070" custLinFactNeighborY="-515"/>
      <dgm:spPr/>
      <dgm:t>
        <a:bodyPr/>
        <a:lstStyle/>
        <a:p>
          <a:endParaRPr lang="en-US"/>
        </a:p>
      </dgm:t>
    </dgm:pt>
    <dgm:pt modelId="{97A615AA-4438-4C9C-98B7-727737207B2E}" type="pres">
      <dgm:prSet presAssocID="{F50FFD54-FE71-4F96-A78D-8C96430377B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F7B8A69-3DA8-4E47-8531-75F1953E3839}" type="pres">
      <dgm:prSet presAssocID="{3267E0DB-625F-442E-AE96-6AA27E7292AD}" presName="node" presStyleLbl="node1" presStyleIdx="1" presStyleCnt="3" custScaleX="201613" custScaleY="23976" custLinFactNeighborY="246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4A6A7-8FE9-4932-B62A-051839265E31}" type="pres">
      <dgm:prSet presAssocID="{C2DBCBC5-5BC0-48DC-AE4E-562EF36F94F4}" presName="sibTrans" presStyleLbl="sibTrans2D1" presStyleIdx="1" presStyleCnt="2" custScaleX="131685" custLinFactNeighborX="-18353" custLinFactNeighborY="-1"/>
      <dgm:spPr/>
      <dgm:t>
        <a:bodyPr/>
        <a:lstStyle/>
        <a:p>
          <a:endParaRPr lang="en-US"/>
        </a:p>
      </dgm:t>
    </dgm:pt>
    <dgm:pt modelId="{618A0ED5-0A01-42C4-AB92-BFE767A17DEE}" type="pres">
      <dgm:prSet presAssocID="{C2DBCBC5-5BC0-48DC-AE4E-562EF36F94F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50C393B-26AB-47EC-9C58-F0FCC324C22D}" type="pres">
      <dgm:prSet presAssocID="{86A6C2F6-FCE0-4AF2-BA8D-B0D136709EE8}" presName="node" presStyleLbl="node1" presStyleIdx="2" presStyleCnt="3" custScaleX="201613" custScaleY="389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C7AD1-F1D8-451C-B8DC-656081026566}" type="presOf" srcId="{86A6C2F6-FCE0-4AF2-BA8D-B0D136709EE8}" destId="{050C393B-26AB-47EC-9C58-F0FCC324C22D}" srcOrd="0" destOrd="0" presId="urn:microsoft.com/office/officeart/2005/8/layout/process2"/>
    <dgm:cxn modelId="{3055FAA4-4751-4C1E-B5AD-A695C61D89E8}" type="presOf" srcId="{C2DBCBC5-5BC0-48DC-AE4E-562EF36F94F4}" destId="{618A0ED5-0A01-42C4-AB92-BFE767A17DEE}" srcOrd="1" destOrd="0" presId="urn:microsoft.com/office/officeart/2005/8/layout/process2"/>
    <dgm:cxn modelId="{FBA498CE-F3FE-4654-B038-5D3E4DA6B140}" type="presOf" srcId="{F50FFD54-FE71-4F96-A78D-8C96430377B3}" destId="{97A615AA-4438-4C9C-98B7-727737207B2E}" srcOrd="1" destOrd="0" presId="urn:microsoft.com/office/officeart/2005/8/layout/process2"/>
    <dgm:cxn modelId="{6BCEE1C2-CCD4-4141-8D2A-39C54863612A}" type="presOf" srcId="{10CCB71A-F036-4E8C-B0D1-486F506FDAA7}" destId="{7733174C-3213-4B1E-84E0-03EA6B7C4A72}" srcOrd="0" destOrd="0" presId="urn:microsoft.com/office/officeart/2005/8/layout/process2"/>
    <dgm:cxn modelId="{DBEC1484-1656-40FD-915F-869735380EC7}" srcId="{4AB6D294-2F71-4BA2-87D9-5069842A52EF}" destId="{86A6C2F6-FCE0-4AF2-BA8D-B0D136709EE8}" srcOrd="2" destOrd="0" parTransId="{408DC2C4-338E-42BC-8AFB-FFCDC6A507C7}" sibTransId="{C8E36C16-A201-4AC6-A35E-0D9F58DF2AEA}"/>
    <dgm:cxn modelId="{72948838-B763-479D-91C9-392C8F65CD7D}" type="presOf" srcId="{F50FFD54-FE71-4F96-A78D-8C96430377B3}" destId="{7CAC42E9-EB99-452C-BD3D-11764DDE499C}" srcOrd="0" destOrd="0" presId="urn:microsoft.com/office/officeart/2005/8/layout/process2"/>
    <dgm:cxn modelId="{88C9B979-3D1C-4811-836E-E791C136B159}" type="presOf" srcId="{3267E0DB-625F-442E-AE96-6AA27E7292AD}" destId="{AF7B8A69-3DA8-4E47-8531-75F1953E3839}" srcOrd="0" destOrd="0" presId="urn:microsoft.com/office/officeart/2005/8/layout/process2"/>
    <dgm:cxn modelId="{D98D4CF1-F842-4B70-8F45-3600376F01BC}" srcId="{4AB6D294-2F71-4BA2-87D9-5069842A52EF}" destId="{3267E0DB-625F-442E-AE96-6AA27E7292AD}" srcOrd="1" destOrd="0" parTransId="{45B3AA8A-61DE-4090-BEFF-87A4A8A1E742}" sibTransId="{C2DBCBC5-5BC0-48DC-AE4E-562EF36F94F4}"/>
    <dgm:cxn modelId="{536F80D5-DA01-401A-8516-33603D4D05B3}" type="presOf" srcId="{C2DBCBC5-5BC0-48DC-AE4E-562EF36F94F4}" destId="{B4A4A6A7-8FE9-4932-B62A-051839265E31}" srcOrd="0" destOrd="0" presId="urn:microsoft.com/office/officeart/2005/8/layout/process2"/>
    <dgm:cxn modelId="{9CAC9A5A-4F81-43CB-AC6F-422769A61544}" type="presOf" srcId="{4AB6D294-2F71-4BA2-87D9-5069842A52EF}" destId="{ED822F02-CD3A-41F7-898C-978BFE80ADD6}" srcOrd="0" destOrd="0" presId="urn:microsoft.com/office/officeart/2005/8/layout/process2"/>
    <dgm:cxn modelId="{DAC2A0D3-2992-427B-9193-91B4FA42A660}" srcId="{4AB6D294-2F71-4BA2-87D9-5069842A52EF}" destId="{10CCB71A-F036-4E8C-B0D1-486F506FDAA7}" srcOrd="0" destOrd="0" parTransId="{DA9D00CB-FAD9-4F4A-99AB-6A59D40B31BC}" sibTransId="{F50FFD54-FE71-4F96-A78D-8C96430377B3}"/>
    <dgm:cxn modelId="{D48057E9-BDD1-4832-9408-2F3A6CE3D3CC}" type="presParOf" srcId="{ED822F02-CD3A-41F7-898C-978BFE80ADD6}" destId="{7733174C-3213-4B1E-84E0-03EA6B7C4A72}" srcOrd="0" destOrd="0" presId="urn:microsoft.com/office/officeart/2005/8/layout/process2"/>
    <dgm:cxn modelId="{D56F2B64-3D4D-4326-AE38-2985B956BE4D}" type="presParOf" srcId="{ED822F02-CD3A-41F7-898C-978BFE80ADD6}" destId="{7CAC42E9-EB99-452C-BD3D-11764DDE499C}" srcOrd="1" destOrd="0" presId="urn:microsoft.com/office/officeart/2005/8/layout/process2"/>
    <dgm:cxn modelId="{5B800EA5-9FE0-4C4E-8240-4ADA9C912575}" type="presParOf" srcId="{7CAC42E9-EB99-452C-BD3D-11764DDE499C}" destId="{97A615AA-4438-4C9C-98B7-727737207B2E}" srcOrd="0" destOrd="0" presId="urn:microsoft.com/office/officeart/2005/8/layout/process2"/>
    <dgm:cxn modelId="{E8714D1F-F00E-4CBA-BDB9-F1B94313B84B}" type="presParOf" srcId="{ED822F02-CD3A-41F7-898C-978BFE80ADD6}" destId="{AF7B8A69-3DA8-4E47-8531-75F1953E3839}" srcOrd="2" destOrd="0" presId="urn:microsoft.com/office/officeart/2005/8/layout/process2"/>
    <dgm:cxn modelId="{731938B5-1B9A-4123-AB01-5E9B79F6AAAF}" type="presParOf" srcId="{ED822F02-CD3A-41F7-898C-978BFE80ADD6}" destId="{B4A4A6A7-8FE9-4932-B62A-051839265E31}" srcOrd="3" destOrd="0" presId="urn:microsoft.com/office/officeart/2005/8/layout/process2"/>
    <dgm:cxn modelId="{116A49CD-E86E-42CA-9C5C-9B504AE6B236}" type="presParOf" srcId="{B4A4A6A7-8FE9-4932-B62A-051839265E31}" destId="{618A0ED5-0A01-42C4-AB92-BFE767A17DEE}" srcOrd="0" destOrd="0" presId="urn:microsoft.com/office/officeart/2005/8/layout/process2"/>
    <dgm:cxn modelId="{8970FF5F-7210-41BE-95D8-BC41CE1275CF}" type="presParOf" srcId="{ED822F02-CD3A-41F7-898C-978BFE80ADD6}" destId="{050C393B-26AB-47EC-9C58-F0FCC324C22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15ED0-D5DB-45D6-B9BC-8635103849E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3556D-D8C1-416A-BC3D-469EBC5C7C0F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A73AC65B-09DB-433A-8664-FDAB233E63C8}" type="parTrans" cxnId="{42D5E2A2-4685-43AB-8FCF-679FD0602065}">
      <dgm:prSet/>
      <dgm:spPr/>
      <dgm:t>
        <a:bodyPr/>
        <a:lstStyle/>
        <a:p>
          <a:endParaRPr lang="en-US"/>
        </a:p>
      </dgm:t>
    </dgm:pt>
    <dgm:pt modelId="{EFFB9AF0-D377-4714-8DBB-20AA0BA8CEDA}" type="sibTrans" cxnId="{42D5E2A2-4685-43AB-8FCF-679FD0602065}">
      <dgm:prSet/>
      <dgm:spPr/>
      <dgm:t>
        <a:bodyPr/>
        <a:lstStyle/>
        <a:p>
          <a:endParaRPr lang="en-US"/>
        </a:p>
      </dgm:t>
    </dgm:pt>
    <dgm:pt modelId="{BA028C5C-BDC2-4D53-A465-1C15C2A1B93E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C75ED5A8-6ED9-4F5B-9092-052AD9A548BB}" type="parTrans" cxnId="{1DA3E063-2AB6-4938-92F5-26363F471D0A}">
      <dgm:prSet/>
      <dgm:spPr/>
      <dgm:t>
        <a:bodyPr/>
        <a:lstStyle/>
        <a:p>
          <a:endParaRPr lang="en-US"/>
        </a:p>
      </dgm:t>
    </dgm:pt>
    <dgm:pt modelId="{5913CAE7-8E57-4DFC-B8A2-5824CBD17AFC}" type="sibTrans" cxnId="{1DA3E063-2AB6-4938-92F5-26363F471D0A}">
      <dgm:prSet/>
      <dgm:spPr/>
      <dgm:t>
        <a:bodyPr/>
        <a:lstStyle/>
        <a:p>
          <a:endParaRPr lang="en-US"/>
        </a:p>
      </dgm:t>
    </dgm:pt>
    <dgm:pt modelId="{1F0CE3FB-6770-4AB1-A916-A2B33778AA73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US" dirty="0"/>
        </a:p>
      </dgm:t>
    </dgm:pt>
    <dgm:pt modelId="{3ED4C94D-F417-4009-A919-1C3236768071}" type="parTrans" cxnId="{279658C9-8258-4E28-B060-C4B8CE776DD1}">
      <dgm:prSet/>
      <dgm:spPr/>
      <dgm:t>
        <a:bodyPr/>
        <a:lstStyle/>
        <a:p>
          <a:endParaRPr lang="en-US"/>
        </a:p>
      </dgm:t>
    </dgm:pt>
    <dgm:pt modelId="{030D7DAF-F302-4EC8-8849-C2A7236ADE05}" type="sibTrans" cxnId="{279658C9-8258-4E28-B060-C4B8CE776DD1}">
      <dgm:prSet/>
      <dgm:spPr/>
      <dgm:t>
        <a:bodyPr/>
        <a:lstStyle/>
        <a:p>
          <a:endParaRPr lang="en-US"/>
        </a:p>
      </dgm:t>
    </dgm:pt>
    <dgm:pt modelId="{FA1A1662-95C8-4F72-B609-210A22AAE733}">
      <dgm:prSet phldrT="[Text]"/>
      <dgm:spPr/>
      <dgm:t>
        <a:bodyPr/>
        <a:lstStyle/>
        <a:p>
          <a:r>
            <a:rPr lang="en-US" dirty="0" smtClean="0"/>
            <a:t>v8</a:t>
          </a:r>
          <a:endParaRPr lang="en-US" dirty="0"/>
        </a:p>
      </dgm:t>
    </dgm:pt>
    <dgm:pt modelId="{D5A0560D-E899-4209-A7EE-7B5E56A0A4DF}" type="parTrans" cxnId="{82929930-7130-4866-A901-4EEBF4201440}">
      <dgm:prSet/>
      <dgm:spPr/>
      <dgm:t>
        <a:bodyPr/>
        <a:lstStyle/>
        <a:p>
          <a:endParaRPr lang="en-US"/>
        </a:p>
      </dgm:t>
    </dgm:pt>
    <dgm:pt modelId="{2A7300F9-1C2F-4400-8D94-11C66F17083C}" type="sibTrans" cxnId="{82929930-7130-4866-A901-4EEBF4201440}">
      <dgm:prSet/>
      <dgm:spPr/>
      <dgm:t>
        <a:bodyPr/>
        <a:lstStyle/>
        <a:p>
          <a:endParaRPr lang="en-US"/>
        </a:p>
      </dgm:t>
    </dgm:pt>
    <dgm:pt modelId="{E81593FE-542F-41B9-990C-649C2DE39937}">
      <dgm:prSet phldrT="[Text]"/>
      <dgm:spPr/>
      <dgm:t>
        <a:bodyPr/>
        <a:lstStyle/>
        <a:p>
          <a:r>
            <a:rPr lang="en-US" dirty="0" smtClean="0"/>
            <a:t>v8::</a:t>
          </a:r>
          <a:r>
            <a:rPr lang="en-US" b="0" i="0" dirty="0" smtClean="0"/>
            <a:t>String</a:t>
          </a:r>
          <a:endParaRPr lang="en-US" dirty="0"/>
        </a:p>
      </dgm:t>
    </dgm:pt>
    <dgm:pt modelId="{A1906F21-1A54-480D-AB9A-7058B4F667C5}" type="parTrans" cxnId="{2C37AD2F-6AEB-4F4D-8C44-B791C90A971D}">
      <dgm:prSet/>
      <dgm:spPr/>
      <dgm:t>
        <a:bodyPr/>
        <a:lstStyle/>
        <a:p>
          <a:endParaRPr lang="en-US"/>
        </a:p>
      </dgm:t>
    </dgm:pt>
    <dgm:pt modelId="{656FD7ED-2D18-439F-80EA-882D9C7A16AE}" type="sibTrans" cxnId="{2C37AD2F-6AEB-4F4D-8C44-B791C90A971D}">
      <dgm:prSet/>
      <dgm:spPr/>
      <dgm:t>
        <a:bodyPr/>
        <a:lstStyle/>
        <a:p>
          <a:endParaRPr lang="en-US"/>
        </a:p>
      </dgm:t>
    </dgm:pt>
    <dgm:pt modelId="{32A2CFC1-F93E-427C-A3C6-1BC41F8BCE17}">
      <dgm:prSet phldrT="[Text]"/>
      <dgm:spPr/>
      <dgm:t>
        <a:bodyPr/>
        <a:lstStyle/>
        <a:p>
          <a:r>
            <a:rPr lang="en-US" dirty="0" smtClean="0"/>
            <a:t>v8::</a:t>
          </a:r>
          <a:r>
            <a:rPr lang="en-US" b="0" i="0" dirty="0" smtClean="0"/>
            <a:t>Integer </a:t>
          </a:r>
          <a:endParaRPr lang="en-US" dirty="0"/>
        </a:p>
      </dgm:t>
    </dgm:pt>
    <dgm:pt modelId="{BF9B18B0-1630-4C6E-ACCC-BA7706705159}" type="parTrans" cxnId="{EEDBA997-2915-4952-A31A-3923E02F65D4}">
      <dgm:prSet/>
      <dgm:spPr/>
      <dgm:t>
        <a:bodyPr/>
        <a:lstStyle/>
        <a:p>
          <a:endParaRPr lang="en-US"/>
        </a:p>
      </dgm:t>
    </dgm:pt>
    <dgm:pt modelId="{BB7DAB6B-47A9-43BF-8A3D-5E18EADDD01C}" type="sibTrans" cxnId="{EEDBA997-2915-4952-A31A-3923E02F65D4}">
      <dgm:prSet/>
      <dgm:spPr/>
      <dgm:t>
        <a:bodyPr/>
        <a:lstStyle/>
        <a:p>
          <a:endParaRPr lang="en-US"/>
        </a:p>
      </dgm:t>
    </dgm:pt>
    <dgm:pt modelId="{F032DBFF-65CA-4124-959A-09A9FDA7D694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0A86E2D9-82EE-47AB-A548-78BCEF643277}" type="parTrans" cxnId="{36B7D10E-FFFE-4DED-AFCF-B17E09D4CBED}">
      <dgm:prSet/>
      <dgm:spPr/>
      <dgm:t>
        <a:bodyPr/>
        <a:lstStyle/>
        <a:p>
          <a:endParaRPr lang="en-US"/>
        </a:p>
      </dgm:t>
    </dgm:pt>
    <dgm:pt modelId="{72D2F4DF-E717-4BD3-BBD2-D1BC944DC75C}" type="sibTrans" cxnId="{36B7D10E-FFFE-4DED-AFCF-B17E09D4CBED}">
      <dgm:prSet/>
      <dgm:spPr/>
      <dgm:t>
        <a:bodyPr/>
        <a:lstStyle/>
        <a:p>
          <a:endParaRPr lang="en-US"/>
        </a:p>
      </dgm:t>
    </dgm:pt>
    <dgm:pt modelId="{1033348C-3C46-4D8D-AB98-2BDCF3C4A200}">
      <dgm:prSet phldrT="[Text]"/>
      <dgm:spPr/>
      <dgm:t>
        <a:bodyPr/>
        <a:lstStyle/>
        <a:p>
          <a:r>
            <a:rPr lang="en-US" dirty="0" smtClean="0"/>
            <a:t>Function template</a:t>
          </a:r>
          <a:endParaRPr lang="en-US" dirty="0"/>
        </a:p>
      </dgm:t>
    </dgm:pt>
    <dgm:pt modelId="{3B424641-CE98-44BD-A267-99978F0EFDC9}" type="parTrans" cxnId="{564F73CC-8783-4679-BA31-C053F5B70C52}">
      <dgm:prSet/>
      <dgm:spPr/>
      <dgm:t>
        <a:bodyPr/>
        <a:lstStyle/>
        <a:p>
          <a:endParaRPr lang="en-US"/>
        </a:p>
      </dgm:t>
    </dgm:pt>
    <dgm:pt modelId="{C2E247EE-4863-47D5-A464-E94FC7C2B546}" type="sibTrans" cxnId="{564F73CC-8783-4679-BA31-C053F5B70C52}">
      <dgm:prSet/>
      <dgm:spPr/>
      <dgm:t>
        <a:bodyPr/>
        <a:lstStyle/>
        <a:p>
          <a:endParaRPr lang="en-US"/>
        </a:p>
      </dgm:t>
    </dgm:pt>
    <dgm:pt modelId="{B3BE6BCA-3194-4DEE-8851-43A02909049E}">
      <dgm:prSet phldrT="[Text]"/>
      <dgm:spPr/>
      <dgm:t>
        <a:bodyPr/>
        <a:lstStyle/>
        <a:p>
          <a:r>
            <a:rPr lang="en-US" dirty="0" smtClean="0"/>
            <a:t>Object template</a:t>
          </a:r>
          <a:endParaRPr lang="en-US" dirty="0"/>
        </a:p>
      </dgm:t>
    </dgm:pt>
    <dgm:pt modelId="{A242FCEE-4330-45CC-B839-53A871C37D9E}" type="parTrans" cxnId="{CFA789D0-544B-4D5A-A305-4492ED847AE7}">
      <dgm:prSet/>
      <dgm:spPr/>
      <dgm:t>
        <a:bodyPr/>
        <a:lstStyle/>
        <a:p>
          <a:endParaRPr lang="en-US"/>
        </a:p>
      </dgm:t>
    </dgm:pt>
    <dgm:pt modelId="{9F793344-01D8-4B4E-B1D2-0D29CF6A800B}" type="sibTrans" cxnId="{CFA789D0-544B-4D5A-A305-4492ED847AE7}">
      <dgm:prSet/>
      <dgm:spPr/>
      <dgm:t>
        <a:bodyPr/>
        <a:lstStyle/>
        <a:p>
          <a:endParaRPr lang="en-US"/>
        </a:p>
      </dgm:t>
    </dgm:pt>
    <dgm:pt modelId="{9E15DC6F-40CF-46C4-9071-EA847D038471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F7BB820A-E9E4-44AB-BE37-D0DBDB7DA3CE}" type="parTrans" cxnId="{27DC2845-98B6-4B17-A912-8E0E0C31AD96}">
      <dgm:prSet/>
      <dgm:spPr/>
      <dgm:t>
        <a:bodyPr/>
        <a:lstStyle/>
        <a:p>
          <a:endParaRPr lang="en-US"/>
        </a:p>
      </dgm:t>
    </dgm:pt>
    <dgm:pt modelId="{889C5C16-C05C-4DF6-A2AD-BFA80BD3408C}" type="sibTrans" cxnId="{27DC2845-98B6-4B17-A912-8E0E0C31AD96}">
      <dgm:prSet/>
      <dgm:spPr/>
      <dgm:t>
        <a:bodyPr/>
        <a:lstStyle/>
        <a:p>
          <a:endParaRPr lang="en-US"/>
        </a:p>
      </dgm:t>
    </dgm:pt>
    <dgm:pt modelId="{19E26EDC-7A02-4346-908B-CAE1CD15DA82}">
      <dgm:prSet phldrT="[Text]"/>
      <dgm:spPr/>
      <dgm:t>
        <a:bodyPr/>
        <a:lstStyle/>
        <a:p>
          <a:r>
            <a:rPr lang="en-US" dirty="0" err="1" smtClean="0"/>
            <a:t>Javascript</a:t>
          </a:r>
          <a:endParaRPr lang="en-US" dirty="0"/>
        </a:p>
      </dgm:t>
    </dgm:pt>
    <dgm:pt modelId="{ACDCF615-2650-4111-A2B0-A0967B99C974}" type="parTrans" cxnId="{1D3393A6-228F-4319-B1AF-3A902CD415F7}">
      <dgm:prSet/>
      <dgm:spPr/>
      <dgm:t>
        <a:bodyPr/>
        <a:lstStyle/>
        <a:p>
          <a:endParaRPr lang="en-US"/>
        </a:p>
      </dgm:t>
    </dgm:pt>
    <dgm:pt modelId="{2F44E719-20F9-4175-B838-82BA3F0D8FBB}" type="sibTrans" cxnId="{1D3393A6-228F-4319-B1AF-3A902CD415F7}">
      <dgm:prSet/>
      <dgm:spPr/>
      <dgm:t>
        <a:bodyPr/>
        <a:lstStyle/>
        <a:p>
          <a:endParaRPr lang="en-US"/>
        </a:p>
      </dgm:t>
    </dgm:pt>
    <dgm:pt modelId="{FEFFED75-F0F3-48C8-AA8D-FD885F93345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A0F85B14-4C48-4E98-84E0-23D774B9E090}" type="parTrans" cxnId="{F4B7E4B3-47BB-4BF9-BF33-05F2166C3554}">
      <dgm:prSet/>
      <dgm:spPr/>
      <dgm:t>
        <a:bodyPr/>
        <a:lstStyle/>
        <a:p>
          <a:endParaRPr lang="en-US"/>
        </a:p>
      </dgm:t>
    </dgm:pt>
    <dgm:pt modelId="{DF23E792-CDC2-4C48-9B0A-5878CE612DF3}" type="sibTrans" cxnId="{F4B7E4B3-47BB-4BF9-BF33-05F2166C3554}">
      <dgm:prSet/>
      <dgm:spPr/>
      <dgm:t>
        <a:bodyPr/>
        <a:lstStyle/>
        <a:p>
          <a:endParaRPr lang="en-US"/>
        </a:p>
      </dgm:t>
    </dgm:pt>
    <dgm:pt modelId="{36F9865F-57A2-4376-9FFB-4537CCE0619E}">
      <dgm:prSet phldrT="[Text]"/>
      <dgm:spPr/>
      <dgm:t>
        <a:bodyPr/>
        <a:lstStyle/>
        <a:p>
          <a:r>
            <a:rPr lang="en-US" b="0" i="0" dirty="0" err="1" smtClean="0"/>
            <a:t>Int</a:t>
          </a:r>
          <a:r>
            <a:rPr lang="en-US" b="0" i="0" dirty="0" smtClean="0"/>
            <a:t> </a:t>
          </a:r>
          <a:endParaRPr lang="en-US" dirty="0"/>
        </a:p>
      </dgm:t>
    </dgm:pt>
    <dgm:pt modelId="{8C3719BF-467A-4F2A-BB39-074D38255B98}" type="parTrans" cxnId="{5E01DD59-5E66-4DE7-8265-3344E546BBD3}">
      <dgm:prSet/>
      <dgm:spPr/>
      <dgm:t>
        <a:bodyPr/>
        <a:lstStyle/>
        <a:p>
          <a:endParaRPr lang="en-US"/>
        </a:p>
      </dgm:t>
    </dgm:pt>
    <dgm:pt modelId="{070B20EF-1AFA-423E-9A47-F917F2961A5B}" type="sibTrans" cxnId="{5E01DD59-5E66-4DE7-8265-3344E546BBD3}">
      <dgm:prSet/>
      <dgm:spPr/>
      <dgm:t>
        <a:bodyPr/>
        <a:lstStyle/>
        <a:p>
          <a:endParaRPr lang="en-US"/>
        </a:p>
      </dgm:t>
    </dgm:pt>
    <dgm:pt modelId="{643AD9E3-2E7E-4B9E-9814-A741BDDA30C1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C362C325-B871-491C-B435-0EBAB8ED525F}" type="parTrans" cxnId="{FB95CCD4-264D-40EE-BF71-6B19095DBDAF}">
      <dgm:prSet/>
      <dgm:spPr/>
      <dgm:t>
        <a:bodyPr/>
        <a:lstStyle/>
        <a:p>
          <a:endParaRPr lang="en-US"/>
        </a:p>
      </dgm:t>
    </dgm:pt>
    <dgm:pt modelId="{AE9A1FE0-0C69-45F0-8817-90EB40D9A674}" type="sibTrans" cxnId="{FB95CCD4-264D-40EE-BF71-6B19095DBDAF}">
      <dgm:prSet/>
      <dgm:spPr/>
      <dgm:t>
        <a:bodyPr/>
        <a:lstStyle/>
        <a:p>
          <a:endParaRPr lang="en-US"/>
        </a:p>
      </dgm:t>
    </dgm:pt>
    <dgm:pt modelId="{6B573FE2-1BD8-40DD-96EB-8D01017536CB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4D28E0E5-259B-40CD-83A1-F389F9975C0E}" type="parTrans" cxnId="{11CA8CA0-58D9-49FC-93FD-9460C372AEC9}">
      <dgm:prSet/>
      <dgm:spPr/>
      <dgm:t>
        <a:bodyPr/>
        <a:lstStyle/>
        <a:p>
          <a:endParaRPr lang="en-US"/>
        </a:p>
      </dgm:t>
    </dgm:pt>
    <dgm:pt modelId="{4ED60775-B3C5-40FD-A110-61A950A38F7F}" type="sibTrans" cxnId="{11CA8CA0-58D9-49FC-93FD-9460C372AEC9}">
      <dgm:prSet/>
      <dgm:spPr/>
      <dgm:t>
        <a:bodyPr/>
        <a:lstStyle/>
        <a:p>
          <a:endParaRPr lang="en-US"/>
        </a:p>
      </dgm:t>
    </dgm:pt>
    <dgm:pt modelId="{2E0D3021-FD66-4685-9880-1079AFD4EBE3}">
      <dgm:prSet phldrT="[Text]"/>
      <dgm:spPr/>
      <dgm:t>
        <a:bodyPr/>
        <a:lstStyle/>
        <a:p>
          <a:r>
            <a:rPr lang="en-US" dirty="0" smtClean="0"/>
            <a:t>double</a:t>
          </a:r>
          <a:endParaRPr lang="en-US" dirty="0"/>
        </a:p>
      </dgm:t>
    </dgm:pt>
    <dgm:pt modelId="{56865E04-69CA-445F-9994-BCECDBAA0610}" type="parTrans" cxnId="{20AC272D-E28D-4F90-A3CF-BA3D2ECC0B7A}">
      <dgm:prSet/>
      <dgm:spPr/>
      <dgm:t>
        <a:bodyPr/>
        <a:lstStyle/>
        <a:p>
          <a:endParaRPr lang="en-US"/>
        </a:p>
      </dgm:t>
    </dgm:pt>
    <dgm:pt modelId="{BFF404C3-A124-4756-9318-C64F530CF97F}" type="sibTrans" cxnId="{20AC272D-E28D-4F90-A3CF-BA3D2ECC0B7A}">
      <dgm:prSet/>
      <dgm:spPr/>
      <dgm:t>
        <a:bodyPr/>
        <a:lstStyle/>
        <a:p>
          <a:endParaRPr lang="en-US"/>
        </a:p>
      </dgm:t>
    </dgm:pt>
    <dgm:pt modelId="{30627E22-EEB0-4799-83AE-D24E814E2855}">
      <dgm:prSet phldrT="[Text]"/>
      <dgm:spPr/>
      <dgm:t>
        <a:bodyPr/>
        <a:lstStyle/>
        <a:p>
          <a:r>
            <a:rPr lang="en-US" dirty="0" smtClean="0"/>
            <a:t>v8::</a:t>
          </a:r>
          <a:r>
            <a:rPr lang="en-US" b="0" i="0" dirty="0" smtClean="0"/>
            <a:t>Double</a:t>
          </a:r>
          <a:endParaRPr lang="en-US" dirty="0"/>
        </a:p>
      </dgm:t>
    </dgm:pt>
    <dgm:pt modelId="{A5CAB2DA-1333-401D-8A7B-8FD8EDA62BAB}" type="parTrans" cxnId="{457CDB99-D5B1-4699-9E20-7FE848F99505}">
      <dgm:prSet/>
      <dgm:spPr/>
      <dgm:t>
        <a:bodyPr/>
        <a:lstStyle/>
        <a:p>
          <a:endParaRPr lang="en-US"/>
        </a:p>
      </dgm:t>
    </dgm:pt>
    <dgm:pt modelId="{81322E16-EF04-49CB-986C-0C70087671ED}" type="sibTrans" cxnId="{457CDB99-D5B1-4699-9E20-7FE848F99505}">
      <dgm:prSet/>
      <dgm:spPr/>
      <dgm:t>
        <a:bodyPr/>
        <a:lstStyle/>
        <a:p>
          <a:endParaRPr lang="en-US"/>
        </a:p>
      </dgm:t>
    </dgm:pt>
    <dgm:pt modelId="{9DF3FBE7-0CCF-4EF9-9D2E-2E12DB24D427}">
      <dgm:prSet phldrT="[Text]"/>
      <dgm:spPr/>
      <dgm:t>
        <a:bodyPr/>
        <a:lstStyle/>
        <a:p>
          <a:r>
            <a:rPr lang="en-US" b="0" i="0" dirty="0" smtClean="0"/>
            <a:t>Double </a:t>
          </a:r>
          <a:endParaRPr lang="en-US" dirty="0"/>
        </a:p>
      </dgm:t>
    </dgm:pt>
    <dgm:pt modelId="{DBE84072-D021-4241-AF64-B1DAE8516D7E}" type="parTrans" cxnId="{FC0704C0-E34C-4043-BC22-B257362F8648}">
      <dgm:prSet/>
      <dgm:spPr/>
      <dgm:t>
        <a:bodyPr/>
        <a:lstStyle/>
        <a:p>
          <a:endParaRPr lang="en-US"/>
        </a:p>
      </dgm:t>
    </dgm:pt>
    <dgm:pt modelId="{4F898030-9D8E-4FC2-9C67-B0A41ADF5E77}" type="sibTrans" cxnId="{FC0704C0-E34C-4043-BC22-B257362F8648}">
      <dgm:prSet/>
      <dgm:spPr/>
      <dgm:t>
        <a:bodyPr/>
        <a:lstStyle/>
        <a:p>
          <a:endParaRPr lang="en-US"/>
        </a:p>
      </dgm:t>
    </dgm:pt>
    <dgm:pt modelId="{BE459F8B-DDCE-496B-8D34-CD3F8AB2F9D9}" type="pres">
      <dgm:prSet presAssocID="{DED15ED0-D5DB-45D6-B9BC-8635103849E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0E81D8F-CE18-41DF-A422-3202D9069C5E}" type="pres">
      <dgm:prSet presAssocID="{DDB3556D-D8C1-416A-BC3D-469EBC5C7C0F}" presName="posSpace" presStyleCnt="0"/>
      <dgm:spPr/>
    </dgm:pt>
    <dgm:pt modelId="{B910BD02-BFF5-451D-BECF-2FD11105AC43}" type="pres">
      <dgm:prSet presAssocID="{DDB3556D-D8C1-416A-BC3D-469EBC5C7C0F}" presName="vertFlow" presStyleCnt="0"/>
      <dgm:spPr/>
    </dgm:pt>
    <dgm:pt modelId="{8497B89F-EFC9-438A-B514-B161865D9E09}" type="pres">
      <dgm:prSet presAssocID="{DDB3556D-D8C1-416A-BC3D-469EBC5C7C0F}" presName="topSpace" presStyleCnt="0"/>
      <dgm:spPr/>
    </dgm:pt>
    <dgm:pt modelId="{C8B7D8FB-79DD-4E89-AA94-67D518D2188B}" type="pres">
      <dgm:prSet presAssocID="{DDB3556D-D8C1-416A-BC3D-469EBC5C7C0F}" presName="firstComp" presStyleCnt="0"/>
      <dgm:spPr/>
    </dgm:pt>
    <dgm:pt modelId="{1D29117E-405F-4FFC-8C9A-9462F88713C0}" type="pres">
      <dgm:prSet presAssocID="{DDB3556D-D8C1-416A-BC3D-469EBC5C7C0F}" presName="firstChild" presStyleLbl="bgAccFollowNode1" presStyleIdx="0" presStyleCnt="15"/>
      <dgm:spPr/>
      <dgm:t>
        <a:bodyPr/>
        <a:lstStyle/>
        <a:p>
          <a:endParaRPr lang="en-US"/>
        </a:p>
      </dgm:t>
    </dgm:pt>
    <dgm:pt modelId="{9B09F59D-209C-40F6-A660-96276BEF44FE}" type="pres">
      <dgm:prSet presAssocID="{DDB3556D-D8C1-416A-BC3D-469EBC5C7C0F}" presName="firstChildTx" presStyleLbl="bgAccFollow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68649-6C96-4FED-9F50-373631A71C77}" type="pres">
      <dgm:prSet presAssocID="{1F0CE3FB-6770-4AB1-A916-A2B33778AA73}" presName="comp" presStyleCnt="0"/>
      <dgm:spPr/>
    </dgm:pt>
    <dgm:pt modelId="{E5222FAA-9F40-4272-996A-0856E3A051BB}" type="pres">
      <dgm:prSet presAssocID="{1F0CE3FB-6770-4AB1-A916-A2B33778AA73}" presName="child" presStyleLbl="bgAccFollowNode1" presStyleIdx="1" presStyleCnt="15"/>
      <dgm:spPr/>
      <dgm:t>
        <a:bodyPr/>
        <a:lstStyle/>
        <a:p>
          <a:endParaRPr lang="en-US"/>
        </a:p>
      </dgm:t>
    </dgm:pt>
    <dgm:pt modelId="{59C4D8CA-F33F-4E15-8558-65000C658FD2}" type="pres">
      <dgm:prSet presAssocID="{1F0CE3FB-6770-4AB1-A916-A2B33778AA73}" presName="childTx" presStyleLbl="bgAccFollow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E3D0E-298A-4B2A-8914-74ED0E9330B8}" type="pres">
      <dgm:prSet presAssocID="{2E0D3021-FD66-4685-9880-1079AFD4EBE3}" presName="comp" presStyleCnt="0"/>
      <dgm:spPr/>
    </dgm:pt>
    <dgm:pt modelId="{0EF9B851-1D3B-4851-9947-A16FDAAAC710}" type="pres">
      <dgm:prSet presAssocID="{2E0D3021-FD66-4685-9880-1079AFD4EBE3}" presName="child" presStyleLbl="bgAccFollowNode1" presStyleIdx="2" presStyleCnt="15"/>
      <dgm:spPr/>
      <dgm:t>
        <a:bodyPr/>
        <a:lstStyle/>
        <a:p>
          <a:endParaRPr lang="en-US"/>
        </a:p>
      </dgm:t>
    </dgm:pt>
    <dgm:pt modelId="{51B5D570-F8FD-4CAD-BB45-F53F30FEBFDC}" type="pres">
      <dgm:prSet presAssocID="{2E0D3021-FD66-4685-9880-1079AFD4EBE3}" presName="childTx" presStyleLbl="bg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3B3E48-22EF-48DD-8EED-BADB21676C25}" type="pres">
      <dgm:prSet presAssocID="{F032DBFF-65CA-4124-959A-09A9FDA7D694}" presName="comp" presStyleCnt="0"/>
      <dgm:spPr/>
    </dgm:pt>
    <dgm:pt modelId="{C4175F7A-052D-437F-A7C0-7E04B1BF0158}" type="pres">
      <dgm:prSet presAssocID="{F032DBFF-65CA-4124-959A-09A9FDA7D694}" presName="child" presStyleLbl="bgAccFollowNode1" presStyleIdx="3" presStyleCnt="15"/>
      <dgm:spPr/>
      <dgm:t>
        <a:bodyPr/>
        <a:lstStyle/>
        <a:p>
          <a:endParaRPr lang="en-US"/>
        </a:p>
      </dgm:t>
    </dgm:pt>
    <dgm:pt modelId="{B446BC0D-567C-4269-BCFE-D62AD4966011}" type="pres">
      <dgm:prSet presAssocID="{F032DBFF-65CA-4124-959A-09A9FDA7D694}" presName="childTx" presStyleLbl="bgAccFollow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9E1D6-E7DD-4DD3-8DF0-F4007B160728}" type="pres">
      <dgm:prSet presAssocID="{9E15DC6F-40CF-46C4-9071-EA847D038471}" presName="comp" presStyleCnt="0"/>
      <dgm:spPr/>
    </dgm:pt>
    <dgm:pt modelId="{FA465E57-1ED4-4465-8637-984496685E47}" type="pres">
      <dgm:prSet presAssocID="{9E15DC6F-40CF-46C4-9071-EA847D038471}" presName="child" presStyleLbl="bgAccFollowNode1" presStyleIdx="4" presStyleCnt="15"/>
      <dgm:spPr/>
      <dgm:t>
        <a:bodyPr/>
        <a:lstStyle/>
        <a:p>
          <a:endParaRPr lang="en-US"/>
        </a:p>
      </dgm:t>
    </dgm:pt>
    <dgm:pt modelId="{96FD4943-F843-4A34-9785-2D96EEB60B06}" type="pres">
      <dgm:prSet presAssocID="{9E15DC6F-40CF-46C4-9071-EA847D038471}" presName="childTx" presStyleLbl="bgAccFollow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90D41-AE1C-4FB8-BC98-F7ED17B3DAA4}" type="pres">
      <dgm:prSet presAssocID="{DDB3556D-D8C1-416A-BC3D-469EBC5C7C0F}" presName="negSpace" presStyleCnt="0"/>
      <dgm:spPr/>
    </dgm:pt>
    <dgm:pt modelId="{DB2FBD9F-ADAF-44D2-B2E0-62946D5B2611}" type="pres">
      <dgm:prSet presAssocID="{DDB3556D-D8C1-416A-BC3D-469EBC5C7C0F}" presName="circle" presStyleLbl="node1" presStyleIdx="0" presStyleCnt="3"/>
      <dgm:spPr/>
      <dgm:t>
        <a:bodyPr/>
        <a:lstStyle/>
        <a:p>
          <a:endParaRPr lang="en-US"/>
        </a:p>
      </dgm:t>
    </dgm:pt>
    <dgm:pt modelId="{5AE48763-35FE-447F-A7CA-6394C3C3B3B4}" type="pres">
      <dgm:prSet presAssocID="{EFFB9AF0-D377-4714-8DBB-20AA0BA8CEDA}" presName="transSpace" presStyleCnt="0"/>
      <dgm:spPr/>
    </dgm:pt>
    <dgm:pt modelId="{9C948BB4-0822-474E-8E10-1C967FE808C6}" type="pres">
      <dgm:prSet presAssocID="{FA1A1662-95C8-4F72-B609-210A22AAE733}" presName="posSpace" presStyleCnt="0"/>
      <dgm:spPr/>
    </dgm:pt>
    <dgm:pt modelId="{58D34436-1ECF-4E6D-AC29-D8F6E7AEFCCA}" type="pres">
      <dgm:prSet presAssocID="{FA1A1662-95C8-4F72-B609-210A22AAE733}" presName="vertFlow" presStyleCnt="0"/>
      <dgm:spPr/>
    </dgm:pt>
    <dgm:pt modelId="{910F3CBD-5DF0-4155-B319-965B3EF802E0}" type="pres">
      <dgm:prSet presAssocID="{FA1A1662-95C8-4F72-B609-210A22AAE733}" presName="topSpace" presStyleCnt="0"/>
      <dgm:spPr/>
    </dgm:pt>
    <dgm:pt modelId="{FB7FC8A2-F522-47AF-8ADE-3F2E1864B811}" type="pres">
      <dgm:prSet presAssocID="{FA1A1662-95C8-4F72-B609-210A22AAE733}" presName="firstComp" presStyleCnt="0"/>
      <dgm:spPr/>
    </dgm:pt>
    <dgm:pt modelId="{5A3D5225-5B9F-4FE0-8CBF-C738AE152816}" type="pres">
      <dgm:prSet presAssocID="{FA1A1662-95C8-4F72-B609-210A22AAE733}" presName="firstChild" presStyleLbl="bgAccFollowNode1" presStyleIdx="5" presStyleCnt="15"/>
      <dgm:spPr/>
      <dgm:t>
        <a:bodyPr/>
        <a:lstStyle/>
        <a:p>
          <a:endParaRPr lang="en-US"/>
        </a:p>
      </dgm:t>
    </dgm:pt>
    <dgm:pt modelId="{9DE1CC61-EB77-4301-903F-5C522522893A}" type="pres">
      <dgm:prSet presAssocID="{FA1A1662-95C8-4F72-B609-210A22AAE733}" presName="firstChildTx" presStyleLbl="bg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9AE06-B015-4454-9F7A-40B3C7EFC5B0}" type="pres">
      <dgm:prSet presAssocID="{32A2CFC1-F93E-427C-A3C6-1BC41F8BCE17}" presName="comp" presStyleCnt="0"/>
      <dgm:spPr/>
    </dgm:pt>
    <dgm:pt modelId="{EB735C2A-C7D7-409F-8D90-48FD89A570F7}" type="pres">
      <dgm:prSet presAssocID="{32A2CFC1-F93E-427C-A3C6-1BC41F8BCE17}" presName="child" presStyleLbl="bgAccFollowNode1" presStyleIdx="6" presStyleCnt="15"/>
      <dgm:spPr/>
      <dgm:t>
        <a:bodyPr/>
        <a:lstStyle/>
        <a:p>
          <a:endParaRPr lang="en-US"/>
        </a:p>
      </dgm:t>
    </dgm:pt>
    <dgm:pt modelId="{9AA1FC5E-A904-4215-97F3-31F55A950111}" type="pres">
      <dgm:prSet presAssocID="{32A2CFC1-F93E-427C-A3C6-1BC41F8BCE17}" presName="childTx" presStyleLbl="bgAccFollow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FD088-AFBB-4FC8-86E5-0A2AFC054389}" type="pres">
      <dgm:prSet presAssocID="{30627E22-EEB0-4799-83AE-D24E814E2855}" presName="comp" presStyleCnt="0"/>
      <dgm:spPr/>
    </dgm:pt>
    <dgm:pt modelId="{EC43F0AF-6A96-4F4B-9851-142ACE15820D}" type="pres">
      <dgm:prSet presAssocID="{30627E22-EEB0-4799-83AE-D24E814E2855}" presName="child" presStyleLbl="bgAccFollowNode1" presStyleIdx="7" presStyleCnt="15"/>
      <dgm:spPr/>
      <dgm:t>
        <a:bodyPr/>
        <a:lstStyle/>
        <a:p>
          <a:endParaRPr lang="en-US"/>
        </a:p>
      </dgm:t>
    </dgm:pt>
    <dgm:pt modelId="{2748AACB-3E8B-4A14-9A80-E609504963F2}" type="pres">
      <dgm:prSet presAssocID="{30627E22-EEB0-4799-83AE-D24E814E2855}" presName="childTx" presStyleLbl="bgAccFollow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9F9B1B-1F7D-41B9-9ACD-02FC42EC5309}" type="pres">
      <dgm:prSet presAssocID="{1033348C-3C46-4D8D-AB98-2BDCF3C4A200}" presName="comp" presStyleCnt="0"/>
      <dgm:spPr/>
    </dgm:pt>
    <dgm:pt modelId="{CC2E6888-4CFA-401D-8AC2-9BDAFB91C6FF}" type="pres">
      <dgm:prSet presAssocID="{1033348C-3C46-4D8D-AB98-2BDCF3C4A200}" presName="child" presStyleLbl="bgAccFollowNode1" presStyleIdx="8" presStyleCnt="15"/>
      <dgm:spPr/>
      <dgm:t>
        <a:bodyPr/>
        <a:lstStyle/>
        <a:p>
          <a:endParaRPr lang="en-US"/>
        </a:p>
      </dgm:t>
    </dgm:pt>
    <dgm:pt modelId="{6A3FFE9D-7C31-43A0-9B94-E2B180C8A1FB}" type="pres">
      <dgm:prSet presAssocID="{1033348C-3C46-4D8D-AB98-2BDCF3C4A200}" presName="childTx" presStyleLbl="bg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FF301-F864-4464-8711-B3B2DA428A6F}" type="pres">
      <dgm:prSet presAssocID="{B3BE6BCA-3194-4DEE-8851-43A02909049E}" presName="comp" presStyleCnt="0"/>
      <dgm:spPr/>
    </dgm:pt>
    <dgm:pt modelId="{3D7BABD8-43B1-4C95-8385-9E7C7D472CC2}" type="pres">
      <dgm:prSet presAssocID="{B3BE6BCA-3194-4DEE-8851-43A02909049E}" presName="child" presStyleLbl="bgAccFollowNode1" presStyleIdx="9" presStyleCnt="15"/>
      <dgm:spPr/>
      <dgm:t>
        <a:bodyPr/>
        <a:lstStyle/>
        <a:p>
          <a:endParaRPr lang="en-US"/>
        </a:p>
      </dgm:t>
    </dgm:pt>
    <dgm:pt modelId="{72CFE0EE-FA45-446B-8C3D-7D8BF1A073AD}" type="pres">
      <dgm:prSet presAssocID="{B3BE6BCA-3194-4DEE-8851-43A02909049E}" presName="childTx" presStyleLbl="bgAccFollow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D92C9-C1DB-42B0-80D5-496A0079318F}" type="pres">
      <dgm:prSet presAssocID="{FA1A1662-95C8-4F72-B609-210A22AAE733}" presName="negSpace" presStyleCnt="0"/>
      <dgm:spPr/>
    </dgm:pt>
    <dgm:pt modelId="{549CF8A6-5571-4788-8ADE-AD5360EA9DC0}" type="pres">
      <dgm:prSet presAssocID="{FA1A1662-95C8-4F72-B609-210A22AAE733}" presName="circle" presStyleLbl="node1" presStyleIdx="1" presStyleCnt="3"/>
      <dgm:spPr/>
      <dgm:t>
        <a:bodyPr/>
        <a:lstStyle/>
        <a:p>
          <a:endParaRPr lang="en-US"/>
        </a:p>
      </dgm:t>
    </dgm:pt>
    <dgm:pt modelId="{A9510232-670C-4FA9-A4F0-2E1453CE207F}" type="pres">
      <dgm:prSet presAssocID="{2A7300F9-1C2F-4400-8D94-11C66F17083C}" presName="transSpace" presStyleCnt="0"/>
      <dgm:spPr/>
    </dgm:pt>
    <dgm:pt modelId="{0D355464-4AFD-4D56-B387-D8F1599DD44F}" type="pres">
      <dgm:prSet presAssocID="{19E26EDC-7A02-4346-908B-CAE1CD15DA82}" presName="posSpace" presStyleCnt="0"/>
      <dgm:spPr/>
    </dgm:pt>
    <dgm:pt modelId="{A1F6BE9D-9E8F-4A3F-ABF4-11DDA3E8C72D}" type="pres">
      <dgm:prSet presAssocID="{19E26EDC-7A02-4346-908B-CAE1CD15DA82}" presName="vertFlow" presStyleCnt="0"/>
      <dgm:spPr/>
    </dgm:pt>
    <dgm:pt modelId="{0D276608-57BB-4FCA-8342-5C56F3F3C2ED}" type="pres">
      <dgm:prSet presAssocID="{19E26EDC-7A02-4346-908B-CAE1CD15DA82}" presName="topSpace" presStyleCnt="0"/>
      <dgm:spPr/>
    </dgm:pt>
    <dgm:pt modelId="{B0C56B9F-77F3-4144-A89E-6430EC0FBBF1}" type="pres">
      <dgm:prSet presAssocID="{19E26EDC-7A02-4346-908B-CAE1CD15DA82}" presName="firstComp" presStyleCnt="0"/>
      <dgm:spPr/>
    </dgm:pt>
    <dgm:pt modelId="{77132862-2584-4413-AEC8-ED56D6C2AD77}" type="pres">
      <dgm:prSet presAssocID="{19E26EDC-7A02-4346-908B-CAE1CD15DA82}" presName="firstChild" presStyleLbl="bgAccFollowNode1" presStyleIdx="10" presStyleCnt="15"/>
      <dgm:spPr/>
      <dgm:t>
        <a:bodyPr/>
        <a:lstStyle/>
        <a:p>
          <a:endParaRPr lang="en-US"/>
        </a:p>
      </dgm:t>
    </dgm:pt>
    <dgm:pt modelId="{3206CA3F-929F-403A-9C1A-EC699DE7709A}" type="pres">
      <dgm:prSet presAssocID="{19E26EDC-7A02-4346-908B-CAE1CD15DA82}" presName="firstChildTx" presStyleLbl="bgAccFollow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01C0B-FF65-46CD-9168-006C6AA4F94A}" type="pres">
      <dgm:prSet presAssocID="{36F9865F-57A2-4376-9FFB-4537CCE0619E}" presName="comp" presStyleCnt="0"/>
      <dgm:spPr/>
    </dgm:pt>
    <dgm:pt modelId="{61850FBE-18A9-40D8-B681-A9E423E1038D}" type="pres">
      <dgm:prSet presAssocID="{36F9865F-57A2-4376-9FFB-4537CCE0619E}" presName="child" presStyleLbl="bgAccFollowNode1" presStyleIdx="11" presStyleCnt="15"/>
      <dgm:spPr/>
      <dgm:t>
        <a:bodyPr/>
        <a:lstStyle/>
        <a:p>
          <a:endParaRPr lang="en-US"/>
        </a:p>
      </dgm:t>
    </dgm:pt>
    <dgm:pt modelId="{D1907024-BAF2-4D7D-91ED-90C8B8296265}" type="pres">
      <dgm:prSet presAssocID="{36F9865F-57A2-4376-9FFB-4537CCE0619E}" presName="childTx" presStyleLbl="bg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EA5D7-676B-4C09-BAB9-5B3E547892E7}" type="pres">
      <dgm:prSet presAssocID="{9DF3FBE7-0CCF-4EF9-9D2E-2E12DB24D427}" presName="comp" presStyleCnt="0"/>
      <dgm:spPr/>
    </dgm:pt>
    <dgm:pt modelId="{D7923809-1FB1-4972-8D5B-02BD55CF6CE3}" type="pres">
      <dgm:prSet presAssocID="{9DF3FBE7-0CCF-4EF9-9D2E-2E12DB24D427}" presName="child" presStyleLbl="bgAccFollowNode1" presStyleIdx="12" presStyleCnt="15"/>
      <dgm:spPr/>
      <dgm:t>
        <a:bodyPr/>
        <a:lstStyle/>
        <a:p>
          <a:endParaRPr lang="en-US"/>
        </a:p>
      </dgm:t>
    </dgm:pt>
    <dgm:pt modelId="{93363B25-8E7B-4CB2-AA7A-5372573BD178}" type="pres">
      <dgm:prSet presAssocID="{9DF3FBE7-0CCF-4EF9-9D2E-2E12DB24D427}" presName="childTx" presStyleLbl="bgAccFollow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40CA7-40F5-4FEB-B5DF-08B66ED09C51}" type="pres">
      <dgm:prSet presAssocID="{643AD9E3-2E7E-4B9E-9814-A741BDDA30C1}" presName="comp" presStyleCnt="0"/>
      <dgm:spPr/>
    </dgm:pt>
    <dgm:pt modelId="{538AFEE5-1CE2-4895-8CEC-BF630C5A819D}" type="pres">
      <dgm:prSet presAssocID="{643AD9E3-2E7E-4B9E-9814-A741BDDA30C1}" presName="child" presStyleLbl="bgAccFollowNode1" presStyleIdx="13" presStyleCnt="15" custLinFactNeighborX="42"/>
      <dgm:spPr/>
      <dgm:t>
        <a:bodyPr/>
        <a:lstStyle/>
        <a:p>
          <a:endParaRPr lang="en-US"/>
        </a:p>
      </dgm:t>
    </dgm:pt>
    <dgm:pt modelId="{B10ECE7F-1440-4C09-8F35-77A93F145A15}" type="pres">
      <dgm:prSet presAssocID="{643AD9E3-2E7E-4B9E-9814-A741BDDA30C1}" presName="childTx" presStyleLbl="bgAccFollow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50AC5-7BBB-4017-97EF-B55A11FE1FB3}" type="pres">
      <dgm:prSet presAssocID="{6B573FE2-1BD8-40DD-96EB-8D01017536CB}" presName="comp" presStyleCnt="0"/>
      <dgm:spPr/>
    </dgm:pt>
    <dgm:pt modelId="{B384166A-D95E-42C9-8EB2-3D6BDABC72A4}" type="pres">
      <dgm:prSet presAssocID="{6B573FE2-1BD8-40DD-96EB-8D01017536CB}" presName="child" presStyleLbl="bgAccFollowNode1" presStyleIdx="14" presStyleCnt="15"/>
      <dgm:spPr/>
      <dgm:t>
        <a:bodyPr/>
        <a:lstStyle/>
        <a:p>
          <a:endParaRPr lang="en-US"/>
        </a:p>
      </dgm:t>
    </dgm:pt>
    <dgm:pt modelId="{5E664BAD-CB81-40F7-BE36-67C1D2ED666B}" type="pres">
      <dgm:prSet presAssocID="{6B573FE2-1BD8-40DD-96EB-8D01017536CB}" presName="childTx" presStyleLbl="bgAccFollow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8799A-681C-4E41-BEF6-C72B21E9DE60}" type="pres">
      <dgm:prSet presAssocID="{19E26EDC-7A02-4346-908B-CAE1CD15DA82}" presName="negSpace" presStyleCnt="0"/>
      <dgm:spPr/>
    </dgm:pt>
    <dgm:pt modelId="{DAA07B26-463D-49BE-A8FD-3FAC1CBEFF9A}" type="pres">
      <dgm:prSet presAssocID="{19E26EDC-7A02-4346-908B-CAE1CD15DA82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5E01DD59-5E66-4DE7-8265-3344E546BBD3}" srcId="{19E26EDC-7A02-4346-908B-CAE1CD15DA82}" destId="{36F9865F-57A2-4376-9FFB-4537CCE0619E}" srcOrd="1" destOrd="0" parTransId="{8C3719BF-467A-4F2A-BB39-074D38255B98}" sibTransId="{070B20EF-1AFA-423E-9A47-F917F2961A5B}"/>
    <dgm:cxn modelId="{00B5D846-6DE2-43E3-AB65-FFDFBEC5BB12}" type="presOf" srcId="{30627E22-EEB0-4799-83AE-D24E814E2855}" destId="{2748AACB-3E8B-4A14-9A80-E609504963F2}" srcOrd="1" destOrd="0" presId="urn:microsoft.com/office/officeart/2005/8/layout/hList9"/>
    <dgm:cxn modelId="{A6A8D457-7805-4F05-B9F0-489F8157DF8D}" type="presOf" srcId="{DED15ED0-D5DB-45D6-B9BC-8635103849EE}" destId="{BE459F8B-DDCE-496B-8D34-CD3F8AB2F9D9}" srcOrd="0" destOrd="0" presId="urn:microsoft.com/office/officeart/2005/8/layout/hList9"/>
    <dgm:cxn modelId="{86F1BED6-4A4F-4530-B98C-9A03F92F5412}" type="presOf" srcId="{9E15DC6F-40CF-46C4-9071-EA847D038471}" destId="{FA465E57-1ED4-4465-8637-984496685E47}" srcOrd="0" destOrd="0" presId="urn:microsoft.com/office/officeart/2005/8/layout/hList9"/>
    <dgm:cxn modelId="{641C4BE3-6316-45B3-81EE-DF74E46A53A3}" type="presOf" srcId="{1033348C-3C46-4D8D-AB98-2BDCF3C4A200}" destId="{6A3FFE9D-7C31-43A0-9B94-E2B180C8A1FB}" srcOrd="1" destOrd="0" presId="urn:microsoft.com/office/officeart/2005/8/layout/hList9"/>
    <dgm:cxn modelId="{5A28B132-8C64-4EB8-9E79-AC62C957A555}" type="presOf" srcId="{DDB3556D-D8C1-416A-BC3D-469EBC5C7C0F}" destId="{DB2FBD9F-ADAF-44D2-B2E0-62946D5B2611}" srcOrd="0" destOrd="0" presId="urn:microsoft.com/office/officeart/2005/8/layout/hList9"/>
    <dgm:cxn modelId="{8C7589F7-2B1D-4DB3-ABE1-9F1351A1C18A}" type="presOf" srcId="{19E26EDC-7A02-4346-908B-CAE1CD15DA82}" destId="{DAA07B26-463D-49BE-A8FD-3FAC1CBEFF9A}" srcOrd="0" destOrd="0" presId="urn:microsoft.com/office/officeart/2005/8/layout/hList9"/>
    <dgm:cxn modelId="{20AC272D-E28D-4F90-A3CF-BA3D2ECC0B7A}" srcId="{DDB3556D-D8C1-416A-BC3D-469EBC5C7C0F}" destId="{2E0D3021-FD66-4685-9880-1079AFD4EBE3}" srcOrd="2" destOrd="0" parTransId="{56865E04-69CA-445F-9994-BCECDBAA0610}" sibTransId="{BFF404C3-A124-4756-9318-C64F530CF97F}"/>
    <dgm:cxn modelId="{90CB63DC-7268-477A-AADD-A06FDB46EB16}" type="presOf" srcId="{BA028C5C-BDC2-4D53-A465-1C15C2A1B93E}" destId="{9B09F59D-209C-40F6-A660-96276BEF44FE}" srcOrd="1" destOrd="0" presId="urn:microsoft.com/office/officeart/2005/8/layout/hList9"/>
    <dgm:cxn modelId="{515FA26B-A194-43AD-A52D-51E85F9B4775}" type="presOf" srcId="{F032DBFF-65CA-4124-959A-09A9FDA7D694}" destId="{B446BC0D-567C-4269-BCFE-D62AD4966011}" srcOrd="1" destOrd="0" presId="urn:microsoft.com/office/officeart/2005/8/layout/hList9"/>
    <dgm:cxn modelId="{3987E6C1-D768-41D1-9AAC-1A40FA2D899E}" type="presOf" srcId="{1033348C-3C46-4D8D-AB98-2BDCF3C4A200}" destId="{CC2E6888-4CFA-401D-8AC2-9BDAFB91C6FF}" srcOrd="0" destOrd="0" presId="urn:microsoft.com/office/officeart/2005/8/layout/hList9"/>
    <dgm:cxn modelId="{FB95CCD4-264D-40EE-BF71-6B19095DBDAF}" srcId="{19E26EDC-7A02-4346-908B-CAE1CD15DA82}" destId="{643AD9E3-2E7E-4B9E-9814-A741BDDA30C1}" srcOrd="3" destOrd="0" parTransId="{C362C325-B871-491C-B435-0EBAB8ED525F}" sibTransId="{AE9A1FE0-0C69-45F0-8817-90EB40D9A674}"/>
    <dgm:cxn modelId="{1510879A-77EB-4182-AD1E-88544F1ED168}" type="presOf" srcId="{FA1A1662-95C8-4F72-B609-210A22AAE733}" destId="{549CF8A6-5571-4788-8ADE-AD5360EA9DC0}" srcOrd="0" destOrd="0" presId="urn:microsoft.com/office/officeart/2005/8/layout/hList9"/>
    <dgm:cxn modelId="{1D3393A6-228F-4319-B1AF-3A902CD415F7}" srcId="{DED15ED0-D5DB-45D6-B9BC-8635103849EE}" destId="{19E26EDC-7A02-4346-908B-CAE1CD15DA82}" srcOrd="2" destOrd="0" parTransId="{ACDCF615-2650-4111-A2B0-A0967B99C974}" sibTransId="{2F44E719-20F9-4175-B838-82BA3F0D8FBB}"/>
    <dgm:cxn modelId="{2201673F-1702-49EA-A203-AB73F569B482}" type="presOf" srcId="{36F9865F-57A2-4376-9FFB-4537CCE0619E}" destId="{D1907024-BAF2-4D7D-91ED-90C8B8296265}" srcOrd="1" destOrd="0" presId="urn:microsoft.com/office/officeart/2005/8/layout/hList9"/>
    <dgm:cxn modelId="{45AEFEDB-8C66-4ED0-9D5A-1408AFC74D38}" type="presOf" srcId="{36F9865F-57A2-4376-9FFB-4537CCE0619E}" destId="{61850FBE-18A9-40D8-B681-A9E423E1038D}" srcOrd="0" destOrd="0" presId="urn:microsoft.com/office/officeart/2005/8/layout/hList9"/>
    <dgm:cxn modelId="{D91AE4FF-D458-494A-98DE-0AD446B4E03D}" type="presOf" srcId="{9DF3FBE7-0CCF-4EF9-9D2E-2E12DB24D427}" destId="{D7923809-1FB1-4972-8D5B-02BD55CF6CE3}" srcOrd="0" destOrd="0" presId="urn:microsoft.com/office/officeart/2005/8/layout/hList9"/>
    <dgm:cxn modelId="{0FAE8C83-378C-4058-8A09-7BC8C954E079}" type="presOf" srcId="{2E0D3021-FD66-4685-9880-1079AFD4EBE3}" destId="{0EF9B851-1D3B-4851-9947-A16FDAAAC710}" srcOrd="0" destOrd="0" presId="urn:microsoft.com/office/officeart/2005/8/layout/hList9"/>
    <dgm:cxn modelId="{929438DC-C0C3-4300-9E82-0C9D28D115A3}" type="presOf" srcId="{643AD9E3-2E7E-4B9E-9814-A741BDDA30C1}" destId="{538AFEE5-1CE2-4895-8CEC-BF630C5A819D}" srcOrd="0" destOrd="0" presId="urn:microsoft.com/office/officeart/2005/8/layout/hList9"/>
    <dgm:cxn modelId="{EEDBA997-2915-4952-A31A-3923E02F65D4}" srcId="{FA1A1662-95C8-4F72-B609-210A22AAE733}" destId="{32A2CFC1-F93E-427C-A3C6-1BC41F8BCE17}" srcOrd="1" destOrd="0" parTransId="{BF9B18B0-1630-4C6E-ACCC-BA7706705159}" sibTransId="{BB7DAB6B-47A9-43BF-8A3D-5E18EADDD01C}"/>
    <dgm:cxn modelId="{D3FF3B56-9A48-4F98-AB37-07BBEC43152F}" type="presOf" srcId="{6B573FE2-1BD8-40DD-96EB-8D01017536CB}" destId="{B384166A-D95E-42C9-8EB2-3D6BDABC72A4}" srcOrd="0" destOrd="0" presId="urn:microsoft.com/office/officeart/2005/8/layout/hList9"/>
    <dgm:cxn modelId="{27DC2845-98B6-4B17-A912-8E0E0C31AD96}" srcId="{DDB3556D-D8C1-416A-BC3D-469EBC5C7C0F}" destId="{9E15DC6F-40CF-46C4-9071-EA847D038471}" srcOrd="4" destOrd="0" parTransId="{F7BB820A-E9E4-44AB-BE37-D0DBDB7DA3CE}" sibTransId="{889C5C16-C05C-4DF6-A2AD-BFA80BD3408C}"/>
    <dgm:cxn modelId="{2D905908-699E-4F87-A7F7-EF2CCDBC43D0}" type="presOf" srcId="{E81593FE-542F-41B9-990C-649C2DE39937}" destId="{5A3D5225-5B9F-4FE0-8CBF-C738AE152816}" srcOrd="0" destOrd="0" presId="urn:microsoft.com/office/officeart/2005/8/layout/hList9"/>
    <dgm:cxn modelId="{82929930-7130-4866-A901-4EEBF4201440}" srcId="{DED15ED0-D5DB-45D6-B9BC-8635103849EE}" destId="{FA1A1662-95C8-4F72-B609-210A22AAE733}" srcOrd="1" destOrd="0" parTransId="{D5A0560D-E899-4209-A7EE-7B5E56A0A4DF}" sibTransId="{2A7300F9-1C2F-4400-8D94-11C66F17083C}"/>
    <dgm:cxn modelId="{38F4D521-9407-4304-AA05-974A9746426E}" type="presOf" srcId="{F032DBFF-65CA-4124-959A-09A9FDA7D694}" destId="{C4175F7A-052D-437F-A7C0-7E04B1BF0158}" srcOrd="0" destOrd="0" presId="urn:microsoft.com/office/officeart/2005/8/layout/hList9"/>
    <dgm:cxn modelId="{BE157F5F-3E82-4CB3-8EEC-EB65CD44E50C}" type="presOf" srcId="{E81593FE-542F-41B9-990C-649C2DE39937}" destId="{9DE1CC61-EB77-4301-903F-5C522522893A}" srcOrd="1" destOrd="0" presId="urn:microsoft.com/office/officeart/2005/8/layout/hList9"/>
    <dgm:cxn modelId="{EAF0712C-B3F1-48AE-9CE6-0A00E59CC0FD}" type="presOf" srcId="{643AD9E3-2E7E-4B9E-9814-A741BDDA30C1}" destId="{B10ECE7F-1440-4C09-8F35-77A93F145A15}" srcOrd="1" destOrd="0" presId="urn:microsoft.com/office/officeart/2005/8/layout/hList9"/>
    <dgm:cxn modelId="{2D70BB3A-E69C-47AB-AA6B-00E589031AE4}" type="presOf" srcId="{FEFFED75-F0F3-48C8-AA8D-FD885F93345A}" destId="{77132862-2584-4413-AEC8-ED56D6C2AD77}" srcOrd="0" destOrd="0" presId="urn:microsoft.com/office/officeart/2005/8/layout/hList9"/>
    <dgm:cxn modelId="{F4B7E4B3-47BB-4BF9-BF33-05F2166C3554}" srcId="{19E26EDC-7A02-4346-908B-CAE1CD15DA82}" destId="{FEFFED75-F0F3-48C8-AA8D-FD885F93345A}" srcOrd="0" destOrd="0" parTransId="{A0F85B14-4C48-4E98-84E0-23D774B9E090}" sibTransId="{DF23E792-CDC2-4C48-9B0A-5878CE612DF3}"/>
    <dgm:cxn modelId="{2C37AD2F-6AEB-4F4D-8C44-B791C90A971D}" srcId="{FA1A1662-95C8-4F72-B609-210A22AAE733}" destId="{E81593FE-542F-41B9-990C-649C2DE39937}" srcOrd="0" destOrd="0" parTransId="{A1906F21-1A54-480D-AB9A-7058B4F667C5}" sibTransId="{656FD7ED-2D18-439F-80EA-882D9C7A16AE}"/>
    <dgm:cxn modelId="{CCD4D335-E18B-4A94-A157-B1420EE37A0C}" type="presOf" srcId="{9DF3FBE7-0CCF-4EF9-9D2E-2E12DB24D427}" destId="{93363B25-8E7B-4CB2-AA7A-5372573BD178}" srcOrd="1" destOrd="0" presId="urn:microsoft.com/office/officeart/2005/8/layout/hList9"/>
    <dgm:cxn modelId="{C3E6AAAD-EA17-4B3D-A92A-0512270EF20B}" type="presOf" srcId="{1F0CE3FB-6770-4AB1-A916-A2B33778AA73}" destId="{E5222FAA-9F40-4272-996A-0856E3A051BB}" srcOrd="0" destOrd="0" presId="urn:microsoft.com/office/officeart/2005/8/layout/hList9"/>
    <dgm:cxn modelId="{10E26A61-7FF5-474B-B823-C7860F25396A}" type="presOf" srcId="{B3BE6BCA-3194-4DEE-8851-43A02909049E}" destId="{72CFE0EE-FA45-446B-8C3D-7D8BF1A073AD}" srcOrd="1" destOrd="0" presId="urn:microsoft.com/office/officeart/2005/8/layout/hList9"/>
    <dgm:cxn modelId="{FC0704C0-E34C-4043-BC22-B257362F8648}" srcId="{19E26EDC-7A02-4346-908B-CAE1CD15DA82}" destId="{9DF3FBE7-0CCF-4EF9-9D2E-2E12DB24D427}" srcOrd="2" destOrd="0" parTransId="{DBE84072-D021-4241-AF64-B1DAE8516D7E}" sibTransId="{4F898030-9D8E-4FC2-9C67-B0A41ADF5E77}"/>
    <dgm:cxn modelId="{478ADADD-5454-43EA-91AA-A6A48F1EED87}" type="presOf" srcId="{32A2CFC1-F93E-427C-A3C6-1BC41F8BCE17}" destId="{EB735C2A-C7D7-409F-8D90-48FD89A570F7}" srcOrd="0" destOrd="0" presId="urn:microsoft.com/office/officeart/2005/8/layout/hList9"/>
    <dgm:cxn modelId="{BF9DF13C-FE93-4E05-A68D-D97204148578}" type="presOf" srcId="{6B573FE2-1BD8-40DD-96EB-8D01017536CB}" destId="{5E664BAD-CB81-40F7-BE36-67C1D2ED666B}" srcOrd="1" destOrd="0" presId="urn:microsoft.com/office/officeart/2005/8/layout/hList9"/>
    <dgm:cxn modelId="{17999B8C-2187-4FFC-8F85-8410306002E8}" type="presOf" srcId="{30627E22-EEB0-4799-83AE-D24E814E2855}" destId="{EC43F0AF-6A96-4F4B-9851-142ACE15820D}" srcOrd="0" destOrd="0" presId="urn:microsoft.com/office/officeart/2005/8/layout/hList9"/>
    <dgm:cxn modelId="{B270315E-3318-4A57-AE26-633422E2434B}" type="presOf" srcId="{1F0CE3FB-6770-4AB1-A916-A2B33778AA73}" destId="{59C4D8CA-F33F-4E15-8558-65000C658FD2}" srcOrd="1" destOrd="0" presId="urn:microsoft.com/office/officeart/2005/8/layout/hList9"/>
    <dgm:cxn modelId="{11CA8CA0-58D9-49FC-93FD-9460C372AEC9}" srcId="{19E26EDC-7A02-4346-908B-CAE1CD15DA82}" destId="{6B573FE2-1BD8-40DD-96EB-8D01017536CB}" srcOrd="4" destOrd="0" parTransId="{4D28E0E5-259B-40CD-83A1-F389F9975C0E}" sibTransId="{4ED60775-B3C5-40FD-A110-61A950A38F7F}"/>
    <dgm:cxn modelId="{CFA789D0-544B-4D5A-A305-4492ED847AE7}" srcId="{FA1A1662-95C8-4F72-B609-210A22AAE733}" destId="{B3BE6BCA-3194-4DEE-8851-43A02909049E}" srcOrd="4" destOrd="0" parTransId="{A242FCEE-4330-45CC-B839-53A871C37D9E}" sibTransId="{9F793344-01D8-4B4E-B1D2-0D29CF6A800B}"/>
    <dgm:cxn modelId="{279658C9-8258-4E28-B060-C4B8CE776DD1}" srcId="{DDB3556D-D8C1-416A-BC3D-469EBC5C7C0F}" destId="{1F0CE3FB-6770-4AB1-A916-A2B33778AA73}" srcOrd="1" destOrd="0" parTransId="{3ED4C94D-F417-4009-A919-1C3236768071}" sibTransId="{030D7DAF-F302-4EC8-8849-C2A7236ADE05}"/>
    <dgm:cxn modelId="{42D5E2A2-4685-43AB-8FCF-679FD0602065}" srcId="{DED15ED0-D5DB-45D6-B9BC-8635103849EE}" destId="{DDB3556D-D8C1-416A-BC3D-469EBC5C7C0F}" srcOrd="0" destOrd="0" parTransId="{A73AC65B-09DB-433A-8664-FDAB233E63C8}" sibTransId="{EFFB9AF0-D377-4714-8DBB-20AA0BA8CEDA}"/>
    <dgm:cxn modelId="{50137F0B-0D93-43E8-9235-F8DF3C3496D7}" type="presOf" srcId="{32A2CFC1-F93E-427C-A3C6-1BC41F8BCE17}" destId="{9AA1FC5E-A904-4215-97F3-31F55A950111}" srcOrd="1" destOrd="0" presId="urn:microsoft.com/office/officeart/2005/8/layout/hList9"/>
    <dgm:cxn modelId="{457CDB99-D5B1-4699-9E20-7FE848F99505}" srcId="{FA1A1662-95C8-4F72-B609-210A22AAE733}" destId="{30627E22-EEB0-4799-83AE-D24E814E2855}" srcOrd="2" destOrd="0" parTransId="{A5CAB2DA-1333-401D-8A7B-8FD8EDA62BAB}" sibTransId="{81322E16-EF04-49CB-986C-0C70087671ED}"/>
    <dgm:cxn modelId="{1DA3E063-2AB6-4938-92F5-26363F471D0A}" srcId="{DDB3556D-D8C1-416A-BC3D-469EBC5C7C0F}" destId="{BA028C5C-BDC2-4D53-A465-1C15C2A1B93E}" srcOrd="0" destOrd="0" parTransId="{C75ED5A8-6ED9-4F5B-9092-052AD9A548BB}" sibTransId="{5913CAE7-8E57-4DFC-B8A2-5824CBD17AFC}"/>
    <dgm:cxn modelId="{BD41F031-502E-45A8-B680-F148362D1459}" type="presOf" srcId="{2E0D3021-FD66-4685-9880-1079AFD4EBE3}" destId="{51B5D570-F8FD-4CAD-BB45-F53F30FEBFDC}" srcOrd="1" destOrd="0" presId="urn:microsoft.com/office/officeart/2005/8/layout/hList9"/>
    <dgm:cxn modelId="{36B7D10E-FFFE-4DED-AFCF-B17E09D4CBED}" srcId="{DDB3556D-D8C1-416A-BC3D-469EBC5C7C0F}" destId="{F032DBFF-65CA-4124-959A-09A9FDA7D694}" srcOrd="3" destOrd="0" parTransId="{0A86E2D9-82EE-47AB-A548-78BCEF643277}" sibTransId="{72D2F4DF-E717-4BD3-BBD2-D1BC944DC75C}"/>
    <dgm:cxn modelId="{0D3BBD67-C85A-4D07-BFC4-19CF693F6F46}" type="presOf" srcId="{9E15DC6F-40CF-46C4-9071-EA847D038471}" destId="{96FD4943-F843-4A34-9785-2D96EEB60B06}" srcOrd="1" destOrd="0" presId="urn:microsoft.com/office/officeart/2005/8/layout/hList9"/>
    <dgm:cxn modelId="{564F73CC-8783-4679-BA31-C053F5B70C52}" srcId="{FA1A1662-95C8-4F72-B609-210A22AAE733}" destId="{1033348C-3C46-4D8D-AB98-2BDCF3C4A200}" srcOrd="3" destOrd="0" parTransId="{3B424641-CE98-44BD-A267-99978F0EFDC9}" sibTransId="{C2E247EE-4863-47D5-A464-E94FC7C2B546}"/>
    <dgm:cxn modelId="{EC212689-BF1D-4DA4-BDF4-1707E89F342C}" type="presOf" srcId="{B3BE6BCA-3194-4DEE-8851-43A02909049E}" destId="{3D7BABD8-43B1-4C95-8385-9E7C7D472CC2}" srcOrd="0" destOrd="0" presId="urn:microsoft.com/office/officeart/2005/8/layout/hList9"/>
    <dgm:cxn modelId="{941B6006-8FC6-4119-8D27-AA4A415F3150}" type="presOf" srcId="{BA028C5C-BDC2-4D53-A465-1C15C2A1B93E}" destId="{1D29117E-405F-4FFC-8C9A-9462F88713C0}" srcOrd="0" destOrd="0" presId="urn:microsoft.com/office/officeart/2005/8/layout/hList9"/>
    <dgm:cxn modelId="{062EAA7D-024D-41AF-A76D-0AB8660BD00E}" type="presOf" srcId="{FEFFED75-F0F3-48C8-AA8D-FD885F93345A}" destId="{3206CA3F-929F-403A-9C1A-EC699DE7709A}" srcOrd="1" destOrd="0" presId="urn:microsoft.com/office/officeart/2005/8/layout/hList9"/>
    <dgm:cxn modelId="{07EBD2B0-906E-4F5F-9654-BDED4D80EDAF}" type="presParOf" srcId="{BE459F8B-DDCE-496B-8D34-CD3F8AB2F9D9}" destId="{A0E81D8F-CE18-41DF-A422-3202D9069C5E}" srcOrd="0" destOrd="0" presId="urn:microsoft.com/office/officeart/2005/8/layout/hList9"/>
    <dgm:cxn modelId="{B1919C6F-35D6-4D7F-875F-D1F9E8DBC284}" type="presParOf" srcId="{BE459F8B-DDCE-496B-8D34-CD3F8AB2F9D9}" destId="{B910BD02-BFF5-451D-BECF-2FD11105AC43}" srcOrd="1" destOrd="0" presId="urn:microsoft.com/office/officeart/2005/8/layout/hList9"/>
    <dgm:cxn modelId="{6D716622-04A4-48E3-919F-750AC87DB8B3}" type="presParOf" srcId="{B910BD02-BFF5-451D-BECF-2FD11105AC43}" destId="{8497B89F-EFC9-438A-B514-B161865D9E09}" srcOrd="0" destOrd="0" presId="urn:microsoft.com/office/officeart/2005/8/layout/hList9"/>
    <dgm:cxn modelId="{9A232914-F0C1-4BF3-85AF-019D6B7132D0}" type="presParOf" srcId="{B910BD02-BFF5-451D-BECF-2FD11105AC43}" destId="{C8B7D8FB-79DD-4E89-AA94-67D518D2188B}" srcOrd="1" destOrd="0" presId="urn:microsoft.com/office/officeart/2005/8/layout/hList9"/>
    <dgm:cxn modelId="{F9722757-0F81-4947-B180-2A581084728F}" type="presParOf" srcId="{C8B7D8FB-79DD-4E89-AA94-67D518D2188B}" destId="{1D29117E-405F-4FFC-8C9A-9462F88713C0}" srcOrd="0" destOrd="0" presId="urn:microsoft.com/office/officeart/2005/8/layout/hList9"/>
    <dgm:cxn modelId="{EE469AA0-93CC-4732-80B7-506D769E61CB}" type="presParOf" srcId="{C8B7D8FB-79DD-4E89-AA94-67D518D2188B}" destId="{9B09F59D-209C-40F6-A660-96276BEF44FE}" srcOrd="1" destOrd="0" presId="urn:microsoft.com/office/officeart/2005/8/layout/hList9"/>
    <dgm:cxn modelId="{F05D9FC9-2FCF-4BA7-8C72-DAAAF05CD094}" type="presParOf" srcId="{B910BD02-BFF5-451D-BECF-2FD11105AC43}" destId="{11068649-6C96-4FED-9F50-373631A71C77}" srcOrd="2" destOrd="0" presId="urn:microsoft.com/office/officeart/2005/8/layout/hList9"/>
    <dgm:cxn modelId="{BF036EA0-09BC-467F-88A0-8E302F70CCA3}" type="presParOf" srcId="{11068649-6C96-4FED-9F50-373631A71C77}" destId="{E5222FAA-9F40-4272-996A-0856E3A051BB}" srcOrd="0" destOrd="0" presId="urn:microsoft.com/office/officeart/2005/8/layout/hList9"/>
    <dgm:cxn modelId="{7215C724-AA49-4548-8EC7-A8C43E89662A}" type="presParOf" srcId="{11068649-6C96-4FED-9F50-373631A71C77}" destId="{59C4D8CA-F33F-4E15-8558-65000C658FD2}" srcOrd="1" destOrd="0" presId="urn:microsoft.com/office/officeart/2005/8/layout/hList9"/>
    <dgm:cxn modelId="{EDEEAFEA-56C4-4650-AEC2-7C576B60B449}" type="presParOf" srcId="{B910BD02-BFF5-451D-BECF-2FD11105AC43}" destId="{D07E3D0E-298A-4B2A-8914-74ED0E9330B8}" srcOrd="3" destOrd="0" presId="urn:microsoft.com/office/officeart/2005/8/layout/hList9"/>
    <dgm:cxn modelId="{6ADE28DD-D67E-4205-BA17-B102DDCDC0E6}" type="presParOf" srcId="{D07E3D0E-298A-4B2A-8914-74ED0E9330B8}" destId="{0EF9B851-1D3B-4851-9947-A16FDAAAC710}" srcOrd="0" destOrd="0" presId="urn:microsoft.com/office/officeart/2005/8/layout/hList9"/>
    <dgm:cxn modelId="{340BB054-92B6-49DD-8012-92103C31AA63}" type="presParOf" srcId="{D07E3D0E-298A-4B2A-8914-74ED0E9330B8}" destId="{51B5D570-F8FD-4CAD-BB45-F53F30FEBFDC}" srcOrd="1" destOrd="0" presId="urn:microsoft.com/office/officeart/2005/8/layout/hList9"/>
    <dgm:cxn modelId="{E31930E1-BE69-413C-ADAC-FC2E8AB0281D}" type="presParOf" srcId="{B910BD02-BFF5-451D-BECF-2FD11105AC43}" destId="{7C3B3E48-22EF-48DD-8EED-BADB21676C25}" srcOrd="4" destOrd="0" presId="urn:microsoft.com/office/officeart/2005/8/layout/hList9"/>
    <dgm:cxn modelId="{889DA914-C03C-45E0-A280-05C816302D6F}" type="presParOf" srcId="{7C3B3E48-22EF-48DD-8EED-BADB21676C25}" destId="{C4175F7A-052D-437F-A7C0-7E04B1BF0158}" srcOrd="0" destOrd="0" presId="urn:microsoft.com/office/officeart/2005/8/layout/hList9"/>
    <dgm:cxn modelId="{B77B4F5D-AF68-43BD-8149-7C5820098CE9}" type="presParOf" srcId="{7C3B3E48-22EF-48DD-8EED-BADB21676C25}" destId="{B446BC0D-567C-4269-BCFE-D62AD4966011}" srcOrd="1" destOrd="0" presId="urn:microsoft.com/office/officeart/2005/8/layout/hList9"/>
    <dgm:cxn modelId="{05371BA8-9C97-4082-8696-ABD2F4B43910}" type="presParOf" srcId="{B910BD02-BFF5-451D-BECF-2FD11105AC43}" destId="{B909E1D6-E7DD-4DD3-8DF0-F4007B160728}" srcOrd="5" destOrd="0" presId="urn:microsoft.com/office/officeart/2005/8/layout/hList9"/>
    <dgm:cxn modelId="{61E75B79-4F84-41F1-9D95-FF76FCE1E004}" type="presParOf" srcId="{B909E1D6-E7DD-4DD3-8DF0-F4007B160728}" destId="{FA465E57-1ED4-4465-8637-984496685E47}" srcOrd="0" destOrd="0" presId="urn:microsoft.com/office/officeart/2005/8/layout/hList9"/>
    <dgm:cxn modelId="{65CE9D38-1D9B-4FF2-90D6-E8325C0504A1}" type="presParOf" srcId="{B909E1D6-E7DD-4DD3-8DF0-F4007B160728}" destId="{96FD4943-F843-4A34-9785-2D96EEB60B06}" srcOrd="1" destOrd="0" presId="urn:microsoft.com/office/officeart/2005/8/layout/hList9"/>
    <dgm:cxn modelId="{217EB578-3874-40A9-BE01-7E17F6AC9084}" type="presParOf" srcId="{BE459F8B-DDCE-496B-8D34-CD3F8AB2F9D9}" destId="{1EF90D41-AE1C-4FB8-BC98-F7ED17B3DAA4}" srcOrd="2" destOrd="0" presId="urn:microsoft.com/office/officeart/2005/8/layout/hList9"/>
    <dgm:cxn modelId="{23244486-3237-4EC0-9239-68FCE93A11EF}" type="presParOf" srcId="{BE459F8B-DDCE-496B-8D34-CD3F8AB2F9D9}" destId="{DB2FBD9F-ADAF-44D2-B2E0-62946D5B2611}" srcOrd="3" destOrd="0" presId="urn:microsoft.com/office/officeart/2005/8/layout/hList9"/>
    <dgm:cxn modelId="{A5E0C425-1DC9-4513-88B6-BCEDB17067B4}" type="presParOf" srcId="{BE459F8B-DDCE-496B-8D34-CD3F8AB2F9D9}" destId="{5AE48763-35FE-447F-A7CA-6394C3C3B3B4}" srcOrd="4" destOrd="0" presId="urn:microsoft.com/office/officeart/2005/8/layout/hList9"/>
    <dgm:cxn modelId="{DE849406-BD6A-4103-967A-EBFDBC48C2B2}" type="presParOf" srcId="{BE459F8B-DDCE-496B-8D34-CD3F8AB2F9D9}" destId="{9C948BB4-0822-474E-8E10-1C967FE808C6}" srcOrd="5" destOrd="0" presId="urn:microsoft.com/office/officeart/2005/8/layout/hList9"/>
    <dgm:cxn modelId="{5EE301BD-1D0C-4C8C-804C-AD3DB5C67642}" type="presParOf" srcId="{BE459F8B-DDCE-496B-8D34-CD3F8AB2F9D9}" destId="{58D34436-1ECF-4E6D-AC29-D8F6E7AEFCCA}" srcOrd="6" destOrd="0" presId="urn:microsoft.com/office/officeart/2005/8/layout/hList9"/>
    <dgm:cxn modelId="{4BD95737-9131-472E-8D6D-97FFF800043B}" type="presParOf" srcId="{58D34436-1ECF-4E6D-AC29-D8F6E7AEFCCA}" destId="{910F3CBD-5DF0-4155-B319-965B3EF802E0}" srcOrd="0" destOrd="0" presId="urn:microsoft.com/office/officeart/2005/8/layout/hList9"/>
    <dgm:cxn modelId="{517E5C0F-C997-4470-A968-07B439AF29AA}" type="presParOf" srcId="{58D34436-1ECF-4E6D-AC29-D8F6E7AEFCCA}" destId="{FB7FC8A2-F522-47AF-8ADE-3F2E1864B811}" srcOrd="1" destOrd="0" presId="urn:microsoft.com/office/officeart/2005/8/layout/hList9"/>
    <dgm:cxn modelId="{119599BC-CD53-4BD0-B170-17D8F61756B2}" type="presParOf" srcId="{FB7FC8A2-F522-47AF-8ADE-3F2E1864B811}" destId="{5A3D5225-5B9F-4FE0-8CBF-C738AE152816}" srcOrd="0" destOrd="0" presId="urn:microsoft.com/office/officeart/2005/8/layout/hList9"/>
    <dgm:cxn modelId="{DE441E7B-B3A0-44F0-AEAB-240B539CADD8}" type="presParOf" srcId="{FB7FC8A2-F522-47AF-8ADE-3F2E1864B811}" destId="{9DE1CC61-EB77-4301-903F-5C522522893A}" srcOrd="1" destOrd="0" presId="urn:microsoft.com/office/officeart/2005/8/layout/hList9"/>
    <dgm:cxn modelId="{AC6544AD-57FB-4298-B395-607BF2D33941}" type="presParOf" srcId="{58D34436-1ECF-4E6D-AC29-D8F6E7AEFCCA}" destId="{43E9AE06-B015-4454-9F7A-40B3C7EFC5B0}" srcOrd="2" destOrd="0" presId="urn:microsoft.com/office/officeart/2005/8/layout/hList9"/>
    <dgm:cxn modelId="{BE8D869D-E627-4398-9511-14F03750A4EA}" type="presParOf" srcId="{43E9AE06-B015-4454-9F7A-40B3C7EFC5B0}" destId="{EB735C2A-C7D7-409F-8D90-48FD89A570F7}" srcOrd="0" destOrd="0" presId="urn:microsoft.com/office/officeart/2005/8/layout/hList9"/>
    <dgm:cxn modelId="{8D1FD67E-E45E-4D23-A743-E858366B5D64}" type="presParOf" srcId="{43E9AE06-B015-4454-9F7A-40B3C7EFC5B0}" destId="{9AA1FC5E-A904-4215-97F3-31F55A950111}" srcOrd="1" destOrd="0" presId="urn:microsoft.com/office/officeart/2005/8/layout/hList9"/>
    <dgm:cxn modelId="{A8FC803B-F1BA-4588-B4D3-042961641BD5}" type="presParOf" srcId="{58D34436-1ECF-4E6D-AC29-D8F6E7AEFCCA}" destId="{87EFD088-AFBB-4FC8-86E5-0A2AFC054389}" srcOrd="3" destOrd="0" presId="urn:microsoft.com/office/officeart/2005/8/layout/hList9"/>
    <dgm:cxn modelId="{171486C0-4B84-41D9-8876-BD362CFD0F67}" type="presParOf" srcId="{87EFD088-AFBB-4FC8-86E5-0A2AFC054389}" destId="{EC43F0AF-6A96-4F4B-9851-142ACE15820D}" srcOrd="0" destOrd="0" presId="urn:microsoft.com/office/officeart/2005/8/layout/hList9"/>
    <dgm:cxn modelId="{3E1D9008-3164-4A9D-B29C-018CF6A3557B}" type="presParOf" srcId="{87EFD088-AFBB-4FC8-86E5-0A2AFC054389}" destId="{2748AACB-3E8B-4A14-9A80-E609504963F2}" srcOrd="1" destOrd="0" presId="urn:microsoft.com/office/officeart/2005/8/layout/hList9"/>
    <dgm:cxn modelId="{5CDDCF42-478C-4A16-985B-7FC59DEE7FEF}" type="presParOf" srcId="{58D34436-1ECF-4E6D-AC29-D8F6E7AEFCCA}" destId="{969F9B1B-1F7D-41B9-9ACD-02FC42EC5309}" srcOrd="4" destOrd="0" presId="urn:microsoft.com/office/officeart/2005/8/layout/hList9"/>
    <dgm:cxn modelId="{59200ABF-15B0-43F2-8530-DE3F3B37DF4E}" type="presParOf" srcId="{969F9B1B-1F7D-41B9-9ACD-02FC42EC5309}" destId="{CC2E6888-4CFA-401D-8AC2-9BDAFB91C6FF}" srcOrd="0" destOrd="0" presId="urn:microsoft.com/office/officeart/2005/8/layout/hList9"/>
    <dgm:cxn modelId="{E730CD24-9A49-41A0-98F7-313F788762A2}" type="presParOf" srcId="{969F9B1B-1F7D-41B9-9ACD-02FC42EC5309}" destId="{6A3FFE9D-7C31-43A0-9B94-E2B180C8A1FB}" srcOrd="1" destOrd="0" presId="urn:microsoft.com/office/officeart/2005/8/layout/hList9"/>
    <dgm:cxn modelId="{DC9F75CE-C01F-4D68-88AC-CDF9C1CD63C4}" type="presParOf" srcId="{58D34436-1ECF-4E6D-AC29-D8F6E7AEFCCA}" destId="{67BFF301-F864-4464-8711-B3B2DA428A6F}" srcOrd="5" destOrd="0" presId="urn:microsoft.com/office/officeart/2005/8/layout/hList9"/>
    <dgm:cxn modelId="{863373EF-EAE9-4533-82E5-246E4426596E}" type="presParOf" srcId="{67BFF301-F864-4464-8711-B3B2DA428A6F}" destId="{3D7BABD8-43B1-4C95-8385-9E7C7D472CC2}" srcOrd="0" destOrd="0" presId="urn:microsoft.com/office/officeart/2005/8/layout/hList9"/>
    <dgm:cxn modelId="{A742C96F-5BAC-4086-AD5C-7B38EDCE5C57}" type="presParOf" srcId="{67BFF301-F864-4464-8711-B3B2DA428A6F}" destId="{72CFE0EE-FA45-446B-8C3D-7D8BF1A073AD}" srcOrd="1" destOrd="0" presId="urn:microsoft.com/office/officeart/2005/8/layout/hList9"/>
    <dgm:cxn modelId="{AE7EF6A6-9249-4C03-A571-CF4CDD1949EB}" type="presParOf" srcId="{BE459F8B-DDCE-496B-8D34-CD3F8AB2F9D9}" destId="{E60D92C9-C1DB-42B0-80D5-496A0079318F}" srcOrd="7" destOrd="0" presId="urn:microsoft.com/office/officeart/2005/8/layout/hList9"/>
    <dgm:cxn modelId="{238BC49F-B725-451A-93E1-1D27B560FE1A}" type="presParOf" srcId="{BE459F8B-DDCE-496B-8D34-CD3F8AB2F9D9}" destId="{549CF8A6-5571-4788-8ADE-AD5360EA9DC0}" srcOrd="8" destOrd="0" presId="urn:microsoft.com/office/officeart/2005/8/layout/hList9"/>
    <dgm:cxn modelId="{8FDCA26A-DDCE-4422-9019-FFDBA52DFE63}" type="presParOf" srcId="{BE459F8B-DDCE-496B-8D34-CD3F8AB2F9D9}" destId="{A9510232-670C-4FA9-A4F0-2E1453CE207F}" srcOrd="9" destOrd="0" presId="urn:microsoft.com/office/officeart/2005/8/layout/hList9"/>
    <dgm:cxn modelId="{28BDA764-0186-49B5-A356-7C8987435DFC}" type="presParOf" srcId="{BE459F8B-DDCE-496B-8D34-CD3F8AB2F9D9}" destId="{0D355464-4AFD-4D56-B387-D8F1599DD44F}" srcOrd="10" destOrd="0" presId="urn:microsoft.com/office/officeart/2005/8/layout/hList9"/>
    <dgm:cxn modelId="{CD49A916-F601-433E-89C9-35E703DBEDE7}" type="presParOf" srcId="{BE459F8B-DDCE-496B-8D34-CD3F8AB2F9D9}" destId="{A1F6BE9D-9E8F-4A3F-ABF4-11DDA3E8C72D}" srcOrd="11" destOrd="0" presId="urn:microsoft.com/office/officeart/2005/8/layout/hList9"/>
    <dgm:cxn modelId="{409DD1A0-9F40-4543-826F-446634EB27C5}" type="presParOf" srcId="{A1F6BE9D-9E8F-4A3F-ABF4-11DDA3E8C72D}" destId="{0D276608-57BB-4FCA-8342-5C56F3F3C2ED}" srcOrd="0" destOrd="0" presId="urn:microsoft.com/office/officeart/2005/8/layout/hList9"/>
    <dgm:cxn modelId="{C7AD7889-541D-46B6-9CE3-9CA8042D338E}" type="presParOf" srcId="{A1F6BE9D-9E8F-4A3F-ABF4-11DDA3E8C72D}" destId="{B0C56B9F-77F3-4144-A89E-6430EC0FBBF1}" srcOrd="1" destOrd="0" presId="urn:microsoft.com/office/officeart/2005/8/layout/hList9"/>
    <dgm:cxn modelId="{BC1F1069-A6C9-4DD5-8008-960BBB6DA429}" type="presParOf" srcId="{B0C56B9F-77F3-4144-A89E-6430EC0FBBF1}" destId="{77132862-2584-4413-AEC8-ED56D6C2AD77}" srcOrd="0" destOrd="0" presId="urn:microsoft.com/office/officeart/2005/8/layout/hList9"/>
    <dgm:cxn modelId="{C90B6D01-7BE9-4577-A35E-86453243061E}" type="presParOf" srcId="{B0C56B9F-77F3-4144-A89E-6430EC0FBBF1}" destId="{3206CA3F-929F-403A-9C1A-EC699DE7709A}" srcOrd="1" destOrd="0" presId="urn:microsoft.com/office/officeart/2005/8/layout/hList9"/>
    <dgm:cxn modelId="{8930F06C-2318-4B66-86A1-68036AFA4849}" type="presParOf" srcId="{A1F6BE9D-9E8F-4A3F-ABF4-11DDA3E8C72D}" destId="{18A01C0B-FF65-46CD-9168-006C6AA4F94A}" srcOrd="2" destOrd="0" presId="urn:microsoft.com/office/officeart/2005/8/layout/hList9"/>
    <dgm:cxn modelId="{245AEB69-6834-4B82-A204-4A8F37D538AE}" type="presParOf" srcId="{18A01C0B-FF65-46CD-9168-006C6AA4F94A}" destId="{61850FBE-18A9-40D8-B681-A9E423E1038D}" srcOrd="0" destOrd="0" presId="urn:microsoft.com/office/officeart/2005/8/layout/hList9"/>
    <dgm:cxn modelId="{22DBA68E-7F91-4ADA-A90C-198373607FAB}" type="presParOf" srcId="{18A01C0B-FF65-46CD-9168-006C6AA4F94A}" destId="{D1907024-BAF2-4D7D-91ED-90C8B8296265}" srcOrd="1" destOrd="0" presId="urn:microsoft.com/office/officeart/2005/8/layout/hList9"/>
    <dgm:cxn modelId="{845DF149-559F-4AC6-AA42-5217C96B14E4}" type="presParOf" srcId="{A1F6BE9D-9E8F-4A3F-ABF4-11DDA3E8C72D}" destId="{A8AEA5D7-676B-4C09-BAB9-5B3E547892E7}" srcOrd="3" destOrd="0" presId="urn:microsoft.com/office/officeart/2005/8/layout/hList9"/>
    <dgm:cxn modelId="{E90E4CF9-F557-4492-BD14-5EDDEB0879BC}" type="presParOf" srcId="{A8AEA5D7-676B-4C09-BAB9-5B3E547892E7}" destId="{D7923809-1FB1-4972-8D5B-02BD55CF6CE3}" srcOrd="0" destOrd="0" presId="urn:microsoft.com/office/officeart/2005/8/layout/hList9"/>
    <dgm:cxn modelId="{217E38CE-D79B-4152-ABA8-A2F1A91CD216}" type="presParOf" srcId="{A8AEA5D7-676B-4C09-BAB9-5B3E547892E7}" destId="{93363B25-8E7B-4CB2-AA7A-5372573BD178}" srcOrd="1" destOrd="0" presId="urn:microsoft.com/office/officeart/2005/8/layout/hList9"/>
    <dgm:cxn modelId="{E78E3685-4895-47C2-BBFF-9ED840F21DF6}" type="presParOf" srcId="{A1F6BE9D-9E8F-4A3F-ABF4-11DDA3E8C72D}" destId="{7BA40CA7-40F5-4FEB-B5DF-08B66ED09C51}" srcOrd="4" destOrd="0" presId="urn:microsoft.com/office/officeart/2005/8/layout/hList9"/>
    <dgm:cxn modelId="{3F1E83A1-0E91-4D5F-AE43-B135177062C6}" type="presParOf" srcId="{7BA40CA7-40F5-4FEB-B5DF-08B66ED09C51}" destId="{538AFEE5-1CE2-4895-8CEC-BF630C5A819D}" srcOrd="0" destOrd="0" presId="urn:microsoft.com/office/officeart/2005/8/layout/hList9"/>
    <dgm:cxn modelId="{DAE4CE46-BC5E-4A61-A16C-94219C277F19}" type="presParOf" srcId="{7BA40CA7-40F5-4FEB-B5DF-08B66ED09C51}" destId="{B10ECE7F-1440-4C09-8F35-77A93F145A15}" srcOrd="1" destOrd="0" presId="urn:microsoft.com/office/officeart/2005/8/layout/hList9"/>
    <dgm:cxn modelId="{30EE532F-EE31-43F4-B18B-DFF4D1D346EC}" type="presParOf" srcId="{A1F6BE9D-9E8F-4A3F-ABF4-11DDA3E8C72D}" destId="{40250AC5-7BBB-4017-97EF-B55A11FE1FB3}" srcOrd="5" destOrd="0" presId="urn:microsoft.com/office/officeart/2005/8/layout/hList9"/>
    <dgm:cxn modelId="{3A10B513-1804-48DE-91C1-C6F59A0F1EAC}" type="presParOf" srcId="{40250AC5-7BBB-4017-97EF-B55A11FE1FB3}" destId="{B384166A-D95E-42C9-8EB2-3D6BDABC72A4}" srcOrd="0" destOrd="0" presId="urn:microsoft.com/office/officeart/2005/8/layout/hList9"/>
    <dgm:cxn modelId="{9D674050-4444-4A8A-9E23-47918FC8A7EE}" type="presParOf" srcId="{40250AC5-7BBB-4017-97EF-B55A11FE1FB3}" destId="{5E664BAD-CB81-40F7-BE36-67C1D2ED666B}" srcOrd="1" destOrd="0" presId="urn:microsoft.com/office/officeart/2005/8/layout/hList9"/>
    <dgm:cxn modelId="{56A951A1-1260-446E-ADCA-37C0E361A8A4}" type="presParOf" srcId="{BE459F8B-DDCE-496B-8D34-CD3F8AB2F9D9}" destId="{F068799A-681C-4E41-BEF6-C72B21E9DE60}" srcOrd="12" destOrd="0" presId="urn:microsoft.com/office/officeart/2005/8/layout/hList9"/>
    <dgm:cxn modelId="{4C26270A-C8BC-495E-B6F7-452B9116D4F7}" type="presParOf" srcId="{BE459F8B-DDCE-496B-8D34-CD3F8AB2F9D9}" destId="{DAA07B26-463D-49BE-A8FD-3FAC1CBEFF9A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3174C-3213-4B1E-84E0-03EA6B7C4A72}">
      <dsp:nvSpPr>
        <dsp:cNvPr id="0" name=""/>
        <dsp:cNvSpPr/>
      </dsp:nvSpPr>
      <dsp:spPr>
        <a:xfrm>
          <a:off x="0" y="4271"/>
          <a:ext cx="6764338" cy="1039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C++ VCS source code</a:t>
          </a:r>
          <a:endParaRPr lang="en-US" sz="3500" kern="1200" dirty="0"/>
        </a:p>
      </dsp:txBody>
      <dsp:txXfrm>
        <a:off x="30439" y="34710"/>
        <a:ext cx="6703460" cy="978375"/>
      </dsp:txXfrm>
    </dsp:sp>
    <dsp:sp modelId="{7CAC42E9-EB99-452C-BD3D-11764DDE499C}">
      <dsp:nvSpPr>
        <dsp:cNvPr id="0" name=""/>
        <dsp:cNvSpPr/>
      </dsp:nvSpPr>
      <dsp:spPr>
        <a:xfrm rot="5400000">
          <a:off x="2029349" y="1341905"/>
          <a:ext cx="2306087" cy="159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704290" y="985699"/>
        <a:ext cx="956205" cy="1827985"/>
      </dsp:txXfrm>
    </dsp:sp>
    <dsp:sp modelId="{AF7B8A69-3DA8-4E47-8531-75F1953E3839}">
      <dsp:nvSpPr>
        <dsp:cNvPr id="0" name=""/>
        <dsp:cNvSpPr/>
      </dsp:nvSpPr>
      <dsp:spPr>
        <a:xfrm>
          <a:off x="0" y="3250376"/>
          <a:ext cx="6764338" cy="84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Javascript</a:t>
          </a:r>
          <a:r>
            <a:rPr lang="en-US" sz="3500" kern="1200" dirty="0" smtClean="0"/>
            <a:t> source code</a:t>
          </a:r>
          <a:endParaRPr lang="en-US" sz="3500" kern="1200" dirty="0"/>
        </a:p>
      </dsp:txBody>
      <dsp:txXfrm>
        <a:off x="24870" y="3275246"/>
        <a:ext cx="6714598" cy="799370"/>
      </dsp:txXfrm>
    </dsp:sp>
    <dsp:sp modelId="{B4A4A6A7-8FE9-4932-B62A-051839265E31}">
      <dsp:nvSpPr>
        <dsp:cNvPr id="0" name=""/>
        <dsp:cNvSpPr/>
      </dsp:nvSpPr>
      <dsp:spPr>
        <a:xfrm rot="5400000">
          <a:off x="2539382" y="3969957"/>
          <a:ext cx="1318150" cy="159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720355" y="4107720"/>
        <a:ext cx="956205" cy="922705"/>
      </dsp:txXfrm>
    </dsp:sp>
    <dsp:sp modelId="{050C393B-26AB-47EC-9C58-F0FCC324C22D}">
      <dsp:nvSpPr>
        <dsp:cNvPr id="0" name=""/>
        <dsp:cNvSpPr/>
      </dsp:nvSpPr>
      <dsp:spPr>
        <a:xfrm>
          <a:off x="0" y="5434136"/>
          <a:ext cx="6764338" cy="1378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Web Browser</a:t>
          </a:r>
          <a:endParaRPr lang="en-US" sz="3500" kern="1200" dirty="0"/>
        </a:p>
      </dsp:txBody>
      <dsp:txXfrm>
        <a:off x="40370" y="5474506"/>
        <a:ext cx="6683598" cy="1297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3174C-3213-4B1E-84E0-03EA6B7C4A72}">
      <dsp:nvSpPr>
        <dsp:cNvPr id="0" name=""/>
        <dsp:cNvSpPr/>
      </dsp:nvSpPr>
      <dsp:spPr>
        <a:xfrm>
          <a:off x="0" y="3"/>
          <a:ext cx="6764338" cy="1039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C++ VCS library</a:t>
          </a:r>
          <a:endParaRPr lang="en-US" sz="3500" kern="1200" dirty="0"/>
        </a:p>
      </dsp:txBody>
      <dsp:txXfrm>
        <a:off x="30439" y="30442"/>
        <a:ext cx="6703460" cy="978375"/>
      </dsp:txXfrm>
    </dsp:sp>
    <dsp:sp modelId="{7CAC42E9-EB99-452C-BD3D-11764DDE499C}">
      <dsp:nvSpPr>
        <dsp:cNvPr id="0" name=""/>
        <dsp:cNvSpPr/>
      </dsp:nvSpPr>
      <dsp:spPr>
        <a:xfrm rot="5400000">
          <a:off x="2026733" y="1339771"/>
          <a:ext cx="2310547" cy="159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703904" y="981335"/>
        <a:ext cx="956205" cy="1832445"/>
      </dsp:txXfrm>
    </dsp:sp>
    <dsp:sp modelId="{AF7B8A69-3DA8-4E47-8531-75F1953E3839}">
      <dsp:nvSpPr>
        <dsp:cNvPr id="0" name=""/>
        <dsp:cNvSpPr/>
      </dsp:nvSpPr>
      <dsp:spPr>
        <a:xfrm>
          <a:off x="0" y="3250376"/>
          <a:ext cx="6764338" cy="849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Javascript</a:t>
          </a:r>
          <a:r>
            <a:rPr lang="en-US" sz="3500" kern="1200" dirty="0" smtClean="0"/>
            <a:t> wrapper</a:t>
          </a:r>
          <a:endParaRPr lang="en-US" sz="3500" kern="1200" dirty="0"/>
        </a:p>
      </dsp:txBody>
      <dsp:txXfrm>
        <a:off x="24870" y="3275246"/>
        <a:ext cx="6714598" cy="799370"/>
      </dsp:txXfrm>
    </dsp:sp>
    <dsp:sp modelId="{B4A4A6A7-8FE9-4932-B62A-051839265E31}">
      <dsp:nvSpPr>
        <dsp:cNvPr id="0" name=""/>
        <dsp:cNvSpPr/>
      </dsp:nvSpPr>
      <dsp:spPr>
        <a:xfrm rot="5400000">
          <a:off x="2539382" y="3969957"/>
          <a:ext cx="1318150" cy="15936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 rot="-5400000">
        <a:off x="2720355" y="4107720"/>
        <a:ext cx="956205" cy="922705"/>
      </dsp:txXfrm>
    </dsp:sp>
    <dsp:sp modelId="{050C393B-26AB-47EC-9C58-F0FCC324C22D}">
      <dsp:nvSpPr>
        <dsp:cNvPr id="0" name=""/>
        <dsp:cNvSpPr/>
      </dsp:nvSpPr>
      <dsp:spPr>
        <a:xfrm>
          <a:off x="0" y="5434136"/>
          <a:ext cx="6764338" cy="1378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Web Browser</a:t>
          </a:r>
          <a:endParaRPr lang="en-US" sz="3500" kern="1200" dirty="0"/>
        </a:p>
      </dsp:txBody>
      <dsp:txXfrm>
        <a:off x="40370" y="5474506"/>
        <a:ext cx="6683598" cy="1297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9117E-405F-4FFC-8C9A-9462F88713C0}">
      <dsp:nvSpPr>
        <dsp:cNvPr id="0" name=""/>
        <dsp:cNvSpPr/>
      </dsp:nvSpPr>
      <dsp:spPr>
        <a:xfrm>
          <a:off x="1610808" y="537691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1931514" y="537691"/>
        <a:ext cx="1683708" cy="1336944"/>
      </dsp:txXfrm>
    </dsp:sp>
    <dsp:sp modelId="{E5222FAA-9F40-4272-996A-0856E3A051BB}">
      <dsp:nvSpPr>
        <dsp:cNvPr id="0" name=""/>
        <dsp:cNvSpPr/>
      </dsp:nvSpPr>
      <dsp:spPr>
        <a:xfrm>
          <a:off x="1610808" y="1874636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int</a:t>
          </a:r>
          <a:endParaRPr lang="en-US" sz="2500" kern="1200" dirty="0"/>
        </a:p>
      </dsp:txBody>
      <dsp:txXfrm>
        <a:off x="1931514" y="1874636"/>
        <a:ext cx="1683708" cy="1336944"/>
      </dsp:txXfrm>
    </dsp:sp>
    <dsp:sp modelId="{0EF9B851-1D3B-4851-9947-A16FDAAAC710}">
      <dsp:nvSpPr>
        <dsp:cNvPr id="0" name=""/>
        <dsp:cNvSpPr/>
      </dsp:nvSpPr>
      <dsp:spPr>
        <a:xfrm>
          <a:off x="1610808" y="3211580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double</a:t>
          </a:r>
          <a:endParaRPr lang="en-US" sz="2500" kern="1200" dirty="0"/>
        </a:p>
      </dsp:txBody>
      <dsp:txXfrm>
        <a:off x="1931514" y="3211580"/>
        <a:ext cx="1683708" cy="1336944"/>
      </dsp:txXfrm>
    </dsp:sp>
    <dsp:sp modelId="{C4175F7A-052D-437F-A7C0-7E04B1BF0158}">
      <dsp:nvSpPr>
        <dsp:cNvPr id="0" name=""/>
        <dsp:cNvSpPr/>
      </dsp:nvSpPr>
      <dsp:spPr>
        <a:xfrm>
          <a:off x="1610808" y="4548525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</a:t>
          </a:r>
          <a:endParaRPr lang="en-US" sz="2500" kern="1200" dirty="0"/>
        </a:p>
      </dsp:txBody>
      <dsp:txXfrm>
        <a:off x="1931514" y="4548525"/>
        <a:ext cx="1683708" cy="1336944"/>
      </dsp:txXfrm>
    </dsp:sp>
    <dsp:sp modelId="{FA465E57-1ED4-4465-8637-984496685E47}">
      <dsp:nvSpPr>
        <dsp:cNvPr id="0" name=""/>
        <dsp:cNvSpPr/>
      </dsp:nvSpPr>
      <dsp:spPr>
        <a:xfrm>
          <a:off x="1610808" y="5885469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1931514" y="5885469"/>
        <a:ext cx="1683708" cy="1336944"/>
      </dsp:txXfrm>
    </dsp:sp>
    <dsp:sp modelId="{DB2FBD9F-ADAF-44D2-B2E0-62946D5B2611}">
      <dsp:nvSpPr>
        <dsp:cNvPr id="0" name=""/>
        <dsp:cNvSpPr/>
      </dsp:nvSpPr>
      <dsp:spPr>
        <a:xfrm>
          <a:off x="541787" y="3180"/>
          <a:ext cx="1336276" cy="133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C++</a:t>
          </a:r>
          <a:endParaRPr lang="en-US" sz="1800" kern="1200" dirty="0"/>
        </a:p>
      </dsp:txBody>
      <dsp:txXfrm>
        <a:off x="737480" y="198873"/>
        <a:ext cx="944890" cy="944890"/>
      </dsp:txXfrm>
    </dsp:sp>
    <dsp:sp modelId="{5A3D5225-5B9F-4FE0-8CBF-C738AE152816}">
      <dsp:nvSpPr>
        <dsp:cNvPr id="0" name=""/>
        <dsp:cNvSpPr/>
      </dsp:nvSpPr>
      <dsp:spPr>
        <a:xfrm>
          <a:off x="4951499" y="537691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v8::</a:t>
          </a:r>
          <a:r>
            <a:rPr lang="en-US" sz="2500" b="0" i="0" kern="1200" dirty="0" smtClean="0"/>
            <a:t>String</a:t>
          </a:r>
          <a:endParaRPr lang="en-US" sz="2500" kern="1200" dirty="0"/>
        </a:p>
      </dsp:txBody>
      <dsp:txXfrm>
        <a:off x="5272205" y="537691"/>
        <a:ext cx="1683708" cy="1336944"/>
      </dsp:txXfrm>
    </dsp:sp>
    <dsp:sp modelId="{EB735C2A-C7D7-409F-8D90-48FD89A570F7}">
      <dsp:nvSpPr>
        <dsp:cNvPr id="0" name=""/>
        <dsp:cNvSpPr/>
      </dsp:nvSpPr>
      <dsp:spPr>
        <a:xfrm>
          <a:off x="4951499" y="1874636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v8::</a:t>
          </a:r>
          <a:r>
            <a:rPr lang="en-US" sz="2500" b="0" i="0" kern="1200" dirty="0" smtClean="0"/>
            <a:t>Integer </a:t>
          </a:r>
          <a:endParaRPr lang="en-US" sz="2500" kern="1200" dirty="0"/>
        </a:p>
      </dsp:txBody>
      <dsp:txXfrm>
        <a:off x="5272205" y="1874636"/>
        <a:ext cx="1683708" cy="1336944"/>
      </dsp:txXfrm>
    </dsp:sp>
    <dsp:sp modelId="{EC43F0AF-6A96-4F4B-9851-142ACE15820D}">
      <dsp:nvSpPr>
        <dsp:cNvPr id="0" name=""/>
        <dsp:cNvSpPr/>
      </dsp:nvSpPr>
      <dsp:spPr>
        <a:xfrm>
          <a:off x="4951499" y="3211580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v8::</a:t>
          </a:r>
          <a:r>
            <a:rPr lang="en-US" sz="2500" b="0" i="0" kern="1200" dirty="0" smtClean="0"/>
            <a:t>Double</a:t>
          </a:r>
          <a:endParaRPr lang="en-US" sz="2500" kern="1200" dirty="0"/>
        </a:p>
      </dsp:txBody>
      <dsp:txXfrm>
        <a:off x="5272205" y="3211580"/>
        <a:ext cx="1683708" cy="1336944"/>
      </dsp:txXfrm>
    </dsp:sp>
    <dsp:sp modelId="{CC2E6888-4CFA-401D-8AC2-9BDAFB91C6FF}">
      <dsp:nvSpPr>
        <dsp:cNvPr id="0" name=""/>
        <dsp:cNvSpPr/>
      </dsp:nvSpPr>
      <dsp:spPr>
        <a:xfrm>
          <a:off x="4951499" y="4548525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 template</a:t>
          </a:r>
          <a:endParaRPr lang="en-US" sz="2500" kern="1200" dirty="0"/>
        </a:p>
      </dsp:txBody>
      <dsp:txXfrm>
        <a:off x="5272205" y="4548525"/>
        <a:ext cx="1683708" cy="1336944"/>
      </dsp:txXfrm>
    </dsp:sp>
    <dsp:sp modelId="{3D7BABD8-43B1-4C95-8385-9E7C7D472CC2}">
      <dsp:nvSpPr>
        <dsp:cNvPr id="0" name=""/>
        <dsp:cNvSpPr/>
      </dsp:nvSpPr>
      <dsp:spPr>
        <a:xfrm>
          <a:off x="4951499" y="5885469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 template</a:t>
          </a:r>
          <a:endParaRPr lang="en-US" sz="2500" kern="1200" dirty="0"/>
        </a:p>
      </dsp:txBody>
      <dsp:txXfrm>
        <a:off x="5272205" y="5885469"/>
        <a:ext cx="1683708" cy="1336944"/>
      </dsp:txXfrm>
    </dsp:sp>
    <dsp:sp modelId="{549CF8A6-5571-4788-8ADE-AD5360EA9DC0}">
      <dsp:nvSpPr>
        <dsp:cNvPr id="0" name=""/>
        <dsp:cNvSpPr/>
      </dsp:nvSpPr>
      <dsp:spPr>
        <a:xfrm>
          <a:off x="3882478" y="3180"/>
          <a:ext cx="1336276" cy="133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v8</a:t>
          </a:r>
          <a:endParaRPr lang="en-US" sz="1800" kern="1200" dirty="0"/>
        </a:p>
      </dsp:txBody>
      <dsp:txXfrm>
        <a:off x="4078171" y="198873"/>
        <a:ext cx="944890" cy="944890"/>
      </dsp:txXfrm>
    </dsp:sp>
    <dsp:sp modelId="{77132862-2584-4413-AEC8-ED56D6C2AD77}">
      <dsp:nvSpPr>
        <dsp:cNvPr id="0" name=""/>
        <dsp:cNvSpPr/>
      </dsp:nvSpPr>
      <dsp:spPr>
        <a:xfrm>
          <a:off x="8292190" y="537691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String</a:t>
          </a:r>
          <a:endParaRPr lang="en-US" sz="2500" kern="1200" dirty="0"/>
        </a:p>
      </dsp:txBody>
      <dsp:txXfrm>
        <a:off x="8612896" y="537691"/>
        <a:ext cx="1683708" cy="1336944"/>
      </dsp:txXfrm>
    </dsp:sp>
    <dsp:sp modelId="{61850FBE-18A9-40D8-B681-A9E423E1038D}">
      <dsp:nvSpPr>
        <dsp:cNvPr id="0" name=""/>
        <dsp:cNvSpPr/>
      </dsp:nvSpPr>
      <dsp:spPr>
        <a:xfrm>
          <a:off x="8292190" y="1874636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err="1" smtClean="0"/>
            <a:t>Int</a:t>
          </a:r>
          <a:r>
            <a:rPr lang="en-US" sz="2500" b="0" i="0" kern="1200" dirty="0" smtClean="0"/>
            <a:t> </a:t>
          </a:r>
          <a:endParaRPr lang="en-US" sz="2500" kern="1200" dirty="0"/>
        </a:p>
      </dsp:txBody>
      <dsp:txXfrm>
        <a:off x="8612896" y="1874636"/>
        <a:ext cx="1683708" cy="1336944"/>
      </dsp:txXfrm>
    </dsp:sp>
    <dsp:sp modelId="{D7923809-1FB1-4972-8D5B-02BD55CF6CE3}">
      <dsp:nvSpPr>
        <dsp:cNvPr id="0" name=""/>
        <dsp:cNvSpPr/>
      </dsp:nvSpPr>
      <dsp:spPr>
        <a:xfrm>
          <a:off x="8292190" y="3211580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0" kern="1200" dirty="0" smtClean="0"/>
            <a:t>Double </a:t>
          </a:r>
          <a:endParaRPr lang="en-US" sz="2500" kern="1200" dirty="0"/>
        </a:p>
      </dsp:txBody>
      <dsp:txXfrm>
        <a:off x="8612896" y="3211580"/>
        <a:ext cx="1683708" cy="1336944"/>
      </dsp:txXfrm>
    </dsp:sp>
    <dsp:sp modelId="{538AFEE5-1CE2-4895-8CEC-BF630C5A819D}">
      <dsp:nvSpPr>
        <dsp:cNvPr id="0" name=""/>
        <dsp:cNvSpPr/>
      </dsp:nvSpPr>
      <dsp:spPr>
        <a:xfrm>
          <a:off x="8293032" y="4548525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Function</a:t>
          </a:r>
          <a:endParaRPr lang="en-US" sz="2500" kern="1200" dirty="0"/>
        </a:p>
      </dsp:txBody>
      <dsp:txXfrm>
        <a:off x="8613738" y="4548525"/>
        <a:ext cx="1683708" cy="1336944"/>
      </dsp:txXfrm>
    </dsp:sp>
    <dsp:sp modelId="{B384166A-D95E-42C9-8EB2-3D6BDABC72A4}">
      <dsp:nvSpPr>
        <dsp:cNvPr id="0" name=""/>
        <dsp:cNvSpPr/>
      </dsp:nvSpPr>
      <dsp:spPr>
        <a:xfrm>
          <a:off x="8292190" y="5885469"/>
          <a:ext cx="2004414" cy="13369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</a:t>
          </a:r>
          <a:endParaRPr lang="en-US" sz="2500" kern="1200" dirty="0"/>
        </a:p>
      </dsp:txBody>
      <dsp:txXfrm>
        <a:off x="8612896" y="5885469"/>
        <a:ext cx="1683708" cy="1336944"/>
      </dsp:txXfrm>
    </dsp:sp>
    <dsp:sp modelId="{DAA07B26-463D-49BE-A8FD-3FAC1CBEFF9A}">
      <dsp:nvSpPr>
        <dsp:cNvPr id="0" name=""/>
        <dsp:cNvSpPr/>
      </dsp:nvSpPr>
      <dsp:spPr>
        <a:xfrm>
          <a:off x="7223169" y="3180"/>
          <a:ext cx="1336276" cy="1336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Javascript</a:t>
          </a:r>
          <a:endParaRPr lang="en-US" sz="1800" kern="1200" dirty="0"/>
        </a:p>
      </dsp:txBody>
      <dsp:txXfrm>
        <a:off x="7418862" y="198873"/>
        <a:ext cx="944890" cy="944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C2776-B9DD-1946-9831-785CA23AC1F1}" type="datetime1">
              <a:rPr lang="en-US" smtClean="0"/>
              <a:t>8/5/2016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CB827-1CCB-B349-98A7-AAC485CBB6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21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1C7DD-7A43-8947-A922-8561F0BA9BCC}" type="datetime1">
              <a:rPr lang="en-US" smtClean="0"/>
              <a:t>8/5/2016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9330B-B1DA-214B-A229-0CB8492B91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1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81281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199" y="1496484"/>
            <a:ext cx="12193191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199" y="4802717"/>
            <a:ext cx="12193191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709" y="8475134"/>
            <a:ext cx="3657957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326" y="8475134"/>
            <a:ext cx="5486936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1922" y="8475134"/>
            <a:ext cx="3657957" cy="486833"/>
          </a:xfrm>
          <a:prstGeom prst="rect">
            <a:avLst/>
          </a:prstGeom>
        </p:spPr>
        <p:txBody>
          <a:bodyPr/>
          <a:lstStyle/>
          <a:p>
            <a:fld id="{CA629EAE-4E5E-43D6-A491-3CDBB3DB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4337" y="486834"/>
            <a:ext cx="3505542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709" y="486834"/>
            <a:ext cx="10313407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709" y="8475134"/>
            <a:ext cx="3657957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326" y="8475134"/>
            <a:ext cx="5486936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1922" y="8475134"/>
            <a:ext cx="3657957" cy="486833"/>
          </a:xfrm>
          <a:prstGeom prst="rect">
            <a:avLst/>
          </a:prstGeom>
        </p:spPr>
        <p:txBody>
          <a:bodyPr/>
          <a:lstStyle/>
          <a:p>
            <a:fld id="{CA629EAE-4E5E-43D6-A491-3CDBB3DB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2426764"/>
            <a:ext cx="16257588" cy="4088336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12880" y="3243122"/>
            <a:ext cx="9596241" cy="1606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4800" b="1" baseline="0">
                <a:solidFill>
                  <a:schemeClr val="accent4"/>
                </a:solidFill>
              </a:defRPr>
            </a:lvl1pPr>
          </a:lstStyle>
          <a:p>
            <a:r>
              <a:rPr lang="en-US" sz="4500" dirty="0" smtClean="0"/>
              <a:t>Main title can extend over one or two lines</a:t>
            </a:r>
            <a:endParaRPr lang="en-US" sz="4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12884" y="5159375"/>
            <a:ext cx="9596237" cy="5163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2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12880" y="5675715"/>
            <a:ext cx="9596241" cy="420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12880" y="2822837"/>
            <a:ext cx="9596241" cy="4202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Event name 2013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999266"/>
            <a:ext cx="1625758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4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80" y="1890186"/>
            <a:ext cx="14631908" cy="635637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>
              <a:buClr>
                <a:schemeClr val="accent4"/>
              </a:buClr>
              <a:buSzPct val="100000"/>
              <a:buFont typeface="Wingdings" charset="2"/>
              <a:buChar char="§"/>
              <a:defRPr sz="4500" b="0">
                <a:solidFill>
                  <a:schemeClr val="tx1"/>
                </a:solidFill>
              </a:defRPr>
            </a:lvl1pPr>
            <a:lvl2pPr marL="1320817" indent="-457200">
              <a:buClr>
                <a:schemeClr val="accent4"/>
              </a:buClr>
              <a:buSzPct val="100000"/>
              <a:buFont typeface="Wingdings" charset="2"/>
              <a:buChar char="§"/>
              <a:defRPr sz="3600" b="0">
                <a:solidFill>
                  <a:schemeClr val="tx1"/>
                </a:solidFill>
              </a:defRPr>
            </a:lvl2pPr>
            <a:lvl3pPr marL="2032025" indent="-411480">
              <a:buClr>
                <a:schemeClr val="accent4"/>
              </a:buClr>
              <a:buSzPct val="100000"/>
              <a:buFont typeface="Wingdings" charset="2"/>
              <a:buChar char="§"/>
              <a:defRPr sz="3200" b="0">
                <a:solidFill>
                  <a:schemeClr val="tx1"/>
                </a:solidFill>
              </a:defRPr>
            </a:lvl3pPr>
            <a:lvl4pPr marL="2844836" indent="-365760">
              <a:buClr>
                <a:schemeClr val="accent4"/>
              </a:buClr>
              <a:buSzPct val="100000"/>
              <a:buFont typeface="Wingdings" charset="2"/>
              <a:buChar char="§"/>
              <a:defRPr sz="2700" b="0">
                <a:solidFill>
                  <a:schemeClr val="tx1"/>
                </a:solidFill>
              </a:defRPr>
            </a:lvl4pPr>
            <a:lvl5pPr marL="3657646" indent="-320040">
              <a:buClr>
                <a:schemeClr val="accent4"/>
              </a:buClr>
              <a:buSzPct val="100000"/>
              <a:buFont typeface="Wingdings" charset="2"/>
              <a:buChar char="§"/>
              <a:defRPr sz="2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152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500" baseline="0">
                <a:solidFill>
                  <a:srgbClr val="0696D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0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/Chapter Ti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9" y="2871264"/>
            <a:ext cx="16255999" cy="3162300"/>
          </a:xfrm>
          <a:prstGeom prst="rect">
            <a:avLst/>
          </a:prstGeom>
          <a:gradFill flip="none" rotWithShape="1">
            <a:gsLst>
              <a:gs pos="20000">
                <a:schemeClr val="bg2">
                  <a:alpha val="88000"/>
                </a:schemeClr>
              </a:gs>
              <a:gs pos="100000">
                <a:schemeClr val="bg2">
                  <a:alpha val="50000"/>
                </a:schemeClr>
              </a:gs>
            </a:gsLst>
            <a:lin ang="0" scaled="1"/>
            <a:tileRect/>
          </a:gradFill>
        </p:spPr>
        <p:txBody>
          <a:bodyPr vert="horz" lIns="0" tIns="0" rIns="0" bIns="0" anchor="ctr" anchorCtr="0"/>
          <a:lstStyle>
            <a:lvl1pPr marL="822960" algn="l">
              <a:defRPr sz="6000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Section/chapter title slide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8610600"/>
            <a:ext cx="1625758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24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0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42" y="2279652"/>
            <a:ext cx="1402217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242" y="6119285"/>
            <a:ext cx="1402217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303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709" y="2434167"/>
            <a:ext cx="6909475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0404" y="2434167"/>
            <a:ext cx="6909475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486834"/>
            <a:ext cx="1402217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827" y="2241551"/>
            <a:ext cx="687772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827" y="3340100"/>
            <a:ext cx="687772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30404" y="2241551"/>
            <a:ext cx="691159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30404" y="3340100"/>
            <a:ext cx="6911592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33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08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09600"/>
            <a:ext cx="524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592" y="1316567"/>
            <a:ext cx="8230404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743200"/>
            <a:ext cx="524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8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827" y="609600"/>
            <a:ext cx="5243495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1592" y="1316567"/>
            <a:ext cx="8230404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827" y="2743200"/>
            <a:ext cx="5243495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709" y="8475134"/>
            <a:ext cx="3657957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5326" y="8475134"/>
            <a:ext cx="5486936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1922" y="8475134"/>
            <a:ext cx="3657957" cy="486833"/>
          </a:xfrm>
          <a:prstGeom prst="rect">
            <a:avLst/>
          </a:prstGeom>
        </p:spPr>
        <p:txBody>
          <a:bodyPr/>
          <a:lstStyle/>
          <a:p>
            <a:fld id="{CA629EAE-4E5E-43D6-A491-3CDBB3DB4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709" y="486834"/>
            <a:ext cx="140221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709" y="2434167"/>
            <a:ext cx="140221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7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8/v8-git-mirror" TargetMode="External"/><Relationship Id="rId2" Type="http://schemas.openxmlformats.org/officeDocument/2006/relationships/hyperlink" Target="http://code.google.com/p/v8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v8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Randy Gong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Sr. Software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r>
              <a:rPr lang="en-US" sz="3200" dirty="0" err="1"/>
              <a:t>A</a:t>
            </a:r>
            <a:r>
              <a:rPr lang="en-US" sz="3200" dirty="0" err="1" smtClean="0"/>
              <a:t>ccessor</a:t>
            </a:r>
            <a:r>
              <a:rPr lang="en-US" sz="3200" dirty="0" smtClean="0"/>
              <a:t> </a:t>
            </a:r>
            <a:r>
              <a:rPr lang="en-US" sz="3200" dirty="0"/>
              <a:t>callbacks are invoked when a specific object property is accessed by a script</a:t>
            </a:r>
            <a:br>
              <a:rPr lang="en-US" sz="3200" dirty="0"/>
            </a:br>
            <a:endParaRPr lang="en-US" sz="2400" dirty="0"/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smtClean="0"/>
              <a:t>static </a:t>
            </a:r>
            <a:r>
              <a:rPr lang="en-US" sz="2400" dirty="0"/>
              <a:t>char </a:t>
            </a:r>
            <a:r>
              <a:rPr lang="en-US" sz="2400" dirty="0" err="1"/>
              <a:t>sname</a:t>
            </a:r>
            <a:r>
              <a:rPr lang="en-US" sz="2400" dirty="0"/>
              <a:t>[512] = {0};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static </a:t>
            </a:r>
            <a:r>
              <a:rPr lang="en-US" sz="2400" dirty="0"/>
              <a:t>Handle&lt;Value&gt; </a:t>
            </a:r>
            <a:r>
              <a:rPr lang="en-US" sz="2400" dirty="0" err="1"/>
              <a:t>NameGetter</a:t>
            </a:r>
            <a:r>
              <a:rPr lang="en-US" sz="2400" dirty="0"/>
              <a:t>(Local&lt;String&gt; name,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AccessorInfo</a:t>
            </a:r>
            <a:r>
              <a:rPr lang="en-US" sz="2400" dirty="0"/>
              <a:t>&amp; info)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String::New((char*)&amp;</a:t>
            </a:r>
            <a:r>
              <a:rPr lang="en-US" sz="2400" dirty="0" err="1"/>
              <a:t>sname,strlen</a:t>
            </a:r>
            <a:r>
              <a:rPr lang="en-US" sz="2400" dirty="0"/>
              <a:t>((char*)&amp;</a:t>
            </a:r>
            <a:r>
              <a:rPr lang="en-US" sz="2400" dirty="0" err="1"/>
              <a:t>sname</a:t>
            </a:r>
            <a:r>
              <a:rPr lang="en-US" sz="2400" dirty="0"/>
              <a:t>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smtClean="0"/>
              <a:t>static </a:t>
            </a:r>
            <a:r>
              <a:rPr lang="en-US" sz="2400" dirty="0"/>
              <a:t>void </a:t>
            </a:r>
            <a:r>
              <a:rPr lang="en-US" sz="2400" dirty="0" err="1"/>
              <a:t>NameSetter</a:t>
            </a:r>
            <a:r>
              <a:rPr lang="en-US" sz="2400" dirty="0"/>
              <a:t>(Local&lt;String&gt; name, Local&lt;Value&gt; value,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AccessorInfo</a:t>
            </a:r>
            <a:r>
              <a:rPr lang="en-US" sz="2400" dirty="0"/>
              <a:t>&amp; info) </a:t>
            </a:r>
            <a:r>
              <a:rPr lang="en-US" sz="2400" dirty="0" smtClean="0"/>
              <a:t>{</a:t>
            </a:r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Local&lt;String</a:t>
            </a:r>
            <a:r>
              <a:rPr lang="en-US" sz="2400" dirty="0"/>
              <a:t>&gt; </a:t>
            </a:r>
            <a:r>
              <a:rPr lang="en-US" sz="2400" dirty="0" err="1"/>
              <a:t>str</a:t>
            </a:r>
            <a:r>
              <a:rPr lang="en-US" sz="2400" dirty="0"/>
              <a:t> = value-&gt;</a:t>
            </a:r>
            <a:r>
              <a:rPr lang="en-US" sz="2400" dirty="0" err="1"/>
              <a:t>ToString</a:t>
            </a:r>
            <a:r>
              <a:rPr lang="en-US" sz="2400" dirty="0"/>
              <a:t>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str</a:t>
            </a:r>
            <a:r>
              <a:rPr lang="en-US" sz="2400" dirty="0" smtClean="0"/>
              <a:t>-</a:t>
            </a:r>
            <a:r>
              <a:rPr lang="en-US" sz="2400" dirty="0"/>
              <a:t>&gt;</a:t>
            </a:r>
            <a:r>
              <a:rPr lang="en-US" sz="2400" dirty="0" err="1"/>
              <a:t>WriteAscii</a:t>
            </a:r>
            <a:r>
              <a:rPr lang="en-US" sz="2400" dirty="0"/>
              <a:t>((char*)&amp;</a:t>
            </a:r>
            <a:r>
              <a:rPr lang="en-US" sz="2400" dirty="0" err="1"/>
              <a:t>sname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</a:t>
            </a:r>
          </a:p>
          <a:p>
            <a:pPr marL="1066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Accessors</a:t>
            </a:r>
            <a:r>
              <a:rPr lang="en-US" dirty="0" smtClean="0"/>
              <a:t> to data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24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80" y="1378634"/>
            <a:ext cx="14631908" cy="6867928"/>
          </a:xfrm>
        </p:spPr>
        <p:txBody>
          <a:bodyPr/>
          <a:lstStyle/>
          <a:p>
            <a:pPr marL="106688" indent="0">
              <a:buNone/>
            </a:pPr>
            <a:r>
              <a:rPr lang="en-US" sz="2400" dirty="0"/>
              <a:t>// Create a template for the global object.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Handle&lt;</a:t>
            </a:r>
            <a:r>
              <a:rPr lang="en-US" sz="2400" dirty="0" err="1" smtClean="0"/>
              <a:t>ObjectTemplate</a:t>
            </a:r>
            <a:r>
              <a:rPr lang="en-US" sz="2400" dirty="0"/>
              <a:t>&gt; global = </a:t>
            </a:r>
            <a:r>
              <a:rPr lang="en-US" sz="2400" dirty="0" err="1"/>
              <a:t>ObjectTemplate</a:t>
            </a:r>
            <a:r>
              <a:rPr lang="en-US" sz="2400" dirty="0"/>
              <a:t>::New();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//</a:t>
            </a:r>
            <a:r>
              <a:rPr lang="en-US" sz="2400" dirty="0"/>
              <a:t>public the name variable to script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global-</a:t>
            </a:r>
            <a:r>
              <a:rPr lang="en-US" sz="2400" dirty="0"/>
              <a:t>&gt;</a:t>
            </a:r>
            <a:r>
              <a:rPr lang="en-US" sz="2400" dirty="0" err="1"/>
              <a:t>SetAccessor</a:t>
            </a:r>
            <a:r>
              <a:rPr lang="en-US" sz="2400" dirty="0"/>
              <a:t>(String::New("name"), </a:t>
            </a:r>
            <a:r>
              <a:rPr lang="en-US" sz="2400" dirty="0" err="1"/>
              <a:t>NameGetter</a:t>
            </a:r>
            <a:r>
              <a:rPr lang="en-US" sz="2400" dirty="0"/>
              <a:t>, </a:t>
            </a:r>
            <a:r>
              <a:rPr lang="en-US" sz="2400" dirty="0" err="1"/>
              <a:t>NameSetter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//</a:t>
            </a:r>
            <a:r>
              <a:rPr lang="en-US" sz="2400" dirty="0"/>
              <a:t>set </a:t>
            </a:r>
            <a:r>
              <a:rPr lang="en-US" sz="2400" dirty="0" err="1"/>
              <a:t>sname</a:t>
            </a:r>
            <a:r>
              <a:rPr lang="en-US" sz="2400" dirty="0"/>
              <a:t> to "</a:t>
            </a:r>
            <a:r>
              <a:rPr lang="en-US" sz="2400" dirty="0" err="1"/>
              <a:t>cpp</a:t>
            </a:r>
            <a:r>
              <a:rPr lang="en-US" sz="2400" dirty="0"/>
              <a:t>" in </a:t>
            </a:r>
            <a:r>
              <a:rPr lang="en-US" sz="2400" dirty="0" err="1"/>
              <a:t>cpp</a:t>
            </a:r>
            <a:r>
              <a:rPr lang="en-US" sz="2400" dirty="0"/>
              <a:t> program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err="1" smtClean="0"/>
              <a:t>strncpy</a:t>
            </a:r>
            <a:r>
              <a:rPr lang="en-US" sz="2400" dirty="0" smtClean="0"/>
              <a:t>(</a:t>
            </a:r>
            <a:r>
              <a:rPr lang="en-US" sz="2400" dirty="0" err="1" smtClean="0"/>
              <a:t>sname</a:t>
            </a:r>
            <a:r>
              <a:rPr lang="en-US" sz="2400" dirty="0"/>
              <a:t>, "</a:t>
            </a:r>
            <a:r>
              <a:rPr lang="en-US" sz="2400" dirty="0" err="1"/>
              <a:t>cpp</a:t>
            </a:r>
            <a:r>
              <a:rPr lang="en-US" sz="2400" dirty="0"/>
              <a:t>",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sname</a:t>
            </a:r>
            <a:r>
              <a:rPr lang="en-US" sz="2400" dirty="0"/>
              <a:t>));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//access data in </a:t>
            </a:r>
            <a:r>
              <a:rPr lang="en-US" sz="2400" dirty="0" err="1" smtClean="0">
                <a:solidFill>
                  <a:srgbClr val="0070C0"/>
                </a:solidFill>
              </a:rPr>
              <a:t>Javascript</a:t>
            </a:r>
            <a:r>
              <a:rPr lang="en-US" sz="2400" dirty="0" smtClean="0">
                <a:solidFill>
                  <a:srgbClr val="0070C0"/>
                </a:solidFill>
              </a:rPr>
              <a:t> then change it</a:t>
            </a:r>
          </a:p>
          <a:p>
            <a:pPr marL="10668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print(name</a:t>
            </a:r>
            <a:r>
              <a:rPr lang="en-US" sz="2400" dirty="0">
                <a:solidFill>
                  <a:srgbClr val="0070C0"/>
                </a:solidFill>
              </a:rPr>
              <a:t>);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//</a:t>
            </a:r>
            <a:r>
              <a:rPr lang="en-US" sz="2400" dirty="0">
                <a:solidFill>
                  <a:srgbClr val="0070C0"/>
                </a:solidFill>
              </a:rPr>
              <a:t>set the variable `name` to "</a:t>
            </a:r>
            <a:r>
              <a:rPr lang="en-US" sz="2400" dirty="0" err="1">
                <a:solidFill>
                  <a:srgbClr val="0070C0"/>
                </a:solidFill>
              </a:rPr>
              <a:t>js</a:t>
            </a:r>
            <a:r>
              <a:rPr lang="en-US" sz="2400" dirty="0">
                <a:solidFill>
                  <a:srgbClr val="0070C0"/>
                </a:solidFill>
              </a:rPr>
              <a:t>"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name</a:t>
            </a:r>
            <a:r>
              <a:rPr lang="en-US" sz="2400" dirty="0">
                <a:solidFill>
                  <a:srgbClr val="0070C0"/>
                </a:solidFill>
              </a:rPr>
              <a:t>='</a:t>
            </a:r>
            <a:r>
              <a:rPr lang="en-US" sz="2400" dirty="0" err="1">
                <a:solidFill>
                  <a:srgbClr val="0070C0"/>
                </a:solidFill>
              </a:rPr>
              <a:t>js</a:t>
            </a:r>
            <a:r>
              <a:rPr lang="en-US" sz="2400" dirty="0">
                <a:solidFill>
                  <a:srgbClr val="0070C0"/>
                </a:solidFill>
              </a:rPr>
              <a:t>';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print(name);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4000" dirty="0" smtClean="0"/>
              <a:t>Result:</a:t>
            </a:r>
          </a:p>
          <a:p>
            <a:pPr marL="106688" indent="0">
              <a:buNone/>
            </a:pPr>
            <a:r>
              <a:rPr lang="en-US" sz="2400" dirty="0" err="1"/>
              <a:t>cpp</a:t>
            </a:r>
            <a:r>
              <a:rPr lang="en-US" sz="2400" dirty="0"/>
              <a:t>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err="1" smtClean="0"/>
              <a:t>js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C++ data in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80" y="914400"/>
            <a:ext cx="14631908" cy="7751298"/>
          </a:xfrm>
        </p:spPr>
        <p:txBody>
          <a:bodyPr/>
          <a:lstStyle/>
          <a:p>
            <a:pPr marL="106688" indent="0">
              <a:buNone/>
            </a:pPr>
            <a:r>
              <a:rPr lang="en-US" sz="2400" dirty="0"/>
              <a:t>Handle&lt;Value&gt; Add(</a:t>
            </a:r>
            <a:r>
              <a:rPr lang="en-US" sz="2400" dirty="0" err="1"/>
              <a:t>const</a:t>
            </a:r>
            <a:r>
              <a:rPr lang="en-US" sz="2400" dirty="0"/>
              <a:t> Arguments&amp; </a:t>
            </a:r>
            <a:r>
              <a:rPr lang="en-US" sz="2400" dirty="0" err="1"/>
              <a:t>args</a:t>
            </a:r>
            <a:r>
              <a:rPr lang="en-US" sz="2400" dirty="0"/>
              <a:t>){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 = </a:t>
            </a:r>
            <a:r>
              <a:rPr lang="en-US" sz="2400" dirty="0" err="1"/>
              <a:t>args</a:t>
            </a:r>
            <a:r>
              <a:rPr lang="en-US" sz="2400" dirty="0"/>
              <a:t>[0]-&gt;Uint32Value();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b = </a:t>
            </a:r>
            <a:r>
              <a:rPr lang="en-US" sz="2400" dirty="0" err="1"/>
              <a:t>args</a:t>
            </a:r>
            <a:r>
              <a:rPr lang="en-US" sz="2400" dirty="0"/>
              <a:t>[1]-&gt;Uint32Value(); </a:t>
            </a:r>
          </a:p>
          <a:p>
            <a:pPr marL="106688" indent="0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Integer::New(</a:t>
            </a:r>
            <a:r>
              <a:rPr lang="en-US" sz="2400" dirty="0" err="1"/>
              <a:t>a+b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 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smtClean="0"/>
              <a:t>Handle&lt;Value</a:t>
            </a:r>
            <a:r>
              <a:rPr lang="en-US" sz="2400" dirty="0"/>
              <a:t>&gt; Print(</a:t>
            </a:r>
            <a:r>
              <a:rPr lang="en-US" sz="2400" dirty="0" err="1"/>
              <a:t>const</a:t>
            </a:r>
            <a:r>
              <a:rPr lang="en-US" sz="2400" dirty="0"/>
              <a:t> Arguments&amp;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bool</a:t>
            </a:r>
            <a:r>
              <a:rPr lang="en-US" sz="2400" dirty="0" smtClean="0"/>
              <a:t> </a:t>
            </a:r>
            <a:r>
              <a:rPr lang="en-US" sz="2400" dirty="0"/>
              <a:t>first = true;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args.Length</a:t>
            </a:r>
            <a:r>
              <a:rPr lang="en-US" sz="2400" dirty="0"/>
              <a:t>(); i++)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HandleScope</a:t>
            </a:r>
            <a:r>
              <a:rPr lang="en-US" sz="2400" dirty="0" smtClean="0"/>
              <a:t> </a:t>
            </a:r>
            <a:r>
              <a:rPr lang="en-US" sz="2400" dirty="0" err="1"/>
              <a:t>handle_scope</a:t>
            </a:r>
            <a:r>
              <a:rPr lang="en-US" sz="2400" dirty="0"/>
              <a:t>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(first)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first </a:t>
            </a:r>
            <a:r>
              <a:rPr lang="en-US" sz="2400" dirty="0"/>
              <a:t>= false;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 </a:t>
            </a:r>
            <a:r>
              <a:rPr lang="en-US" sz="2400" dirty="0"/>
              <a:t>else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(" ");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} </a:t>
            </a:r>
          </a:p>
          <a:p>
            <a:pPr marL="106688" indent="0">
              <a:buNone/>
            </a:pPr>
            <a:r>
              <a:rPr lang="en-US" sz="2400" dirty="0" smtClean="0"/>
              <a:t>	String</a:t>
            </a:r>
            <a:r>
              <a:rPr lang="en-US" sz="2400" dirty="0"/>
              <a:t>::Utf8Value 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[i]);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char* </a:t>
            </a:r>
            <a:r>
              <a:rPr lang="en-US" sz="2400" dirty="0" err="1"/>
              <a:t>cstr</a:t>
            </a:r>
            <a:r>
              <a:rPr lang="en-US" sz="2400" dirty="0"/>
              <a:t> = </a:t>
            </a:r>
            <a:r>
              <a:rPr lang="en-US" sz="2400" dirty="0" err="1"/>
              <a:t>ToCString</a:t>
            </a:r>
            <a:r>
              <a:rPr lang="en-US" sz="2400" dirty="0"/>
              <a:t>(</a:t>
            </a:r>
            <a:r>
              <a:rPr lang="en-US" sz="2400" dirty="0" err="1"/>
              <a:t>str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/>
              <a:t>("%s", </a:t>
            </a:r>
            <a:r>
              <a:rPr lang="en-US" sz="2400" dirty="0" err="1"/>
              <a:t>cstr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	} </a:t>
            </a:r>
          </a:p>
          <a:p>
            <a:pPr marL="106688" indent="0">
              <a:buNone/>
            </a:pPr>
            <a:r>
              <a:rPr lang="en-US" sz="2400" dirty="0" smtClean="0"/>
              <a:t>	return </a:t>
            </a:r>
            <a:r>
              <a:rPr lang="en-US" sz="2400" dirty="0"/>
              <a:t>Undefined();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959" y="250874"/>
            <a:ext cx="14631829" cy="1524000"/>
          </a:xfrm>
        </p:spPr>
        <p:txBody>
          <a:bodyPr/>
          <a:lstStyle/>
          <a:p>
            <a:r>
              <a:rPr lang="en-US" dirty="0" smtClean="0"/>
              <a:t>Define C++ function 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var</a:t>
            </a:r>
            <a:r>
              <a:rPr lang="en-US" sz="2400" dirty="0" smtClean="0">
                <a:solidFill>
                  <a:srgbClr val="18588A"/>
                </a:solidFill>
              </a:rPr>
              <a:t> </a:t>
            </a:r>
            <a:r>
              <a:rPr lang="en-US" sz="2400" dirty="0">
                <a:solidFill>
                  <a:srgbClr val="18588A"/>
                </a:solidFill>
              </a:rPr>
              <a:t>x = (function(a, b</a:t>
            </a:r>
            <a:r>
              <a:rPr lang="en-US" sz="2400" dirty="0" smtClean="0">
                <a:solidFill>
                  <a:srgbClr val="18588A"/>
                </a:solidFill>
              </a:rPr>
              <a:t>){</a:t>
            </a:r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 </a:t>
            </a:r>
            <a:r>
              <a:rPr lang="en-US" sz="2400" dirty="0">
                <a:solidFill>
                  <a:srgbClr val="18588A"/>
                </a:solidFill>
              </a:rPr>
              <a:t>return a + b; </a:t>
            </a:r>
            <a:endParaRPr lang="en-US" sz="2400" dirty="0" smtClean="0">
              <a:solidFill>
                <a:srgbClr val="18588A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})(</a:t>
            </a:r>
            <a:r>
              <a:rPr lang="en-US" sz="2400" dirty="0">
                <a:solidFill>
                  <a:srgbClr val="18588A"/>
                </a:solidFill>
              </a:rPr>
              <a:t>12, 7); </a:t>
            </a:r>
            <a:endParaRPr lang="en-US" sz="2400" dirty="0" smtClean="0">
              <a:solidFill>
                <a:srgbClr val="18588A"/>
              </a:solidFill>
            </a:endParaRPr>
          </a:p>
          <a:p>
            <a:pPr marL="106688" indent="0">
              <a:buNone/>
            </a:pPr>
            <a:endParaRPr lang="en-US" sz="2400" dirty="0">
              <a:solidFill>
                <a:srgbClr val="18588A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print(x</a:t>
            </a:r>
            <a:r>
              <a:rPr lang="en-US" sz="2400" dirty="0">
                <a:solidFill>
                  <a:srgbClr val="18588A"/>
                </a:solidFill>
              </a:rPr>
              <a:t>); </a:t>
            </a:r>
            <a:endParaRPr lang="en-US" sz="2400" dirty="0" smtClean="0">
              <a:solidFill>
                <a:srgbClr val="18588A"/>
              </a:solidFill>
            </a:endParaRPr>
          </a:p>
          <a:p>
            <a:pPr marL="106688" indent="0">
              <a:buNone/>
            </a:pPr>
            <a:endParaRPr lang="en-US" sz="2400" dirty="0">
              <a:solidFill>
                <a:srgbClr val="18588A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//</a:t>
            </a:r>
            <a:r>
              <a:rPr lang="en-US" sz="2400" dirty="0">
                <a:solidFill>
                  <a:srgbClr val="18588A"/>
                </a:solidFill>
              </a:rPr>
              <a:t>invoke function add defined in </a:t>
            </a:r>
            <a:r>
              <a:rPr lang="en-US" sz="2400" dirty="0" err="1">
                <a:solidFill>
                  <a:srgbClr val="18588A"/>
                </a:solidFill>
              </a:rPr>
              <a:t>cpp</a:t>
            </a:r>
            <a:r>
              <a:rPr lang="en-US" sz="2400" dirty="0">
                <a:solidFill>
                  <a:srgbClr val="18588A"/>
                </a:solidFill>
              </a:rPr>
              <a:t> </a:t>
            </a:r>
            <a:endParaRPr lang="en-US" sz="2400" dirty="0" smtClean="0">
              <a:solidFill>
                <a:srgbClr val="18588A"/>
              </a:solidFill>
            </a:endParaRPr>
          </a:p>
          <a:p>
            <a:pPr marL="106688" indent="0">
              <a:buNone/>
            </a:pPr>
            <a:endParaRPr lang="en-US" sz="2400" dirty="0">
              <a:solidFill>
                <a:srgbClr val="18588A"/>
              </a:solidFill>
            </a:endParaRPr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var</a:t>
            </a:r>
            <a:r>
              <a:rPr lang="en-US" sz="2400" dirty="0" smtClean="0">
                <a:solidFill>
                  <a:srgbClr val="18588A"/>
                </a:solidFill>
              </a:rPr>
              <a:t> </a:t>
            </a:r>
            <a:r>
              <a:rPr lang="en-US" sz="2400" dirty="0">
                <a:solidFill>
                  <a:srgbClr val="18588A"/>
                </a:solidFill>
              </a:rPr>
              <a:t>y = add(43, 9); </a:t>
            </a:r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print(y);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4000" dirty="0" smtClean="0"/>
              <a:t>Result:</a:t>
            </a:r>
          </a:p>
          <a:p>
            <a:pPr marL="106688" indent="0">
              <a:buNone/>
            </a:pPr>
            <a:r>
              <a:rPr lang="en-US" sz="2400" dirty="0" err="1"/>
              <a:t>cpp</a:t>
            </a:r>
            <a:r>
              <a:rPr lang="en-US" sz="2400" dirty="0"/>
              <a:t>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err="1" smtClean="0"/>
              <a:t>js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C++ function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class Person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private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unsigned </a:t>
            </a:r>
            <a:r>
              <a:rPr lang="en-US" sz="2400" dirty="0" err="1"/>
              <a:t>int</a:t>
            </a:r>
            <a:r>
              <a:rPr lang="en-US" sz="2400" dirty="0"/>
              <a:t> age;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char </a:t>
            </a:r>
            <a:r>
              <a:rPr lang="en-US" sz="2400" dirty="0"/>
              <a:t>name[512];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public</a:t>
            </a:r>
            <a:r>
              <a:rPr lang="en-US" sz="2400" dirty="0"/>
              <a:t>: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Person(unsigned </a:t>
            </a:r>
            <a:r>
              <a:rPr lang="en-US" sz="2400" dirty="0" err="1"/>
              <a:t>int</a:t>
            </a:r>
            <a:r>
              <a:rPr lang="en-US" sz="2400" dirty="0"/>
              <a:t> age, char *name)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this-</a:t>
            </a:r>
            <a:r>
              <a:rPr lang="en-US" sz="2400" dirty="0"/>
              <a:t>&gt;age = age;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strncpy</a:t>
            </a:r>
            <a:r>
              <a:rPr lang="en-US" sz="2400" dirty="0" smtClean="0"/>
              <a:t>(this-</a:t>
            </a:r>
            <a:r>
              <a:rPr lang="en-US" sz="2400" dirty="0"/>
              <a:t>&gt;name, name, </a:t>
            </a:r>
            <a:r>
              <a:rPr lang="en-US" sz="2400" dirty="0" err="1"/>
              <a:t>sizeof</a:t>
            </a:r>
            <a:r>
              <a:rPr lang="en-US" sz="2400" dirty="0"/>
              <a:t>(this-&gt;name));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</a:t>
            </a:r>
          </a:p>
          <a:p>
            <a:pPr marL="106688" indent="0">
              <a:buNone/>
            </a:pPr>
            <a:r>
              <a:rPr lang="en-US" sz="2400" dirty="0" smtClean="0"/>
              <a:t>	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getAge</a:t>
            </a:r>
            <a:r>
              <a:rPr lang="en-US" sz="2400" dirty="0"/>
              <a:t>() { return this-&gt;age; }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 err="1"/>
              <a:t>setAge</a:t>
            </a:r>
            <a:r>
              <a:rPr lang="en-US" sz="2400" dirty="0"/>
              <a:t>(unsigned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nage</a:t>
            </a:r>
            <a:r>
              <a:rPr lang="en-US" sz="2400" dirty="0"/>
              <a:t>) { this-&gt;age = </a:t>
            </a:r>
            <a:r>
              <a:rPr lang="en-US" sz="2400" dirty="0" err="1"/>
              <a:t>nage</a:t>
            </a:r>
            <a:r>
              <a:rPr lang="en-US" sz="2400" dirty="0"/>
              <a:t>; }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char </a:t>
            </a:r>
            <a:r>
              <a:rPr lang="en-US" sz="2400" dirty="0"/>
              <a:t>*</a:t>
            </a:r>
            <a:r>
              <a:rPr lang="en-US" sz="2400" dirty="0" err="1"/>
              <a:t>getName</a:t>
            </a:r>
            <a:r>
              <a:rPr lang="en-US" sz="2400" dirty="0"/>
              <a:t>() { return this-&gt;name; }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 err="1"/>
              <a:t>setName</a:t>
            </a:r>
            <a:r>
              <a:rPr lang="en-US" sz="2400" dirty="0"/>
              <a:t>(char *</a:t>
            </a:r>
            <a:r>
              <a:rPr lang="en-US" sz="2400" dirty="0" err="1"/>
              <a:t>nname</a:t>
            </a:r>
            <a:r>
              <a:rPr lang="en-US" sz="2400" dirty="0"/>
              <a:t>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strncpy</a:t>
            </a:r>
            <a:r>
              <a:rPr lang="en-US" sz="2400" dirty="0" smtClean="0"/>
              <a:t>(this-</a:t>
            </a:r>
            <a:r>
              <a:rPr lang="en-US" sz="2400" dirty="0"/>
              <a:t>&gt;name, </a:t>
            </a:r>
            <a:r>
              <a:rPr lang="en-US" sz="2400" dirty="0" err="1"/>
              <a:t>nname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(this-&gt;name));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 </a:t>
            </a:r>
          </a:p>
          <a:p>
            <a:pPr marL="106688" indent="0">
              <a:buNone/>
            </a:pPr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C++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r>
              <a:rPr lang="en-US" sz="2400" dirty="0"/>
              <a:t>Handle&lt;Value&gt; </a:t>
            </a:r>
            <a:r>
              <a:rPr lang="en-US" sz="2400" dirty="0" err="1"/>
              <a:t>PersonGetAge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Arguments&amp; </a:t>
            </a:r>
            <a:r>
              <a:rPr lang="en-US" sz="2400" dirty="0" err="1"/>
              <a:t>args</a:t>
            </a:r>
            <a:r>
              <a:rPr lang="en-US" sz="2400" dirty="0"/>
              <a:t>){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Local&lt;Object</a:t>
            </a:r>
            <a:r>
              <a:rPr lang="en-US" sz="2400" dirty="0"/>
              <a:t>&gt; self = </a:t>
            </a:r>
            <a:r>
              <a:rPr lang="en-US" sz="2400" dirty="0" err="1"/>
              <a:t>args.Holder</a:t>
            </a:r>
            <a:r>
              <a:rPr lang="en-US" sz="2400" dirty="0"/>
              <a:t>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Local&lt;External</a:t>
            </a:r>
            <a:r>
              <a:rPr lang="en-US" sz="2400" dirty="0"/>
              <a:t>&gt; wrap = Local&lt;External&gt;::Cast(self-&gt;</a:t>
            </a:r>
            <a:r>
              <a:rPr lang="en-US" sz="2400" dirty="0" err="1"/>
              <a:t>GetInternalField</a:t>
            </a:r>
            <a:r>
              <a:rPr lang="en-US" sz="2400" dirty="0"/>
              <a:t>(0</a:t>
            </a:r>
            <a:r>
              <a:rPr lang="en-US" sz="2400" dirty="0" smtClean="0"/>
              <a:t>));</a:t>
            </a:r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/>
              <a:t>*</a:t>
            </a:r>
            <a:r>
              <a:rPr lang="en-US" sz="2400" dirty="0" err="1"/>
              <a:t>ptr</a:t>
            </a:r>
            <a:r>
              <a:rPr lang="en-US" sz="2400" dirty="0"/>
              <a:t> = wrap-&gt;Value();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Integer::New(</a:t>
            </a:r>
            <a:r>
              <a:rPr lang="en-US" sz="2400" dirty="0" err="1"/>
              <a:t>static_cast</a:t>
            </a:r>
            <a:r>
              <a:rPr lang="en-US" sz="2400" dirty="0"/>
              <a:t>&lt;Person*&gt;(</a:t>
            </a:r>
            <a:r>
              <a:rPr lang="en-US" sz="2400" dirty="0" err="1"/>
              <a:t>ptr</a:t>
            </a:r>
            <a:r>
              <a:rPr lang="en-US" sz="2400" dirty="0"/>
              <a:t>)-&gt;</a:t>
            </a:r>
            <a:r>
              <a:rPr lang="en-US" sz="2400" dirty="0" err="1"/>
              <a:t>getAge</a:t>
            </a:r>
            <a:r>
              <a:rPr lang="en-US" sz="2400" dirty="0"/>
              <a:t>());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smtClean="0"/>
              <a:t>Handle&lt;Value</a:t>
            </a:r>
            <a:r>
              <a:rPr lang="en-US" sz="2400" dirty="0"/>
              <a:t>&gt; </a:t>
            </a:r>
            <a:r>
              <a:rPr lang="en-US" sz="2400" dirty="0" err="1"/>
              <a:t>PersonSetAge</a:t>
            </a:r>
            <a:r>
              <a:rPr lang="en-US" sz="2400" dirty="0"/>
              <a:t>(</a:t>
            </a:r>
            <a:r>
              <a:rPr lang="en-US" sz="2400" dirty="0" err="1"/>
              <a:t>const</a:t>
            </a:r>
            <a:r>
              <a:rPr lang="en-US" sz="2400" dirty="0"/>
              <a:t> Arguments&amp; </a:t>
            </a:r>
            <a:r>
              <a:rPr lang="en-US" sz="2400" dirty="0" err="1"/>
              <a:t>args</a:t>
            </a:r>
            <a:r>
              <a:rPr lang="en-US" sz="2400" dirty="0"/>
              <a:t>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Local&lt;Object</a:t>
            </a:r>
            <a:r>
              <a:rPr lang="en-US" sz="2400" dirty="0"/>
              <a:t>&gt; self = </a:t>
            </a:r>
            <a:r>
              <a:rPr lang="en-US" sz="2400" dirty="0" err="1"/>
              <a:t>args.Holder</a:t>
            </a:r>
            <a:r>
              <a:rPr lang="en-US" sz="2400" dirty="0"/>
              <a:t>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Local&lt;External</a:t>
            </a:r>
            <a:r>
              <a:rPr lang="en-US" sz="2400" dirty="0"/>
              <a:t>&gt; wrap = Local&lt;External&gt;::Cast(self-&gt;</a:t>
            </a:r>
            <a:r>
              <a:rPr lang="en-US" sz="2400" dirty="0" err="1"/>
              <a:t>GetInternalField</a:t>
            </a:r>
            <a:r>
              <a:rPr lang="en-US" sz="2400" dirty="0"/>
              <a:t>(0));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</a:t>
            </a:r>
            <a:r>
              <a:rPr lang="en-US" sz="2400" dirty="0"/>
              <a:t>* </a:t>
            </a:r>
            <a:r>
              <a:rPr lang="en-US" sz="2400" dirty="0" err="1"/>
              <a:t>ptr</a:t>
            </a:r>
            <a:r>
              <a:rPr lang="en-US" sz="2400" dirty="0"/>
              <a:t> = wrap-&gt;Value();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static_cast</a:t>
            </a:r>
            <a:r>
              <a:rPr lang="en-US" sz="2400" dirty="0" smtClean="0"/>
              <a:t>&lt;Person</a:t>
            </a:r>
            <a:r>
              <a:rPr lang="en-US" sz="2400" dirty="0"/>
              <a:t>*&gt;(</a:t>
            </a:r>
            <a:r>
              <a:rPr lang="en-US" sz="2400" dirty="0" err="1"/>
              <a:t>ptr</a:t>
            </a:r>
            <a:r>
              <a:rPr lang="en-US" sz="2400" dirty="0"/>
              <a:t>)-&gt;</a:t>
            </a:r>
            <a:r>
              <a:rPr lang="en-US" sz="2400" dirty="0" err="1"/>
              <a:t>setAge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[0]-&gt;Uint32Value());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</a:t>
            </a:r>
            <a:r>
              <a:rPr lang="en-US" sz="2400" dirty="0"/>
              <a:t>Undefined();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Accessors</a:t>
            </a:r>
            <a:r>
              <a:rPr lang="en-US" dirty="0"/>
              <a:t> to </a:t>
            </a:r>
            <a:r>
              <a:rPr lang="en-US" dirty="0" smtClean="0"/>
              <a:t>class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80" y="1364566"/>
            <a:ext cx="14631908" cy="6881996"/>
          </a:xfrm>
        </p:spPr>
        <p:txBody>
          <a:bodyPr/>
          <a:lstStyle/>
          <a:p>
            <a:pPr marL="106688" indent="0">
              <a:buNone/>
            </a:pPr>
            <a:r>
              <a:rPr lang="en-US" sz="2400" dirty="0"/>
              <a:t>//global function to print out detail info of person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function </a:t>
            </a:r>
            <a:r>
              <a:rPr lang="en-US" sz="2400" dirty="0" err="1"/>
              <a:t>printPerson</a:t>
            </a:r>
            <a:r>
              <a:rPr lang="en-US" sz="2400" dirty="0"/>
              <a:t>(person){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print(</a:t>
            </a:r>
            <a:r>
              <a:rPr lang="en-US" sz="2400" dirty="0" err="1" smtClean="0"/>
              <a:t>person.getAge</a:t>
            </a:r>
            <a:r>
              <a:rPr lang="en-US" sz="2400" dirty="0"/>
              <a:t>()+":"+</a:t>
            </a:r>
            <a:r>
              <a:rPr lang="en-US" sz="2400" dirty="0" err="1"/>
              <a:t>person.getName</a:t>
            </a:r>
            <a:r>
              <a:rPr lang="en-US" sz="2400" dirty="0"/>
              <a:t>());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} 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//</a:t>
            </a:r>
            <a:r>
              <a:rPr lang="en-US" sz="2400" dirty="0">
                <a:solidFill>
                  <a:srgbClr val="18588A"/>
                </a:solidFill>
              </a:rPr>
              <a:t>new a person object </a:t>
            </a:r>
            <a:r>
              <a:rPr lang="en-US" sz="2400" dirty="0" smtClean="0">
                <a:solidFill>
                  <a:srgbClr val="18588A"/>
                </a:solidFill>
              </a:rPr>
              <a:t> in </a:t>
            </a:r>
            <a:r>
              <a:rPr lang="en-US" sz="2400" dirty="0" err="1" smtClean="0">
                <a:solidFill>
                  <a:srgbClr val="18588A"/>
                </a:solidFill>
              </a:rPr>
              <a:t>Javascript</a:t>
            </a:r>
            <a:r>
              <a:rPr lang="en-US" sz="2400" dirty="0" smtClean="0">
                <a:solidFill>
                  <a:srgbClr val="18588A"/>
                </a:solidFill>
              </a:rPr>
              <a:t> and print</a:t>
            </a:r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var</a:t>
            </a:r>
            <a:r>
              <a:rPr lang="en-US" sz="2400" dirty="0" smtClean="0">
                <a:solidFill>
                  <a:srgbClr val="18588A"/>
                </a:solidFill>
              </a:rPr>
              <a:t> </a:t>
            </a:r>
            <a:r>
              <a:rPr lang="en-US" sz="2400" dirty="0">
                <a:solidFill>
                  <a:srgbClr val="18588A"/>
                </a:solidFill>
              </a:rPr>
              <a:t>person = new </a:t>
            </a:r>
            <a:r>
              <a:rPr lang="en-US" sz="2400" dirty="0" smtClean="0">
                <a:solidFill>
                  <a:srgbClr val="18588A"/>
                </a:solidFill>
              </a:rPr>
              <a:t>Person(25, “Jack"); </a:t>
            </a:r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printPerson</a:t>
            </a:r>
            <a:r>
              <a:rPr lang="en-US" sz="2400" dirty="0" smtClean="0">
                <a:solidFill>
                  <a:srgbClr val="18588A"/>
                </a:solidFill>
              </a:rPr>
              <a:t>(person</a:t>
            </a:r>
            <a:r>
              <a:rPr lang="en-US" sz="2400" dirty="0">
                <a:solidFill>
                  <a:srgbClr val="18588A"/>
                </a:solidFill>
              </a:rPr>
              <a:t>); </a:t>
            </a:r>
            <a:endParaRPr lang="en-US" sz="2400" dirty="0" smtClean="0">
              <a:solidFill>
                <a:srgbClr val="18588A"/>
              </a:solidFill>
            </a:endParaRPr>
          </a:p>
          <a:p>
            <a:pPr marL="106688" indent="0">
              <a:buNone/>
            </a:pPr>
            <a:endParaRPr lang="en-US" sz="2400" dirty="0">
              <a:solidFill>
                <a:srgbClr val="18588A"/>
              </a:solidFill>
            </a:endParaRPr>
          </a:p>
          <a:p>
            <a:pPr marL="106688" indent="0">
              <a:buNone/>
            </a:pPr>
            <a:r>
              <a:rPr lang="en-US" sz="2400" dirty="0" smtClean="0">
                <a:solidFill>
                  <a:srgbClr val="18588A"/>
                </a:solidFill>
              </a:rPr>
              <a:t>//</a:t>
            </a:r>
            <a:r>
              <a:rPr lang="en-US" sz="2400" dirty="0">
                <a:solidFill>
                  <a:srgbClr val="18588A"/>
                </a:solidFill>
              </a:rPr>
              <a:t>set new value </a:t>
            </a:r>
            <a:r>
              <a:rPr lang="en-US" sz="2400" dirty="0" smtClean="0">
                <a:solidFill>
                  <a:srgbClr val="18588A"/>
                </a:solidFill>
              </a:rPr>
              <a:t>and print</a:t>
            </a:r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person.setAge</a:t>
            </a:r>
            <a:r>
              <a:rPr lang="en-US" sz="2400" dirty="0" smtClean="0">
                <a:solidFill>
                  <a:srgbClr val="18588A"/>
                </a:solidFill>
              </a:rPr>
              <a:t>(30); </a:t>
            </a:r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person.setName</a:t>
            </a:r>
            <a:r>
              <a:rPr lang="en-US" sz="2400" dirty="0" smtClean="0">
                <a:solidFill>
                  <a:srgbClr val="18588A"/>
                </a:solidFill>
              </a:rPr>
              <a:t>(“White"); </a:t>
            </a:r>
          </a:p>
          <a:p>
            <a:pPr marL="106688" indent="0">
              <a:buNone/>
            </a:pPr>
            <a:r>
              <a:rPr lang="en-US" sz="2400" dirty="0" err="1" smtClean="0">
                <a:solidFill>
                  <a:srgbClr val="18588A"/>
                </a:solidFill>
              </a:rPr>
              <a:t>printPerson</a:t>
            </a:r>
            <a:r>
              <a:rPr lang="en-US" sz="2400" dirty="0" smtClean="0">
                <a:solidFill>
                  <a:srgbClr val="18588A"/>
                </a:solidFill>
              </a:rPr>
              <a:t>(person);</a:t>
            </a:r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4000" dirty="0" smtClean="0"/>
              <a:t>Result:</a:t>
            </a:r>
          </a:p>
          <a:p>
            <a:pPr marL="106688" indent="0">
              <a:buNone/>
            </a:pPr>
            <a:r>
              <a:rPr lang="en-US" sz="2400" dirty="0" smtClean="0"/>
              <a:t>25:Jack </a:t>
            </a:r>
          </a:p>
          <a:p>
            <a:pPr marL="106688" indent="0">
              <a:buNone/>
            </a:pPr>
            <a:r>
              <a:rPr lang="en-US" sz="2400" dirty="0" smtClean="0"/>
              <a:t>30:White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C++ class in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r>
              <a:rPr lang="en-US" dirty="0"/>
              <a:t>An </a:t>
            </a:r>
            <a:r>
              <a:rPr lang="en-US" dirty="0" smtClean="0"/>
              <a:t>FAST JavaScript Engine</a:t>
            </a:r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r>
              <a:rPr lang="en-US" dirty="0" smtClean="0"/>
              <a:t>build </a:t>
            </a:r>
            <a:r>
              <a:rPr lang="en-US" dirty="0" err="1"/>
              <a:t>Javascript</a:t>
            </a:r>
            <a:r>
              <a:rPr lang="en-US" dirty="0"/>
              <a:t> to machine code directly</a:t>
            </a:r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r>
              <a:rPr lang="en-US" dirty="0" smtClean="0"/>
              <a:t>C++ and </a:t>
            </a:r>
            <a:r>
              <a:rPr lang="en-US" dirty="0" err="1" smtClean="0"/>
              <a:t>Javascript</a:t>
            </a:r>
            <a:r>
              <a:rPr lang="en-US" dirty="0" smtClean="0"/>
              <a:t> call each other</a:t>
            </a:r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r>
              <a:rPr lang="en-US" dirty="0" smtClean="0"/>
              <a:t>Can be involved into existing C++ projects </a:t>
            </a:r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r>
              <a:rPr lang="en-US" dirty="0" smtClean="0"/>
              <a:t>Open-source and high performance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/>
              <a:t>v</a:t>
            </a:r>
            <a:r>
              <a:rPr lang="en-US" dirty="0" smtClean="0"/>
              <a:t>8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729" y="1243073"/>
            <a:ext cx="14631908" cy="7324152"/>
          </a:xfrm>
        </p:spPr>
        <p:txBody>
          <a:bodyPr/>
          <a:lstStyle/>
          <a:p>
            <a:pPr marL="106688" indent="0">
              <a:buNone/>
            </a:pPr>
            <a:r>
              <a:rPr lang="en-US" dirty="0" smtClean="0"/>
              <a:t>1. Google Chrome</a:t>
            </a:r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r>
              <a:rPr lang="en-US" dirty="0" smtClean="0"/>
              <a:t>2. Node.js</a:t>
            </a:r>
          </a:p>
          <a:p>
            <a:pPr marL="106688" indent="0">
              <a:buNone/>
            </a:pPr>
            <a:r>
              <a:rPr lang="en-US" dirty="0" smtClean="0"/>
              <a:t>A server side solution for </a:t>
            </a:r>
            <a:r>
              <a:rPr lang="en-US" dirty="0" err="1" smtClean="0"/>
              <a:t>Javascript</a:t>
            </a:r>
            <a:r>
              <a:rPr lang="en-US" dirty="0" smtClean="0"/>
              <a:t> developers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72" y="1243072"/>
            <a:ext cx="9685655" cy="614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8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80" y="1111348"/>
            <a:ext cx="7402652" cy="7135214"/>
          </a:xfrm>
        </p:spPr>
        <p:txBody>
          <a:bodyPr/>
          <a:lstStyle/>
          <a:p>
            <a:pPr marL="106688" indent="0">
              <a:buNone/>
            </a:pPr>
            <a:r>
              <a:rPr lang="en-US" dirty="0" err="1" smtClean="0"/>
              <a:t>ForceEffectMotion</a:t>
            </a:r>
            <a:r>
              <a:rPr lang="en-US" dirty="0" smtClean="0"/>
              <a:t> Web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version VCS</a:t>
            </a:r>
            <a:endParaRPr lang="en-US" dirty="0"/>
          </a:p>
        </p:txBody>
      </p:sp>
      <p:sp>
        <p:nvSpPr>
          <p:cNvPr id="7" name="Up Arrow Callout 4"/>
          <p:cNvSpPr/>
          <p:nvPr/>
        </p:nvSpPr>
        <p:spPr>
          <a:xfrm>
            <a:off x="4746625" y="3049038"/>
            <a:ext cx="6764338" cy="10691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2024" tIns="192024" rIns="192024" bIns="192024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/>
              <a:t>Android Application Java Code</a:t>
            </a:r>
            <a:endParaRPr lang="en-US" sz="2700" kern="1200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362871"/>
              </p:ext>
            </p:extLst>
          </p:nvPr>
        </p:nvGraphicFramePr>
        <p:xfrm>
          <a:off x="601865" y="1730375"/>
          <a:ext cx="6764338" cy="681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823411" y="3202597"/>
            <a:ext cx="4211629" cy="7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812810" rtl="0" eaLnBrk="1" latinLnBrk="0" hangingPunct="1">
              <a:spcBef>
                <a:spcPct val="0"/>
              </a:spcBef>
              <a:buNone/>
              <a:defRPr sz="4500" b="1" i="0" kern="1200" baseline="0">
                <a:solidFill>
                  <a:srgbClr val="0696D7"/>
                </a:solidFill>
                <a:latin typeface="Frutiger Next LT W1G"/>
                <a:ea typeface="+mj-ea"/>
                <a:cs typeface="Frutiger Next LT W1G"/>
              </a:defRPr>
            </a:lvl1pPr>
          </a:lstStyle>
          <a:p>
            <a:r>
              <a:rPr lang="en-US" dirty="0" err="1" smtClean="0"/>
              <a:t>Emscripten</a:t>
            </a:r>
            <a:r>
              <a:rPr lang="en-US" dirty="0" smtClean="0"/>
              <a:t> tool</a:t>
            </a:r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8519631" y="1111348"/>
            <a:ext cx="7402652" cy="713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 algn="l" defTabSz="812810" rtl="0" eaLnBrk="1" latinLnBrk="0" hangingPunct="1">
              <a:spcBef>
                <a:spcPts val="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4500" b="0" i="0" kern="1200" baseline="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1pPr>
            <a:lvl2pPr marL="1320817" indent="-45720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36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2pPr>
            <a:lvl3pPr marL="2032025" indent="-41148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32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3pPr>
            <a:lvl4pPr marL="2844836" indent="-36576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27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4pPr>
            <a:lvl5pPr marL="3657646" indent="-32004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88" indent="0">
              <a:buFont typeface="Wingdings" charset="2"/>
              <a:buNone/>
            </a:pPr>
            <a:r>
              <a:rPr lang="en-US" dirty="0" smtClean="0"/>
              <a:t>              Mock-up</a:t>
            </a:r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207595"/>
              </p:ext>
            </p:extLst>
          </p:nvPr>
        </p:nvGraphicFramePr>
        <p:xfrm>
          <a:off x="8519631" y="1805828"/>
          <a:ext cx="6764338" cy="681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itle 2"/>
          <p:cNvSpPr txBox="1">
            <a:spLocks/>
          </p:cNvSpPr>
          <p:nvPr/>
        </p:nvSpPr>
        <p:spPr>
          <a:xfrm>
            <a:off x="10388292" y="3386180"/>
            <a:ext cx="2835340" cy="762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812810" rtl="0" eaLnBrk="1" latinLnBrk="0" hangingPunct="1">
              <a:spcBef>
                <a:spcPct val="0"/>
              </a:spcBef>
              <a:buNone/>
              <a:defRPr sz="4500" b="1" i="0" kern="1200" baseline="0">
                <a:solidFill>
                  <a:srgbClr val="0696D7"/>
                </a:solidFill>
                <a:latin typeface="Frutiger Next LT W1G"/>
                <a:ea typeface="+mj-ea"/>
                <a:cs typeface="Frutiger Next LT W1G"/>
              </a:defRPr>
            </a:lvl1pPr>
          </a:lstStyle>
          <a:p>
            <a:r>
              <a:rPr lang="en-US" dirty="0" smtClean="0"/>
              <a:t>v8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9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80" y="1336430"/>
            <a:ext cx="14631908" cy="6910131"/>
          </a:xfrm>
        </p:spPr>
        <p:txBody>
          <a:bodyPr/>
          <a:lstStyle/>
          <a:p>
            <a:pPr marL="106688" indent="0">
              <a:buNone/>
            </a:pPr>
            <a:r>
              <a:rPr lang="en-US" dirty="0" smtClean="0"/>
              <a:t>Find v8 in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://code.google.com/p/v8/</a:t>
            </a:r>
            <a:endParaRPr lang="en-US" dirty="0"/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r>
              <a:rPr lang="en-US" dirty="0" smtClean="0"/>
              <a:t>Get v8 codes in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github.com/v8/v8-git-mirror</a:t>
            </a:r>
            <a:endParaRPr lang="en-US" dirty="0"/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r>
              <a:rPr lang="en-US" dirty="0" smtClean="0"/>
              <a:t>Get gyp using: </a:t>
            </a:r>
          </a:p>
          <a:p>
            <a:pPr marL="106688" indent="0">
              <a:buNone/>
            </a:pPr>
            <a:r>
              <a:rPr lang="en-US" dirty="0" err="1" smtClean="0"/>
              <a:t>svn</a:t>
            </a:r>
            <a:r>
              <a:rPr lang="en-US" dirty="0" smtClean="0"/>
              <a:t> </a:t>
            </a:r>
            <a:r>
              <a:rPr lang="en-US" dirty="0"/>
              <a:t>co http://gyp.googlecode.com/svn/trunk build/gyp --revision </a:t>
            </a:r>
            <a:r>
              <a:rPr lang="en-US" dirty="0" smtClean="0"/>
              <a:t>1831</a:t>
            </a:r>
          </a:p>
          <a:p>
            <a:pPr marL="10668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(Why not </a:t>
            </a:r>
            <a:r>
              <a:rPr lang="en-US" dirty="0" err="1" smtClean="0">
                <a:solidFill>
                  <a:srgbClr val="FF0000"/>
                </a:solidFill>
              </a:rPr>
              <a:t>Cmake</a:t>
            </a:r>
            <a:r>
              <a:rPr lang="en-US" dirty="0" smtClean="0">
                <a:solidFill>
                  <a:srgbClr val="FF0000"/>
                </a:solidFill>
              </a:rPr>
              <a:t>!!!)</a:t>
            </a:r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r>
              <a:rPr lang="en-US" dirty="0" smtClean="0"/>
              <a:t>Generate project using: build/gyp_v8</a:t>
            </a:r>
          </a:p>
          <a:p>
            <a:pPr marL="1066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configure 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concept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0" y="1991554"/>
            <a:ext cx="14495239" cy="625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0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r>
              <a:rPr lang="en-US" dirty="0" smtClean="0"/>
              <a:t>Object always in heap</a:t>
            </a:r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r>
              <a:rPr lang="en-US" dirty="0" smtClean="0"/>
              <a:t>Handle is the pointer to v8 object</a:t>
            </a:r>
          </a:p>
          <a:p>
            <a:pPr marL="106688" indent="0">
              <a:buNone/>
            </a:pPr>
            <a:r>
              <a:rPr lang="en-US" dirty="0" smtClean="0"/>
              <a:t>Persistent handle in heap</a:t>
            </a:r>
          </a:p>
          <a:p>
            <a:pPr marL="106688" indent="0">
              <a:buNone/>
            </a:pPr>
            <a:r>
              <a:rPr lang="en-US" dirty="0" smtClean="0"/>
              <a:t>Local handle in stack</a:t>
            </a:r>
          </a:p>
          <a:p>
            <a:pPr marL="106688" indent="0">
              <a:buNone/>
            </a:pPr>
            <a:endParaRPr lang="en-US" dirty="0"/>
          </a:p>
          <a:p>
            <a:pPr marL="106688" indent="0">
              <a:buNone/>
            </a:pPr>
            <a:r>
              <a:rPr lang="en-US" dirty="0" smtClean="0"/>
              <a:t>Scope is the container of local handles</a:t>
            </a:r>
          </a:p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r>
              <a:rPr lang="en-US" dirty="0" smtClean="0"/>
              <a:t>Context is the running environment for a </a:t>
            </a:r>
            <a:r>
              <a:rPr lang="en-US" dirty="0" err="1" smtClean="0"/>
              <a:t>Javascript</a:t>
            </a:r>
            <a:r>
              <a:rPr lang="en-US" dirty="0" smtClean="0"/>
              <a:t> instance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Object, handle, Scope,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901" y="1069145"/>
            <a:ext cx="7880954" cy="7695027"/>
          </a:xfrm>
        </p:spPr>
        <p:txBody>
          <a:bodyPr/>
          <a:lstStyle/>
          <a:p>
            <a:pPr marL="106688" indent="0">
              <a:buNone/>
            </a:pPr>
            <a:r>
              <a:rPr lang="en-US" sz="2400" dirty="0"/>
              <a:t>#include &lt;v8.h&gt;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 smtClean="0"/>
              <a:t>using </a:t>
            </a:r>
            <a:r>
              <a:rPr lang="en-US" sz="2400" dirty="0"/>
              <a:t>namespace v8;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char* </a:t>
            </a:r>
            <a:r>
              <a:rPr lang="en-US" sz="2400" dirty="0" err="1"/>
              <a:t>argv</a:t>
            </a:r>
            <a:r>
              <a:rPr lang="en-US" sz="2400" dirty="0"/>
              <a:t>[]) {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 </a:t>
            </a:r>
            <a:r>
              <a:rPr lang="en-US" sz="2400" dirty="0"/>
              <a:t>Create a stack-allocated handle scope.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HandleScope</a:t>
            </a:r>
            <a:r>
              <a:rPr lang="en-US" sz="2400" dirty="0" smtClean="0"/>
              <a:t> </a:t>
            </a:r>
            <a:r>
              <a:rPr lang="en-US" sz="2400" dirty="0" err="1"/>
              <a:t>handle_scope</a:t>
            </a:r>
            <a:r>
              <a:rPr lang="en-US" sz="2400" dirty="0"/>
              <a:t>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 </a:t>
            </a:r>
            <a:r>
              <a:rPr lang="en-US" sz="2400" dirty="0"/>
              <a:t>Create a new context.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Handle&lt;Context</a:t>
            </a:r>
            <a:r>
              <a:rPr lang="en-US" sz="2400" dirty="0"/>
              <a:t>&gt; context = Context::New();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 </a:t>
            </a:r>
            <a:r>
              <a:rPr lang="en-US" sz="2400" dirty="0"/>
              <a:t>Enter the created context for compiling 	</a:t>
            </a:r>
            <a:r>
              <a:rPr lang="en-US" sz="2400" dirty="0" smtClean="0"/>
              <a:t>Context</a:t>
            </a:r>
            <a:r>
              <a:rPr lang="en-US" sz="2400" dirty="0"/>
              <a:t>::Scope </a:t>
            </a:r>
            <a:r>
              <a:rPr lang="en-US" sz="2400" dirty="0" err="1"/>
              <a:t>context_scope</a:t>
            </a:r>
            <a:r>
              <a:rPr lang="en-US" sz="2400" dirty="0"/>
              <a:t>(context);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// </a:t>
            </a:r>
            <a:r>
              <a:rPr lang="en-US" sz="2400" dirty="0"/>
              <a:t>Create a string containing the JavaScript source code. </a:t>
            </a: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Handle&lt;String</a:t>
            </a:r>
            <a:r>
              <a:rPr lang="en-US" sz="2400" dirty="0"/>
              <a:t>&gt; source = String::New("'Hello' + ', World!'"); </a:t>
            </a:r>
            <a:endParaRPr lang="en-US" sz="2400" dirty="0" smtClean="0"/>
          </a:p>
          <a:p>
            <a:pPr marL="106688" indent="0">
              <a:buNone/>
            </a:pPr>
            <a:endParaRPr lang="en-US" sz="2400" dirty="0" smtClean="0"/>
          </a:p>
          <a:p>
            <a:pPr marL="106688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80" y="366185"/>
            <a:ext cx="14631829" cy="702960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76634" y="869853"/>
            <a:ext cx="7880954" cy="76950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 algn="l" defTabSz="812810" rtl="0" eaLnBrk="1" latinLnBrk="0" hangingPunct="1">
              <a:spcBef>
                <a:spcPts val="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4500" b="0" i="0" kern="1200" baseline="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1pPr>
            <a:lvl2pPr marL="1320817" indent="-45720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36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2pPr>
            <a:lvl3pPr marL="2032025" indent="-41148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32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3pPr>
            <a:lvl4pPr marL="2844836" indent="-36576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27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4pPr>
            <a:lvl5pPr marL="3657646" indent="-32004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88" indent="0">
              <a:buFont typeface="Wingdings" charset="2"/>
              <a:buNone/>
            </a:pPr>
            <a:endParaRPr lang="en-US" sz="2400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376634" y="869852"/>
            <a:ext cx="7880954" cy="76950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609608" indent="-502920" algn="l" defTabSz="812810" rtl="0" eaLnBrk="1" latinLnBrk="0" hangingPunct="1">
              <a:spcBef>
                <a:spcPts val="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4500" b="0" i="0" kern="1200" baseline="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1pPr>
            <a:lvl2pPr marL="1320817" indent="-45720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36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2pPr>
            <a:lvl3pPr marL="2032025" indent="-41148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32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3pPr>
            <a:lvl4pPr marL="2844836" indent="-36576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27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4pPr>
            <a:lvl5pPr marL="3657646" indent="-320040" algn="l" defTabSz="812810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charset="2"/>
              <a:buChar char="§"/>
              <a:defRPr sz="2400" b="0" i="0" kern="1200">
                <a:solidFill>
                  <a:schemeClr val="tx1"/>
                </a:solidFill>
                <a:latin typeface="Frutiger Next LT W1G"/>
                <a:ea typeface="+mn-ea"/>
                <a:cs typeface="Frutiger Next LT W1G"/>
              </a:defRPr>
            </a:lvl5pPr>
            <a:lvl6pPr marL="447045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8326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09607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08886" indent="-406405" algn="l" defTabSz="812810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88" indent="0">
              <a:buFont typeface="Wingdings" charset="2"/>
              <a:buNone/>
            </a:pPr>
            <a:endParaRPr lang="en-US" sz="2400" dirty="0" smtClean="0"/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// Compile the source code. </a:t>
            </a:r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Handle&lt;Script&gt; script = Script::Compile(source); </a:t>
            </a:r>
          </a:p>
          <a:p>
            <a:pPr marL="106688" indent="0">
              <a:buFont typeface="Wingdings" charset="2"/>
              <a:buNone/>
            </a:pPr>
            <a:endParaRPr lang="en-US" sz="2400" dirty="0" smtClean="0"/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// Run the script to get the result. </a:t>
            </a:r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Handle&lt;Value&gt; result = script-&gt;Run(); </a:t>
            </a:r>
          </a:p>
          <a:p>
            <a:pPr marL="106688" indent="0">
              <a:buFont typeface="Wingdings" charset="2"/>
              <a:buNone/>
            </a:pPr>
            <a:endParaRPr lang="en-US" sz="2400" dirty="0" smtClean="0"/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// Release context.</a:t>
            </a:r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context.Dispose</a:t>
            </a:r>
            <a:r>
              <a:rPr lang="en-US" sz="2400" dirty="0" smtClean="0"/>
              <a:t>();</a:t>
            </a:r>
          </a:p>
          <a:p>
            <a:pPr marL="106688" indent="0">
              <a:buFont typeface="Wingdings" charset="2"/>
              <a:buNone/>
            </a:pPr>
            <a:endParaRPr lang="en-US" sz="2400" dirty="0" smtClean="0"/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// Convert the result to an ASCII string and print it. </a:t>
            </a:r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String::</a:t>
            </a:r>
            <a:r>
              <a:rPr lang="en-US" sz="2400" dirty="0" err="1" smtClean="0"/>
              <a:t>AsciiValue</a:t>
            </a:r>
            <a:r>
              <a:rPr lang="en-US" sz="2400" dirty="0" smtClean="0"/>
              <a:t> </a:t>
            </a:r>
            <a:r>
              <a:rPr lang="en-US" sz="2400" dirty="0" err="1" smtClean="0"/>
              <a:t>ascii</a:t>
            </a:r>
            <a:r>
              <a:rPr lang="en-US" sz="2400" dirty="0" smtClean="0"/>
              <a:t>(result); </a:t>
            </a:r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("%s\n", *</a:t>
            </a:r>
            <a:r>
              <a:rPr lang="en-US" sz="2400" dirty="0" err="1" smtClean="0"/>
              <a:t>ascii</a:t>
            </a:r>
            <a:r>
              <a:rPr lang="en-US" sz="2400" dirty="0" smtClean="0"/>
              <a:t>); </a:t>
            </a:r>
          </a:p>
          <a:p>
            <a:pPr marL="106688" indent="0">
              <a:buFont typeface="Wingdings" charset="2"/>
              <a:buNone/>
            </a:pPr>
            <a:endParaRPr lang="en-US" sz="2400" dirty="0"/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	return 0;</a:t>
            </a:r>
          </a:p>
          <a:p>
            <a:pPr marL="106688" indent="0">
              <a:buFont typeface="Wingdings" charset="2"/>
              <a:buNone/>
            </a:pPr>
            <a:r>
              <a:rPr lang="en-US" sz="2400" dirty="0" smtClean="0"/>
              <a:t>}</a:t>
            </a:r>
          </a:p>
          <a:p>
            <a:pPr marL="106688" indent="0">
              <a:buFont typeface="Wingdings" charset="2"/>
              <a:buNone/>
            </a:pPr>
            <a:endParaRPr lang="en-US" sz="2400" dirty="0"/>
          </a:p>
          <a:p>
            <a:pPr marL="106688" indent="0">
              <a:buNone/>
            </a:pPr>
            <a:r>
              <a:rPr lang="en-US" sz="4800" dirty="0"/>
              <a:t>Result:</a:t>
            </a:r>
          </a:p>
          <a:p>
            <a:pPr marL="106688" indent="0">
              <a:buNone/>
            </a:pPr>
            <a:r>
              <a:rPr lang="en-US" sz="2400" dirty="0" smtClean="0"/>
              <a:t>Hello World!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86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6688" indent="0">
              <a:buNone/>
            </a:pPr>
            <a:endParaRPr lang="en-US" dirty="0" smtClean="0"/>
          </a:p>
          <a:p>
            <a:pPr marL="1066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data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1889149"/>
              </p:ext>
            </p:extLst>
          </p:nvPr>
        </p:nvGraphicFramePr>
        <p:xfrm>
          <a:off x="2582989" y="959202"/>
          <a:ext cx="10838392" cy="72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8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</TotalTime>
  <Words>429</Words>
  <Application>Microsoft Office PowerPoint</Application>
  <PresentationFormat>Custom</PresentationFormat>
  <Paragraphs>236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Frutiger Next LT W1G</vt:lpstr>
      <vt:lpstr>Wingdings</vt:lpstr>
      <vt:lpstr>Office Theme</vt:lpstr>
      <vt:lpstr>PowerPoint Presentation</vt:lpstr>
      <vt:lpstr>What’s v8 engine</vt:lpstr>
      <vt:lpstr>History</vt:lpstr>
      <vt:lpstr>Web version VCS</vt:lpstr>
      <vt:lpstr>Build and configure v8</vt:lpstr>
      <vt:lpstr>v8 concept</vt:lpstr>
      <vt:lpstr>Object, handle, Scope, Context</vt:lpstr>
      <vt:lpstr>Hello World</vt:lpstr>
      <vt:lpstr>v8 data</vt:lpstr>
      <vt:lpstr>Accessors to data </vt:lpstr>
      <vt:lpstr>Access C++ data in Javascript</vt:lpstr>
      <vt:lpstr>Define C++ function wrapper</vt:lpstr>
      <vt:lpstr>Access C++ function in Javascript</vt:lpstr>
      <vt:lpstr>Define C++ class</vt:lpstr>
      <vt:lpstr>Accessors to class member</vt:lpstr>
      <vt:lpstr>Access C++ class in Javascript</vt:lpstr>
    </vt:vector>
  </TitlesOfParts>
  <Company>Autodesk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Pasquale Volpintesta</dc:creator>
  <cp:lastModifiedBy>Randy Gong</cp:lastModifiedBy>
  <cp:revision>321</cp:revision>
  <dcterms:created xsi:type="dcterms:W3CDTF">2012-10-19T15:38:24Z</dcterms:created>
  <dcterms:modified xsi:type="dcterms:W3CDTF">2016-08-05T08:18:21Z</dcterms:modified>
</cp:coreProperties>
</file>